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7" r:id="rId1"/>
  </p:sldMasterIdLst>
  <p:notesMasterIdLst>
    <p:notesMasterId r:id="rId49"/>
  </p:notesMasterIdLst>
  <p:sldIdLst>
    <p:sldId id="256" r:id="rId2"/>
    <p:sldId id="313" r:id="rId3"/>
    <p:sldId id="314" r:id="rId4"/>
    <p:sldId id="312" r:id="rId5"/>
    <p:sldId id="316" r:id="rId6"/>
    <p:sldId id="292" r:id="rId7"/>
    <p:sldId id="293" r:id="rId8"/>
    <p:sldId id="418" r:id="rId9"/>
    <p:sldId id="419" r:id="rId10"/>
    <p:sldId id="413" r:id="rId11"/>
    <p:sldId id="420" r:id="rId12"/>
    <p:sldId id="266" r:id="rId13"/>
    <p:sldId id="422" r:id="rId14"/>
    <p:sldId id="322" r:id="rId15"/>
    <p:sldId id="423" r:id="rId16"/>
    <p:sldId id="315" r:id="rId17"/>
    <p:sldId id="415" r:id="rId18"/>
    <p:sldId id="417" r:id="rId19"/>
    <p:sldId id="421" r:id="rId20"/>
    <p:sldId id="414" r:id="rId21"/>
    <p:sldId id="365" r:id="rId22"/>
    <p:sldId id="378" r:id="rId23"/>
    <p:sldId id="367" r:id="rId24"/>
    <p:sldId id="366" r:id="rId25"/>
    <p:sldId id="368" r:id="rId26"/>
    <p:sldId id="369" r:id="rId27"/>
    <p:sldId id="370" r:id="rId28"/>
    <p:sldId id="376" r:id="rId29"/>
    <p:sldId id="371" r:id="rId30"/>
    <p:sldId id="375" r:id="rId31"/>
    <p:sldId id="377" r:id="rId32"/>
    <p:sldId id="321" r:id="rId33"/>
    <p:sldId id="350" r:id="rId34"/>
    <p:sldId id="382" r:id="rId35"/>
    <p:sldId id="384" r:id="rId36"/>
    <p:sldId id="412" r:id="rId37"/>
    <p:sldId id="430" r:id="rId38"/>
    <p:sldId id="431" r:id="rId39"/>
    <p:sldId id="429" r:id="rId40"/>
    <p:sldId id="426" r:id="rId41"/>
    <p:sldId id="427" r:id="rId42"/>
    <p:sldId id="428" r:id="rId43"/>
    <p:sldId id="432" r:id="rId44"/>
    <p:sldId id="318" r:id="rId45"/>
    <p:sldId id="320" r:id="rId46"/>
    <p:sldId id="278" r:id="rId47"/>
    <p:sldId id="433" r:id="rId48"/>
  </p:sldIdLst>
  <p:sldSz cx="9144000" cy="5143500" type="screen16x9"/>
  <p:notesSz cx="6858000" cy="9144000"/>
  <p:embeddedFontLst>
    <p:embeddedFont>
      <p:font typeface="Cousine" panose="02070409020205020404" pitchFamily="49" charset="0"/>
      <p:regular r:id="rId50"/>
      <p:bold r:id="rId51"/>
      <p:italic r:id="rId52"/>
      <p:boldItalic r:id="rId5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FA4C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39DCEDC-5494-4050-814A-489F0E36CC6C}">
  <a:tblStyle styleId="{B39DCEDC-5494-4050-814A-489F0E36CC6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82"/>
    <p:restoredTop sz="92875"/>
  </p:normalViewPr>
  <p:slideViewPr>
    <p:cSldViewPr snapToGrid="0">
      <p:cViewPr>
        <p:scale>
          <a:sx n="35" d="100"/>
          <a:sy n="35" d="100"/>
        </p:scale>
        <p:origin x="4584" y="2312"/>
      </p:cViewPr>
      <p:guideLst/>
    </p:cSldViewPr>
  </p:slideViewPr>
  <p:notesTextViewPr>
    <p:cViewPr>
      <p:scale>
        <a:sx n="130" d="100"/>
        <a:sy n="13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font" Target="fonts/font1.fntdata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4.fntdata"/><Relationship Id="rId58" Type="http://schemas.microsoft.com/office/2016/11/relationships/changesInfo" Target="changesInfos/changesInfo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3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marie Saayman" userId="43b729c7-052e-4c97-9a83-51ac2ffe52ae" providerId="ADAL" clId="{A1640888-653C-4D91-9EF4-059487E98C90}"/>
    <pc:docChg chg="modSld">
      <pc:chgData name="Almarie Saayman" userId="43b729c7-052e-4c97-9a83-51ac2ffe52ae" providerId="ADAL" clId="{A1640888-653C-4D91-9EF4-059487E98C90}" dt="2021-02-26T09:38:26.961" v="67" actId="20577"/>
      <pc:docMkLst>
        <pc:docMk/>
      </pc:docMkLst>
      <pc:sldChg chg="modSp mod">
        <pc:chgData name="Almarie Saayman" userId="43b729c7-052e-4c97-9a83-51ac2ffe52ae" providerId="ADAL" clId="{A1640888-653C-4D91-9EF4-059487E98C90}" dt="2021-02-26T09:38:26.961" v="67" actId="20577"/>
        <pc:sldMkLst>
          <pc:docMk/>
          <pc:sldMk cId="0" sldId="256"/>
        </pc:sldMkLst>
        <pc:spChg chg="mod">
          <ac:chgData name="Almarie Saayman" userId="43b729c7-052e-4c97-9a83-51ac2ffe52ae" providerId="ADAL" clId="{A1640888-653C-4D91-9EF4-059487E98C90}" dt="2021-02-26T09:38:26.961" v="67" actId="20577"/>
          <ac:spMkLst>
            <pc:docMk/>
            <pc:sldMk cId="0" sldId="256"/>
            <ac:spMk id="65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84917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Good</a:t>
            </a:r>
          </a:p>
          <a:p>
            <a:pPr lvl="1"/>
            <a:r>
              <a:rPr lang="en-US" dirty="0"/>
              <a:t>Work starts from most recent to oldest</a:t>
            </a:r>
          </a:p>
          <a:p>
            <a:pPr lvl="1"/>
            <a:r>
              <a:rPr lang="en-US" dirty="0"/>
              <a:t>Correct groups</a:t>
            </a:r>
          </a:p>
          <a:p>
            <a:pPr lvl="1"/>
            <a:endParaRPr lang="en-US" dirty="0"/>
          </a:p>
          <a:p>
            <a:pPr lvl="0"/>
            <a:r>
              <a:rPr lang="en-US" dirty="0"/>
              <a:t>Bad</a:t>
            </a:r>
          </a:p>
          <a:p>
            <a:pPr lvl="1"/>
            <a:r>
              <a:rPr lang="en-US" dirty="0"/>
              <a:t>Unprofessional email</a:t>
            </a:r>
          </a:p>
          <a:p>
            <a:pPr lvl="1"/>
            <a:r>
              <a:rPr lang="en-US" dirty="0"/>
              <a:t>Emails should either be hyperlinked or not hyperlinked</a:t>
            </a:r>
          </a:p>
          <a:p>
            <a:pPr lvl="1"/>
            <a:r>
              <a:rPr lang="en-US" dirty="0"/>
              <a:t>Redundancies in bio</a:t>
            </a:r>
          </a:p>
          <a:p>
            <a:pPr lvl="1"/>
            <a:r>
              <a:rPr lang="en-US" dirty="0"/>
              <a:t>Included irrelevant education </a:t>
            </a:r>
          </a:p>
          <a:p>
            <a:pPr lvl="1"/>
            <a:r>
              <a:rPr lang="en-US" dirty="0"/>
              <a:t>Education in wrong order (Always start at most recent) </a:t>
            </a:r>
          </a:p>
          <a:p>
            <a:pPr lvl="1"/>
            <a:r>
              <a:rPr lang="en-US" dirty="0"/>
              <a:t>Inconsistent date formatting</a:t>
            </a:r>
          </a:p>
          <a:p>
            <a:pPr lvl="1"/>
            <a:r>
              <a:rPr lang="en-US" dirty="0"/>
              <a:t>References doesn’t have a first name</a:t>
            </a:r>
          </a:p>
          <a:p>
            <a:pPr lvl="1"/>
            <a:r>
              <a:rPr lang="en-US" dirty="0"/>
              <a:t>References don’t need addresses </a:t>
            </a:r>
          </a:p>
          <a:p>
            <a:pPr lvl="1"/>
            <a:r>
              <a:rPr lang="en-US" dirty="0"/>
              <a:t>References aren’t necessary at the step</a:t>
            </a:r>
          </a:p>
        </p:txBody>
      </p:sp>
    </p:spTree>
    <p:extLst>
      <p:ext uri="{BB962C8B-B14F-4D97-AF65-F5344CB8AC3E}">
        <p14:creationId xmlns:p14="http://schemas.microsoft.com/office/powerpoint/2010/main" val="36818251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Good</a:t>
            </a:r>
          </a:p>
          <a:p>
            <a:pPr lvl="1"/>
            <a:r>
              <a:rPr lang="en-US" dirty="0"/>
              <a:t>A lot of experience</a:t>
            </a:r>
          </a:p>
          <a:p>
            <a:pPr lvl="1"/>
            <a:r>
              <a:rPr lang="en-US" dirty="0"/>
              <a:t>Grouped I logical order</a:t>
            </a:r>
          </a:p>
          <a:p>
            <a:pPr lvl="1"/>
            <a:r>
              <a:rPr lang="en-US" dirty="0"/>
              <a:t>Education and experience in correct order </a:t>
            </a:r>
          </a:p>
          <a:p>
            <a:pPr lvl="1"/>
            <a:r>
              <a:rPr lang="en-US" dirty="0"/>
              <a:t>Given the title applying for and company applying to – This CV might be perfect</a:t>
            </a:r>
            <a:br>
              <a:rPr lang="en-US" dirty="0"/>
            </a:br>
            <a:endParaRPr lang="en-US" dirty="0"/>
          </a:p>
          <a:p>
            <a:pPr lvl="0"/>
            <a:r>
              <a:rPr lang="en-US" dirty="0"/>
              <a:t>Bad</a:t>
            </a:r>
          </a:p>
          <a:p>
            <a:pPr lvl="1"/>
            <a:r>
              <a:rPr lang="en-US" dirty="0"/>
              <a:t>Hard to read </a:t>
            </a:r>
          </a:p>
          <a:p>
            <a:pPr lvl="2"/>
            <a:r>
              <a:rPr lang="en-US" dirty="0"/>
              <a:t>Cramped</a:t>
            </a:r>
          </a:p>
          <a:p>
            <a:pPr lvl="2"/>
            <a:r>
              <a:rPr lang="en-US" dirty="0"/>
              <a:t>Right aligned stuff is too far away from left aligned stuff</a:t>
            </a:r>
          </a:p>
          <a:p>
            <a:pPr lvl="2"/>
            <a:r>
              <a:rPr lang="en-US" dirty="0"/>
              <a:t>Should be at least 2 pages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17883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Good</a:t>
            </a:r>
          </a:p>
          <a:p>
            <a:pPr lvl="1"/>
            <a:r>
              <a:rPr lang="en-US" dirty="0"/>
              <a:t>Eye-catching and memorable</a:t>
            </a:r>
          </a:p>
          <a:p>
            <a:pPr lvl="1"/>
            <a:r>
              <a:rPr lang="en-US" dirty="0"/>
              <a:t>Not too </a:t>
            </a:r>
            <a:r>
              <a:rPr lang="en-US" dirty="0" err="1"/>
              <a:t>colourful</a:t>
            </a:r>
            <a:endParaRPr lang="en-US" dirty="0"/>
          </a:p>
          <a:p>
            <a:pPr lvl="1"/>
            <a:r>
              <a:rPr lang="en-US" dirty="0"/>
              <a:t>Easy to read</a:t>
            </a:r>
          </a:p>
          <a:p>
            <a:pPr lvl="1"/>
            <a:r>
              <a:rPr lang="en-US" dirty="0"/>
              <a:t>Great use of iconography </a:t>
            </a:r>
          </a:p>
          <a:p>
            <a:pPr lvl="1"/>
            <a:r>
              <a:rPr lang="en-US" dirty="0"/>
              <a:t>Dates and locations consistent </a:t>
            </a:r>
          </a:p>
          <a:p>
            <a:pPr lvl="1"/>
            <a:r>
              <a:rPr lang="en-US" dirty="0"/>
              <a:t>“My time” breaks convention but a good way to know someone</a:t>
            </a:r>
          </a:p>
          <a:p>
            <a:pPr lvl="1"/>
            <a:endParaRPr lang="en-US" dirty="0"/>
          </a:p>
          <a:p>
            <a:pPr lvl="0"/>
            <a:r>
              <a:rPr lang="en-US" dirty="0"/>
              <a:t>Bad?</a:t>
            </a:r>
          </a:p>
          <a:p>
            <a:pPr lvl="1"/>
            <a:r>
              <a:rPr lang="en-US" dirty="0"/>
              <a:t>Perhaps not enough information</a:t>
            </a:r>
          </a:p>
          <a:p>
            <a:pPr lvl="1"/>
            <a:r>
              <a:rPr lang="en-US" dirty="0"/>
              <a:t>Photo might not be necessary </a:t>
            </a:r>
          </a:p>
        </p:txBody>
      </p:sp>
    </p:spTree>
    <p:extLst>
      <p:ext uri="{BB962C8B-B14F-4D97-AF65-F5344CB8AC3E}">
        <p14:creationId xmlns:p14="http://schemas.microsoft.com/office/powerpoint/2010/main" val="29005678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92954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52a968dc18_3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9" name="Google Shape;249;g52a968dc18_3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dirty="0"/>
              <a:t>UX and UI are different fields 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dirty="0"/>
              <a:t>UX is more left brain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dirty="0"/>
              <a:t>UI is more right brain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dirty="0"/>
              <a:t>HOWEVER there are strong correlation between the 2, and creating a good UI could affect the experience someone have with a system.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651623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”The process of making interfaces in software or computerized devices with a focus on looks or style.”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F3DF00-9BAE-7142-B781-227121ED761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356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2518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981498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en-US" dirty="0"/>
              <a:t>This might take you you back to primary school but colour theory is important because:</a:t>
            </a:r>
          </a:p>
          <a:p>
            <a:pPr marL="139700" indent="0">
              <a:buNone/>
            </a:pPr>
            <a:endParaRPr lang="en-US" dirty="0"/>
          </a:p>
          <a:p>
            <a:pPr marL="457200" indent="-317500"/>
            <a:r>
              <a:rPr lang="en-US" dirty="0"/>
              <a:t>It informs colour schemes choices</a:t>
            </a:r>
          </a:p>
          <a:p>
            <a:pPr marL="457200" indent="-317500"/>
            <a:r>
              <a:rPr lang="en-US" dirty="0"/>
              <a:t>Helps with aesthetic appeal</a:t>
            </a:r>
          </a:p>
          <a:p>
            <a:pPr marL="457200" indent="-317500"/>
            <a:r>
              <a:rPr lang="en-US" dirty="0"/>
              <a:t>Communicates a design message on both the visual and psychological level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F3DF00-9BAE-7142-B781-227121ED761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77392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I'm Sarah Jenkins</a:t>
            </a:r>
          </a:p>
          <a:p>
            <a:r>
              <a:rPr lang="en-US" dirty="0"/>
              <a:t>UX and UI designer </a:t>
            </a:r>
          </a:p>
          <a:p>
            <a:r>
              <a:rPr lang="en-US" dirty="0"/>
              <a:t>Things I like</a:t>
            </a:r>
          </a:p>
        </p:txBody>
      </p:sp>
    </p:spTree>
    <p:extLst>
      <p:ext uri="{BB962C8B-B14F-4D97-AF65-F5344CB8AC3E}">
        <p14:creationId xmlns:p14="http://schemas.microsoft.com/office/powerpoint/2010/main" val="140035341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en-US" dirty="0"/>
              <a:t>I found a representation of hue, saturation and value. </a:t>
            </a:r>
          </a:p>
          <a:p>
            <a:endParaRPr lang="en-US" dirty="0"/>
          </a:p>
          <a:p>
            <a:r>
              <a:rPr lang="en-US" dirty="0"/>
              <a:t>Hue — the perceived value of a color, the color itself</a:t>
            </a:r>
          </a:p>
          <a:p>
            <a:r>
              <a:rPr lang="en-US" dirty="0"/>
              <a:t>Saturation — the overall intensity or brightness of a color</a:t>
            </a:r>
          </a:p>
          <a:p>
            <a:r>
              <a:rPr lang="en-US" dirty="0"/>
              <a:t>Value — the lightness or darkness of a color</a:t>
            </a:r>
          </a:p>
          <a:p>
            <a:endParaRPr lang="en-US" dirty="0"/>
          </a:p>
          <a:p>
            <a:pPr marL="139700" indent="0">
              <a:buNone/>
            </a:pPr>
            <a:r>
              <a:rPr lang="en-US" dirty="0"/>
              <a:t>Some colors, even the ones having the same level of value and saturation, are more prominent and will be more attractive to the eye.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F3DF00-9BAE-7142-B781-227121ED761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64817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On a psychological level, colour can be used to convey the following messages: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F3DF00-9BAE-7142-B781-227121ED761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30675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F3DF00-9BAE-7142-B781-227121ED761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47701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en-US" dirty="0"/>
              <a:t>Monochromatic - Use of one colour and neutrals (A hue that appears to be without colours)</a:t>
            </a:r>
          </a:p>
          <a:p>
            <a:endParaRPr lang="en-US" dirty="0"/>
          </a:p>
          <a:p>
            <a:pPr marL="139700" indent="0">
              <a:buNone/>
            </a:pPr>
            <a:r>
              <a:rPr lang="en-US" dirty="0"/>
              <a:t>Use Shades and tints: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Hues – Pure colours</a:t>
            </a:r>
          </a:p>
          <a:p>
            <a:pPr marL="171450" indent="-171450"/>
            <a:r>
              <a:rPr lang="en-US" dirty="0"/>
              <a:t>Shades – Hue + Black</a:t>
            </a:r>
          </a:p>
          <a:p>
            <a:pPr marL="171450" indent="-171450"/>
            <a:r>
              <a:rPr lang="en-US" dirty="0"/>
              <a:t>Tints – Hue + White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F3DF00-9BAE-7142-B781-227121ED761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55298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Analogous – Use of colours that are next to each other on the colour wheel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F3DF00-9BAE-7142-B781-227121ED761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2865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Complementary – Use of colours that are opposite of each other on the colour wheel (it’s compliment)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F3DF00-9BAE-7142-B781-227121ED761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83899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Split-complementary – one base color and two colors adjacent to its complement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F3DF00-9BAE-7142-B781-227121ED761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01492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Triadic - use 3 colours that are equidistant apart on the colour wheel</a:t>
            </a:r>
          </a:p>
          <a:p>
            <a:endParaRPr lang="en-US" dirty="0"/>
          </a:p>
          <a:p>
            <a:r>
              <a:rPr lang="en-Z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Vibrant and should contain one dominant colour.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F3DF00-9BAE-7142-B781-227121ED761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96481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Rectangle tetradic – use of </a:t>
            </a:r>
            <a:r>
              <a:rPr lang="en-Z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two sets of complementary colours</a:t>
            </a:r>
            <a:endParaRPr lang="en-US" dirty="0"/>
          </a:p>
          <a:p>
            <a:endParaRPr lang="en-US" dirty="0"/>
          </a:p>
          <a:p>
            <a:r>
              <a:rPr lang="en-US" dirty="0"/>
              <a:t>Vibrant and should contain one dominant color.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F3DF00-9BAE-7142-B781-227121ED761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53150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Square Tetradic – Use of 4  colours that are equidistant apart on the colour wheel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F3DF00-9BAE-7142-B781-227121ED761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5102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Previous session we discussed some developer terminology and what it is that we do as part of the software engineer, business analyst and data analyst roles. </a:t>
            </a:r>
          </a:p>
          <a:p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The rest of the year we will be focusing on coding basics to create your own web CV, these coding languages will include HTML, CSS and JavaScript.</a:t>
            </a:r>
          </a:p>
          <a:p>
            <a:pPr marL="139700" indent="0">
              <a:buNone/>
            </a:pPr>
            <a:endParaRPr lang="en-US" dirty="0"/>
          </a:p>
          <a:p>
            <a:pPr marL="139700" indent="0">
              <a:buNone/>
            </a:pPr>
            <a:r>
              <a:rPr lang="en-US" dirty="0"/>
              <a:t>For the rest of the year </a:t>
            </a:r>
            <a:r>
              <a:rPr lang="en-ZA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we’ll use what we learn today (in the design meetup) to build the structure of our CV and then make it presentable.</a:t>
            </a:r>
            <a:endParaRPr lang="en-US" dirty="0"/>
          </a:p>
          <a:p>
            <a:pPr marL="457200" indent="-317500"/>
            <a:r>
              <a:rPr lang="en-US" dirty="0"/>
              <a:t>HTML &amp; CSS fundamental’s </a:t>
            </a:r>
          </a:p>
          <a:p>
            <a:pPr marL="457200" indent="-317500"/>
            <a:r>
              <a:rPr lang="en-US" dirty="0"/>
              <a:t>Going to create your own online CV</a:t>
            </a:r>
          </a:p>
          <a:p>
            <a:pPr marL="457200" indent="-317500"/>
            <a:r>
              <a:rPr lang="en-US" dirty="0"/>
              <a:t>Disclaimer: You wont’ necessarily send this out for job application</a:t>
            </a:r>
          </a:p>
          <a:p>
            <a:pPr marL="457200" indent="-317500"/>
            <a:r>
              <a:rPr lang="en-US" dirty="0"/>
              <a:t>But you can use the fundamentals you use here to design web pages and maybe learn about CV’s along the way  </a:t>
            </a:r>
          </a:p>
        </p:txBody>
      </p:sp>
    </p:spTree>
    <p:extLst>
      <p:ext uri="{BB962C8B-B14F-4D97-AF65-F5344CB8AC3E}">
        <p14:creationId xmlns:p14="http://schemas.microsoft.com/office/powerpoint/2010/main" val="87773167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Consistency is a key principle in life and in design.</a:t>
            </a:r>
          </a:p>
          <a:p>
            <a:pPr marL="139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Consistent design is intuitive design.</a:t>
            </a:r>
          </a:p>
          <a:p>
            <a:pPr marL="139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139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Why?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Users will learn faster how to use your design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Consistency eliminates confusion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Consistency saves money and time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030150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en-US" dirty="0"/>
              <a:t>This example is a portion of UI guideline of a product for a product:</a:t>
            </a:r>
          </a:p>
          <a:p>
            <a:pPr marL="139700" indent="0">
              <a:buNone/>
            </a:pPr>
            <a:r>
              <a:rPr lang="en-US" dirty="0"/>
              <a:t>Same:</a:t>
            </a:r>
          </a:p>
          <a:p>
            <a:pPr marL="171450" indent="-171450"/>
            <a:r>
              <a:rPr lang="en-US" dirty="0"/>
              <a:t>Font</a:t>
            </a:r>
          </a:p>
          <a:p>
            <a:pPr marL="171450" indent="-171450"/>
            <a:r>
              <a:rPr lang="en-US" dirty="0"/>
              <a:t>Corner radiuses </a:t>
            </a:r>
          </a:p>
          <a:p>
            <a:pPr marL="171450" indent="-171450"/>
            <a:r>
              <a:rPr lang="en-US" dirty="0"/>
              <a:t>Colours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Microsoft maintains consistency across all their systems. Maintains:</a:t>
            </a:r>
          </a:p>
          <a:p>
            <a:pPr marL="171450" indent="-171450"/>
            <a:r>
              <a:rPr lang="en-US" dirty="0"/>
              <a:t>Ease of use</a:t>
            </a:r>
          </a:p>
          <a:p>
            <a:pPr marL="171450" indent="-171450"/>
            <a:r>
              <a:rPr lang="en-US" dirty="0"/>
              <a:t>Standards </a:t>
            </a:r>
          </a:p>
          <a:p>
            <a:pPr marL="171450" indent="-171450"/>
            <a:r>
              <a:rPr lang="en-US" dirty="0"/>
              <a:t>Brand identity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F3DF00-9BAE-7142-B781-227121ED761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61668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“Usability and learnability improve when similar elements have consistent look and function in similar way”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F3DF00-9BAE-7142-B781-227121ED761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43408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en-US" dirty="0"/>
              <a:t>Visuals</a:t>
            </a:r>
          </a:p>
          <a:p>
            <a:pPr marL="171450" indent="-171450"/>
            <a:r>
              <a:rPr lang="en-US" dirty="0"/>
              <a:t>Typography, colours, space, grid, size and positions</a:t>
            </a:r>
          </a:p>
          <a:p>
            <a:pPr marL="171450" indent="-171450"/>
            <a:r>
              <a:rPr lang="en-US" dirty="0"/>
              <a:t>Define strong visual hierarchy</a:t>
            </a:r>
          </a:p>
          <a:p>
            <a:endParaRPr lang="en-US" dirty="0"/>
          </a:p>
          <a:p>
            <a:pPr marL="139700" indent="0">
              <a:buNone/>
            </a:pPr>
            <a:r>
              <a:rPr lang="en-US" dirty="0"/>
              <a:t>Voice and tone</a:t>
            </a:r>
          </a:p>
          <a:p>
            <a:pPr marL="171450" indent="-171450"/>
            <a:r>
              <a:rPr lang="en-US" dirty="0"/>
              <a:t>Influences how your user perceives the product</a:t>
            </a:r>
          </a:p>
          <a:p>
            <a:pPr marL="171450" indent="-171450"/>
            <a:r>
              <a:rPr lang="en-US" dirty="0"/>
              <a:t>Keep the tone simple, so that a wide variety of users feel comfortable using the system</a:t>
            </a:r>
          </a:p>
          <a:p>
            <a:pPr marL="171450" indent="-171450"/>
            <a:r>
              <a:rPr lang="en-US" dirty="0"/>
              <a:t>Language style guide </a:t>
            </a:r>
          </a:p>
          <a:p>
            <a:endParaRPr lang="en-US" dirty="0"/>
          </a:p>
          <a:p>
            <a:pPr marL="139700" indent="0">
              <a:buNone/>
            </a:pPr>
            <a:r>
              <a:rPr lang="en-US" dirty="0"/>
              <a:t>Use familiar patterns</a:t>
            </a:r>
          </a:p>
          <a:p>
            <a:pPr marL="171450" indent="-171450"/>
            <a:r>
              <a:rPr lang="en-US" dirty="0"/>
              <a:t>People have experienced and learned other designs, and know the patterns used in them</a:t>
            </a:r>
          </a:p>
          <a:p>
            <a:endParaRPr lang="en-US" dirty="0"/>
          </a:p>
          <a:p>
            <a:pPr marL="139700" indent="0">
              <a:buNone/>
            </a:pPr>
            <a:r>
              <a:rPr lang="en-US" dirty="0"/>
              <a:t>Bend consistency, don’t break it</a:t>
            </a:r>
          </a:p>
          <a:p>
            <a:pPr marL="171450" indent="-171450"/>
            <a:r>
              <a:rPr lang="en-US" dirty="0"/>
              <a:t>Consistency is boring - no innovation</a:t>
            </a:r>
          </a:p>
          <a:p>
            <a:pPr marL="171450" indent="-171450"/>
            <a:r>
              <a:rPr lang="en-US" dirty="0"/>
              <a:t>Try new things but test it first!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F3DF00-9BAE-7142-B781-227121ED761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31994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Style guides can help with consistency </a:t>
            </a:r>
          </a:p>
        </p:txBody>
      </p:sp>
    </p:spTree>
    <p:extLst>
      <p:ext uri="{BB962C8B-B14F-4D97-AF65-F5344CB8AC3E}">
        <p14:creationId xmlns:p14="http://schemas.microsoft.com/office/powerpoint/2010/main" val="364026483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en-US" dirty="0"/>
              <a:t>Gestalt is a type of design psychology that designers use to help users subconsciously make sense of screens in front of them.</a:t>
            </a:r>
          </a:p>
          <a:p>
            <a:pPr marL="139700" indent="0">
              <a:buNone/>
            </a:pPr>
            <a:r>
              <a:rPr lang="en-US" dirty="0"/>
              <a:t>When we design using the laws of gestalt, we:</a:t>
            </a:r>
          </a:p>
          <a:p>
            <a:endParaRPr lang="en-US" dirty="0"/>
          </a:p>
          <a:p>
            <a:pPr marL="171450" indent="-171450"/>
            <a:r>
              <a:rPr lang="en-US" dirty="0"/>
              <a:t>Demonstrate meaning to users </a:t>
            </a:r>
          </a:p>
          <a:p>
            <a:pPr marL="171450" indent="-171450"/>
            <a:r>
              <a:rPr lang="en-US" dirty="0"/>
              <a:t>By using UI elements</a:t>
            </a:r>
          </a:p>
          <a:p>
            <a:pPr marL="171450" indent="-171450"/>
            <a:r>
              <a:rPr lang="en-US" dirty="0"/>
              <a:t>Based on human psychology</a:t>
            </a:r>
          </a:p>
          <a:p>
            <a:endParaRPr lang="en-US" dirty="0"/>
          </a:p>
          <a:p>
            <a:pPr marL="139700" indent="0">
              <a:buNone/>
            </a:pPr>
            <a:r>
              <a:rPr lang="en-US" dirty="0"/>
              <a:t>We use things like </a:t>
            </a:r>
          </a:p>
          <a:p>
            <a:pPr marL="171450" indent="-171450"/>
            <a:r>
              <a:rPr lang="en-US" dirty="0"/>
              <a:t>Visual grouping, </a:t>
            </a:r>
          </a:p>
          <a:p>
            <a:pPr marL="171450" indent="-171450"/>
            <a:r>
              <a:rPr lang="en-US" dirty="0"/>
              <a:t>Pattern recognition </a:t>
            </a:r>
          </a:p>
          <a:p>
            <a:pPr marL="171450" indent="-171450"/>
            <a:r>
              <a:rPr lang="en-US" dirty="0"/>
              <a:t>Mental associations </a:t>
            </a:r>
          </a:p>
          <a:p>
            <a:endParaRPr lang="en-US" dirty="0"/>
          </a:p>
          <a:p>
            <a:pPr marL="139700" indent="0">
              <a:buNone/>
            </a:pPr>
            <a:r>
              <a:rPr lang="en-US" dirty="0"/>
              <a:t>To create a UI that is hopefully more natural and easier to use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882832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en-US" dirty="0"/>
              <a:t>The Law of Closure</a:t>
            </a:r>
          </a:p>
          <a:p>
            <a:pPr marL="139700" indent="0">
              <a:buNone/>
            </a:pPr>
            <a:r>
              <a:rPr lang="en-US" dirty="0"/>
              <a:t>When an object is incomplete or not completely closed </a:t>
            </a:r>
          </a:p>
          <a:p>
            <a:pPr marL="139700" indent="0">
              <a:buNone/>
            </a:pPr>
            <a:r>
              <a:rPr lang="en-US" dirty="0"/>
              <a:t>E.g., should be able to tell if there is more to what your CV is showing on the surface (Ellipse hiding information) (Graphics indicating a horizontal or vertical scroll)</a:t>
            </a:r>
          </a:p>
          <a:p>
            <a:pPr marL="139700" indent="0">
              <a:buNone/>
            </a:pPr>
            <a:endParaRPr lang="en-US" dirty="0"/>
          </a:p>
          <a:p>
            <a:pPr marL="139700" indent="0">
              <a:buNone/>
            </a:pPr>
            <a:r>
              <a:rPr lang="en-US" dirty="0"/>
              <a:t>The Law of Proximity</a:t>
            </a:r>
          </a:p>
          <a:p>
            <a:pPr marL="139700" indent="0">
              <a:buNone/>
            </a:pPr>
            <a:r>
              <a:rPr lang="en-US" dirty="0"/>
              <a:t>When objects are placed together, the eye perceives them as a group</a:t>
            </a:r>
          </a:p>
          <a:p>
            <a:pPr marL="139700" indent="0">
              <a:buNone/>
            </a:pPr>
            <a:r>
              <a:rPr lang="en-US" dirty="0"/>
              <a:t>E.g., when you are making your CVs, you will group logical groups of information together, like sections (Personal information is groups together and looks different to education)</a:t>
            </a:r>
          </a:p>
          <a:p>
            <a:pPr marL="139700" indent="0">
              <a:buNone/>
            </a:pPr>
            <a:endParaRPr lang="en-US" dirty="0"/>
          </a:p>
          <a:p>
            <a:pPr marL="139700" indent="0">
              <a:buNone/>
            </a:pPr>
            <a:r>
              <a:rPr lang="en-US" dirty="0"/>
              <a:t>The Law of Continuance</a:t>
            </a:r>
          </a:p>
          <a:p>
            <a:pPr marL="139700" indent="0">
              <a:buNone/>
            </a:pPr>
            <a:r>
              <a:rPr lang="en-US" dirty="0"/>
              <a:t>The eye is compelled to move from one object through another </a:t>
            </a:r>
          </a:p>
          <a:p>
            <a:pPr marL="139700" indent="0">
              <a:buNone/>
            </a:pPr>
            <a:r>
              <a:rPr lang="en-US" dirty="0"/>
              <a:t>E.g., When reading your CV, it should read like a story and the reader needs to start at the right place and finish in the right place</a:t>
            </a:r>
          </a:p>
          <a:p>
            <a:pPr marL="139700" indent="0">
              <a:buNone/>
            </a:pPr>
            <a:endParaRPr lang="en-US" dirty="0"/>
          </a:p>
          <a:p>
            <a:pPr marL="139700" indent="0">
              <a:buNone/>
            </a:pPr>
            <a:r>
              <a:rPr lang="en-US" dirty="0"/>
              <a:t>The Law of Figure/Ground</a:t>
            </a:r>
          </a:p>
          <a:p>
            <a:pPr marL="139700" indent="0">
              <a:buNone/>
            </a:pPr>
            <a:r>
              <a:rPr lang="en-US" dirty="0"/>
              <a:t>The eye differentiates an object from it’s surrounding area</a:t>
            </a:r>
          </a:p>
          <a:p>
            <a:pPr marL="139700" indent="0">
              <a:buNone/>
            </a:pPr>
            <a:r>
              <a:rPr lang="en-US" dirty="0"/>
              <a:t>E.g., You can create depth in your CV using colours or graphics to make certain images stand out more than others</a:t>
            </a:r>
          </a:p>
          <a:p>
            <a:pPr marL="139700" indent="0">
              <a:buNone/>
            </a:pPr>
            <a:endParaRPr lang="en-US" dirty="0"/>
          </a:p>
          <a:p>
            <a:pPr marL="139700" indent="0">
              <a:buNone/>
            </a:pPr>
            <a:r>
              <a:rPr lang="en-US" dirty="0"/>
              <a:t>The Law of Similarity</a:t>
            </a:r>
          </a:p>
          <a:p>
            <a:pPr marL="139700" indent="0">
              <a:buNone/>
            </a:pPr>
            <a:r>
              <a:rPr lang="en-US" dirty="0"/>
              <a:t>When an object looks similar to another, the eye perceives them as a group  </a:t>
            </a:r>
          </a:p>
          <a:p>
            <a:pPr marL="139700" indent="0">
              <a:buNone/>
            </a:pPr>
            <a:r>
              <a:rPr lang="en-US" dirty="0"/>
              <a:t>E.g., When making groups of information look similar </a:t>
            </a:r>
          </a:p>
          <a:p>
            <a:pPr marL="1397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690184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826080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Complimentary colour scheme</a:t>
            </a:r>
          </a:p>
          <a:p>
            <a:r>
              <a:rPr lang="en-US" dirty="0"/>
              <a:t>Consistent look and feel</a:t>
            </a:r>
          </a:p>
          <a:p>
            <a:endParaRPr lang="en-US" dirty="0"/>
          </a:p>
          <a:p>
            <a:pPr marL="139700" indent="0">
              <a:buNone/>
            </a:pPr>
            <a:r>
              <a:rPr lang="en-US" dirty="0"/>
              <a:t>Gestalt:</a:t>
            </a:r>
          </a:p>
          <a:p>
            <a:pPr marL="139700" indent="0">
              <a:buNone/>
            </a:pPr>
            <a:endParaRPr lang="en-US" dirty="0"/>
          </a:p>
          <a:p>
            <a:pPr marL="139700" indent="0">
              <a:buNone/>
            </a:pPr>
            <a:r>
              <a:rPr lang="en-US" dirty="0"/>
              <a:t>The Law of Proximity</a:t>
            </a:r>
          </a:p>
          <a:p>
            <a:pPr marL="457200" indent="-317500"/>
            <a:r>
              <a:rPr lang="en-US" dirty="0"/>
              <a:t>Nav items are group</a:t>
            </a:r>
          </a:p>
          <a:p>
            <a:pPr marL="457200" indent="-317500"/>
            <a:r>
              <a:rPr lang="en-US" dirty="0"/>
              <a:t>Social buttons are a group </a:t>
            </a:r>
          </a:p>
          <a:p>
            <a:pPr marL="139700" indent="0">
              <a:buNone/>
            </a:pPr>
            <a:endParaRPr lang="en-US" dirty="0"/>
          </a:p>
          <a:p>
            <a:pPr marL="139700" indent="0">
              <a:buNone/>
            </a:pPr>
            <a:r>
              <a:rPr lang="en-US" dirty="0"/>
              <a:t>The Law of Figure/Ground</a:t>
            </a:r>
          </a:p>
          <a:p>
            <a:pPr marL="457200" indent="-317500"/>
            <a:r>
              <a:rPr lang="en-US" dirty="0"/>
              <a:t>Colours and images create a visual hierarchy</a:t>
            </a:r>
          </a:p>
          <a:p>
            <a:pPr marL="457200" indent="-317500"/>
            <a:r>
              <a:rPr lang="en-US" dirty="0"/>
              <a:t>Top and bottom bar encapsulate information </a:t>
            </a:r>
          </a:p>
          <a:p>
            <a:pPr marL="139700" indent="0">
              <a:buNone/>
            </a:pPr>
            <a:endParaRPr lang="en-US" dirty="0"/>
          </a:p>
          <a:p>
            <a:pPr marL="139700" indent="0">
              <a:buNone/>
            </a:pPr>
            <a:r>
              <a:rPr lang="en-US" dirty="0"/>
              <a:t>The Law of Similarity</a:t>
            </a:r>
          </a:p>
          <a:p>
            <a:pPr marL="457200" indent="-317500"/>
            <a:r>
              <a:rPr lang="en-US" dirty="0"/>
              <a:t>Stats on the right all look similar therefore must be the same</a:t>
            </a:r>
          </a:p>
          <a:p>
            <a:pPr marL="139700" indent="0">
              <a:buNone/>
            </a:pPr>
            <a:endParaRPr lang="en-US" dirty="0"/>
          </a:p>
          <a:p>
            <a:pPr marL="1397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379785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Analogous Colour scheme</a:t>
            </a:r>
          </a:p>
          <a:p>
            <a:r>
              <a:rPr lang="en-US" dirty="0"/>
              <a:t>A bit complicated and confusing</a:t>
            </a:r>
          </a:p>
          <a:p>
            <a:endParaRPr lang="en-US" dirty="0"/>
          </a:p>
          <a:p>
            <a:pPr marL="139700" indent="0">
              <a:buNone/>
            </a:pPr>
            <a:endParaRPr lang="en-US" dirty="0"/>
          </a:p>
          <a:p>
            <a:pPr marL="139700" indent="0">
              <a:buNone/>
            </a:pPr>
            <a:r>
              <a:rPr lang="en-US" dirty="0"/>
              <a:t>Gestalt:</a:t>
            </a:r>
          </a:p>
          <a:p>
            <a:pPr marL="139700" indent="0">
              <a:buNone/>
            </a:pPr>
            <a:endParaRPr lang="en-US" dirty="0"/>
          </a:p>
          <a:p>
            <a:pPr marL="139700" indent="0">
              <a:buNone/>
            </a:pPr>
            <a:r>
              <a:rPr lang="en-US" dirty="0"/>
              <a:t>The Law of Continuance</a:t>
            </a:r>
          </a:p>
          <a:p>
            <a:pPr marL="457200" indent="-317500"/>
            <a:r>
              <a:rPr lang="en-US" dirty="0"/>
              <a:t>Bad here</a:t>
            </a:r>
          </a:p>
          <a:p>
            <a:pPr marL="457200" indent="-317500"/>
            <a:r>
              <a:rPr lang="en-US" dirty="0"/>
              <a:t>Not sure where to start </a:t>
            </a:r>
          </a:p>
          <a:p>
            <a:pPr marL="139700" indent="0">
              <a:buNone/>
            </a:pPr>
            <a:endParaRPr lang="en-US" dirty="0"/>
          </a:p>
          <a:p>
            <a:pPr marL="139700" indent="0">
              <a:buNone/>
            </a:pPr>
            <a:r>
              <a:rPr lang="en-US" dirty="0"/>
              <a:t>The Law of Figure/Ground</a:t>
            </a:r>
          </a:p>
          <a:p>
            <a:pPr marL="457200" indent="-317500"/>
            <a:r>
              <a:rPr lang="en-US" dirty="0"/>
              <a:t>Figure and Ground perception using shapes and colours </a:t>
            </a:r>
          </a:p>
          <a:p>
            <a:pPr marL="139700" indent="0">
              <a:buNone/>
            </a:pPr>
            <a:endParaRPr lang="en-US" dirty="0"/>
          </a:p>
          <a:p>
            <a:pPr marL="1397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39015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for today</a:t>
            </a:r>
          </a:p>
        </p:txBody>
      </p:sp>
    </p:spTree>
    <p:extLst>
      <p:ext uri="{BB962C8B-B14F-4D97-AF65-F5344CB8AC3E}">
        <p14:creationId xmlns:p14="http://schemas.microsoft.com/office/powerpoint/2010/main" val="10210878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Triadic colour scheme </a:t>
            </a:r>
          </a:p>
          <a:p>
            <a:r>
              <a:rPr lang="en-US" dirty="0"/>
              <a:t>Consistent </a:t>
            </a:r>
          </a:p>
          <a:p>
            <a:r>
              <a:rPr lang="en-US" dirty="0"/>
              <a:t>Might be difficult for colorblind people</a:t>
            </a:r>
          </a:p>
        </p:txBody>
      </p:sp>
    </p:spTree>
    <p:extLst>
      <p:ext uri="{BB962C8B-B14F-4D97-AF65-F5344CB8AC3E}">
        <p14:creationId xmlns:p14="http://schemas.microsoft.com/office/powerpoint/2010/main" val="64871498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Monochromatic colour scheme </a:t>
            </a:r>
          </a:p>
          <a:p>
            <a:r>
              <a:rPr lang="en-US" dirty="0"/>
              <a:t>Inconsistent fonts and buttons (detrimental?) </a:t>
            </a:r>
          </a:p>
          <a:p>
            <a:endParaRPr lang="en-US" dirty="0"/>
          </a:p>
          <a:p>
            <a:pPr marL="139700" indent="0">
              <a:buNone/>
            </a:pPr>
            <a:r>
              <a:rPr lang="en-US" dirty="0"/>
              <a:t>Gestalt </a:t>
            </a:r>
          </a:p>
          <a:p>
            <a:pPr marL="139700" indent="0">
              <a:buNone/>
            </a:pPr>
            <a:r>
              <a:rPr lang="en-US" dirty="0"/>
              <a:t>The Law of Closure</a:t>
            </a:r>
          </a:p>
          <a:p>
            <a:pPr marL="457200" indent="-317500"/>
            <a:r>
              <a:rPr lang="en-US" dirty="0"/>
              <a:t>It should be obvious to the user/recruiter that there is more to see when they scroll down because of the use of the grey graphic</a:t>
            </a:r>
          </a:p>
          <a:p>
            <a:pPr marL="457200" indent="-317500"/>
            <a:endParaRPr lang="en-US" dirty="0"/>
          </a:p>
          <a:p>
            <a:pPr marL="139700" indent="0">
              <a:buNone/>
            </a:pPr>
            <a:r>
              <a:rPr lang="en-US" dirty="0"/>
              <a:t>The Law of Figure/Ground</a:t>
            </a:r>
          </a:p>
          <a:p>
            <a:pPr marL="457200" indent="-317500"/>
            <a:r>
              <a:rPr lang="en-US" dirty="0"/>
              <a:t>Very heavy figure and ground perception using a background image </a:t>
            </a:r>
          </a:p>
          <a:p>
            <a:pPr marL="457200" indent="-317500"/>
            <a:endParaRPr lang="en-US" dirty="0"/>
          </a:p>
          <a:p>
            <a:pPr marL="1397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681809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430920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20522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buFont typeface="+mj-lt"/>
              <a:buAutoNum type="arabicPeriod"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Have a base CV you work from</a:t>
            </a:r>
            <a:endParaRPr lang="en-ZA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lvl="1"/>
            <a:r>
              <a:rPr lang="en-ZA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One document that has everything</a:t>
            </a:r>
          </a:p>
          <a:p>
            <a:pPr lvl="1"/>
            <a:r>
              <a:rPr lang="en-ZA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Read the new job spec</a:t>
            </a:r>
          </a:p>
          <a:p>
            <a:pPr lvl="1"/>
            <a:r>
              <a:rPr lang="en-ZA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Only include stuff that is relevant for each job</a:t>
            </a:r>
          </a:p>
          <a:p>
            <a:pPr lvl="1"/>
            <a:r>
              <a:rPr lang="en-ZA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Chop and change</a:t>
            </a:r>
          </a:p>
          <a:p>
            <a:pPr lvl="1"/>
            <a:r>
              <a:rPr lang="en-ZA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Tailor your CV to a specific role</a:t>
            </a:r>
          </a:p>
          <a:p>
            <a:pPr lvl="0">
              <a:buFont typeface="+mj-lt"/>
              <a:buAutoNum type="arabicPeriod"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Research the Company</a:t>
            </a:r>
            <a:endParaRPr lang="en-ZA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lvl="1"/>
            <a:r>
              <a:rPr lang="en-ZA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Corporate culture?</a:t>
            </a:r>
          </a:p>
          <a:p>
            <a:pPr lvl="1"/>
            <a:r>
              <a:rPr lang="en-ZA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People centric companies want to get know you</a:t>
            </a:r>
          </a:p>
          <a:p>
            <a:pPr lvl="2"/>
            <a:r>
              <a:rPr lang="en-ZA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Want to know hobbies and interests</a:t>
            </a:r>
          </a:p>
          <a:p>
            <a:pPr lvl="1"/>
            <a:r>
              <a:rPr lang="en-ZA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More corporate companies care about experience and achievements </a:t>
            </a:r>
          </a:p>
          <a:p>
            <a:pPr lvl="1"/>
            <a:r>
              <a:rPr lang="en-ZA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You need to be able to appeal to both by changing your CV up</a:t>
            </a:r>
          </a:p>
          <a:p>
            <a:pPr lvl="0">
              <a:buFont typeface="+mj-lt"/>
              <a:buAutoNum type="arabicPeriod"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Write the CV before you design the CV</a:t>
            </a:r>
            <a:endParaRPr lang="en-ZA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lvl="1"/>
            <a:r>
              <a:rPr lang="en-ZA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Type it, edit it, proof it, then design it</a:t>
            </a:r>
          </a:p>
          <a:p>
            <a:pPr lvl="1"/>
            <a:r>
              <a:rPr lang="en-ZA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 design is a solid/permanent thing</a:t>
            </a:r>
          </a:p>
          <a:p>
            <a:pPr lvl="1"/>
            <a:r>
              <a:rPr lang="en-ZA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Changing it is much harder than changing a document </a:t>
            </a:r>
          </a:p>
          <a:p>
            <a:pPr lvl="1"/>
            <a:r>
              <a:rPr lang="en-ZA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Adding content in at the end causes</a:t>
            </a:r>
          </a:p>
          <a:p>
            <a:pPr lvl="2"/>
            <a:r>
              <a:rPr lang="en-ZA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Time wasted </a:t>
            </a:r>
          </a:p>
          <a:p>
            <a:pPr lvl="2"/>
            <a:r>
              <a:rPr lang="en-ZA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Rework</a:t>
            </a:r>
          </a:p>
          <a:p>
            <a:pPr lvl="2"/>
            <a:r>
              <a:rPr lang="en-ZA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 CV that doesn’t flow nicely</a:t>
            </a:r>
          </a:p>
          <a:p>
            <a:pPr lvl="0">
              <a:buFont typeface="+mj-lt"/>
              <a:buAutoNum type="arabicPeriod"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Have a clean CV</a:t>
            </a:r>
            <a:endParaRPr lang="en-ZA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lvl="1"/>
            <a:r>
              <a:rPr lang="en-ZA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Not a lot of pictures </a:t>
            </a:r>
          </a:p>
          <a:p>
            <a:pPr lvl="2"/>
            <a:r>
              <a:rPr lang="en-ZA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Only include a photo of yourself if asked for one</a:t>
            </a:r>
          </a:p>
          <a:p>
            <a:pPr lvl="1"/>
            <a:r>
              <a:rPr lang="en-ZA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Only have 1 font</a:t>
            </a:r>
          </a:p>
          <a:p>
            <a:pPr lvl="2"/>
            <a:r>
              <a:rPr lang="en-ZA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And make it normal font (not frilly)</a:t>
            </a:r>
          </a:p>
          <a:p>
            <a:pPr lvl="1"/>
            <a:r>
              <a:rPr lang="en-ZA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Reduce clutter where you can</a:t>
            </a:r>
          </a:p>
          <a:p>
            <a:pPr lvl="2"/>
            <a:r>
              <a:rPr lang="en-ZA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White space is your friend</a:t>
            </a:r>
          </a:p>
          <a:p>
            <a:pPr lvl="1"/>
            <a:r>
              <a:rPr lang="en-ZA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Make sure it is pleasing to look at</a:t>
            </a:r>
          </a:p>
          <a:p>
            <a:pPr lvl="1"/>
            <a:r>
              <a:rPr lang="en-ZA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Once you’ve finished writing, save your CV in PDF to make sure your CV layout stays intact. </a:t>
            </a:r>
            <a:br>
              <a:rPr lang="en-ZA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</a:br>
            <a:r>
              <a:rPr lang="en-ZA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Literally what it means “Portable document format” </a:t>
            </a:r>
            <a:br>
              <a:rPr lang="en-ZA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</a:br>
            <a:r>
              <a:rPr lang="en-ZA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(if you are allowed to submit PDFs that is)</a:t>
            </a:r>
          </a:p>
          <a:p>
            <a:pPr lvl="0">
              <a:buFont typeface="+mj-lt"/>
              <a:buAutoNum type="arabicPeriod"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Follow standard procedure</a:t>
            </a:r>
            <a:endParaRPr lang="en-ZA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lvl="1"/>
            <a:r>
              <a:rPr lang="en-ZA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Use sections that are most common in CVs in general</a:t>
            </a:r>
          </a:p>
          <a:p>
            <a:pPr lvl="1"/>
            <a:r>
              <a:rPr lang="en-ZA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They are common for a reason</a:t>
            </a:r>
          </a:p>
          <a:p>
            <a:pPr lvl="2"/>
            <a:r>
              <a:rPr lang="en-ZA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Applicant Information</a:t>
            </a:r>
          </a:p>
          <a:p>
            <a:pPr lvl="2"/>
            <a:r>
              <a:rPr lang="en-ZA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Education</a:t>
            </a:r>
          </a:p>
          <a:p>
            <a:pPr lvl="2"/>
            <a:r>
              <a:rPr lang="en-ZA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Experience, Etc.</a:t>
            </a:r>
          </a:p>
          <a:p>
            <a:pPr lvl="1"/>
            <a:r>
              <a:rPr lang="en-ZA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You can break the mould but only if you think it is relevant</a:t>
            </a:r>
          </a:p>
          <a:p>
            <a:pPr lvl="1"/>
            <a:r>
              <a:rPr lang="en-ZA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Your key achievements should be where the most time and effort should be spent, followed by your skills &amp; experience section.</a:t>
            </a:r>
          </a:p>
          <a:p>
            <a:pPr lvl="0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Write a useful summary / bio</a:t>
            </a:r>
            <a:endParaRPr lang="en-ZA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lvl="1"/>
            <a:r>
              <a:rPr lang="en-ZA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 short, snappy paragraph of 100 words tops that tells the recruiters why </a:t>
            </a:r>
            <a:r>
              <a:rPr lang="en-ZA" sz="1100" b="0" i="1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you</a:t>
            </a:r>
            <a:r>
              <a:rPr lang="en-ZA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are just the candidate they’ve been looking for.</a:t>
            </a:r>
          </a:p>
          <a:p>
            <a:pPr lvl="1"/>
            <a:r>
              <a:rPr lang="en-ZA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Focused on what you can </a:t>
            </a:r>
            <a:r>
              <a:rPr lang="en-ZA" sz="1100" b="0" i="1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offer</a:t>
            </a:r>
            <a:r>
              <a:rPr lang="en-ZA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her future employer</a:t>
            </a:r>
          </a:p>
          <a:p>
            <a:pPr lvl="1"/>
            <a:r>
              <a:rPr lang="en-ZA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Mention the name of the company you are applying to</a:t>
            </a:r>
          </a:p>
          <a:p>
            <a:pPr lvl="1"/>
            <a:r>
              <a:rPr lang="en-ZA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Give a complete outline of your background </a:t>
            </a:r>
          </a:p>
          <a:p>
            <a:pPr lvl="1"/>
            <a:r>
              <a:rPr lang="en-ZA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show how your experience will help tackle particular problem for the company</a:t>
            </a:r>
          </a:p>
          <a:p>
            <a:pPr marL="1397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9602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buFont typeface="+mj-lt"/>
              <a:buAutoNum type="arabicPeriod" startAt="7"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Never exaggerate the truth</a:t>
            </a:r>
            <a:endParaRPr lang="en-ZA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lvl="1"/>
            <a:r>
              <a:rPr lang="en-ZA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With a few questions you could be called out </a:t>
            </a:r>
          </a:p>
          <a:p>
            <a:pPr lvl="1"/>
            <a:r>
              <a:rPr lang="en-ZA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Rather be boring but truthful and dependable </a:t>
            </a:r>
          </a:p>
          <a:p>
            <a:pPr lvl="1"/>
            <a:r>
              <a:rPr lang="en-ZA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Than extravagant but untrustworthy</a:t>
            </a:r>
          </a:p>
          <a:p>
            <a:pPr lvl="0">
              <a:buFont typeface="+mj-lt"/>
              <a:buAutoNum type="arabicPeriod" startAt="8"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Put in the effort</a:t>
            </a:r>
            <a:endParaRPr lang="en-ZA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lvl="1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Recruiters can see a good effort straight away</a:t>
            </a:r>
            <a:endParaRPr lang="en-ZA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lvl="1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It speaks to who you are as a person without using words</a:t>
            </a:r>
          </a:p>
          <a:p>
            <a:pPr lvl="1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Ties back to personalized bios</a:t>
            </a:r>
            <a:endParaRPr lang="en-ZA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lvl="0">
              <a:buFont typeface="+mj-lt"/>
              <a:buAutoNum type="arabicPeriod" startAt="9"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Tell a Story</a:t>
            </a:r>
            <a:endParaRPr lang="en-ZA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lvl="1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The more delightful your CV is to read, the better your chances are </a:t>
            </a:r>
            <a:endParaRPr lang="en-ZA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lvl="1"/>
            <a:r>
              <a:rPr lang="en-ZA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Easy to read</a:t>
            </a:r>
          </a:p>
          <a:p>
            <a:pPr lvl="1"/>
            <a:r>
              <a:rPr lang="en-ZA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Flow well </a:t>
            </a:r>
          </a:p>
          <a:p>
            <a:pPr lvl="1"/>
            <a:r>
              <a:rPr lang="en-ZA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Captivate your audience</a:t>
            </a:r>
          </a:p>
          <a:p>
            <a:pPr lvl="1"/>
            <a:r>
              <a:rPr lang="en-ZA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Make them remember you</a:t>
            </a:r>
          </a:p>
          <a:p>
            <a:pPr lvl="0">
              <a:buFont typeface="+mj-lt"/>
              <a:buAutoNum type="arabicPeriod" startAt="10"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Find the Goldilocks Balance</a:t>
            </a:r>
            <a:endParaRPr lang="en-ZA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lvl="1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Too much or too little info can be off-putting</a:t>
            </a:r>
            <a:endParaRPr lang="en-ZA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lvl="1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Ideally a CV should be about a page long</a:t>
            </a:r>
            <a:endParaRPr lang="en-ZA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lvl="2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Nobody wants to read a book</a:t>
            </a:r>
            <a:endParaRPr lang="en-ZA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lvl="2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But it depends on your experience and role</a:t>
            </a:r>
            <a:endParaRPr lang="en-ZA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lvl="2"/>
            <a:r>
              <a:rPr lang="en-ZA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You would expect a very experienced person’s CV to be two to three pages, whereas someone less experienced should have maximum of two pages.</a:t>
            </a:r>
          </a:p>
          <a:p>
            <a:pPr lvl="2"/>
            <a:r>
              <a:rPr lang="en-ZA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Focus on the quality rather than quantity</a:t>
            </a:r>
          </a:p>
          <a:p>
            <a:pPr lvl="0">
              <a:buFont typeface="+mj-lt"/>
              <a:buAutoNum type="arabicPeriod" startAt="11"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The 8-second rule</a:t>
            </a:r>
            <a:endParaRPr lang="en-ZA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lvl="1"/>
            <a:r>
              <a:rPr lang="en-ZA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Human Attention span </a:t>
            </a:r>
          </a:p>
          <a:p>
            <a:pPr lvl="1"/>
            <a:r>
              <a:rPr lang="en-ZA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That’s the time it will take for them to read further or not</a:t>
            </a:r>
          </a:p>
          <a:p>
            <a:pPr lvl="1"/>
            <a:r>
              <a:rPr lang="en-ZA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Recruiters 10 -15 CVs at any given time</a:t>
            </a:r>
          </a:p>
          <a:p>
            <a:pPr lvl="1"/>
            <a:r>
              <a:rPr lang="en-ZA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You need to grab attention and keep it</a:t>
            </a:r>
          </a:p>
          <a:p>
            <a:pPr marL="368300" lvl="0" indent="-228600">
              <a:buFont typeface="+mj-lt"/>
              <a:buAutoNum type="arabicPeriod" startAt="12"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 Relevance</a:t>
            </a:r>
            <a:endParaRPr lang="en-ZA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lvl="1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Relevance is a key theme that is underlying through everything here</a:t>
            </a:r>
            <a:endParaRPr lang="en-ZA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lvl="1"/>
            <a:r>
              <a:rPr lang="en-ZA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You might have achieved many great things in your life, and that is awesome! Is it Relevant?</a:t>
            </a:r>
          </a:p>
          <a:p>
            <a:pPr lvl="1"/>
            <a:r>
              <a:rPr lang="en-ZA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You don’t have to include every single detail about your life on your CV</a:t>
            </a:r>
          </a:p>
          <a:p>
            <a:pPr lvl="1"/>
            <a:r>
              <a:rPr lang="en-ZA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Nobody’s got the time to care for what high school you’ve attended or to read 10+ bullet point descriptions of past jobs. That comes later in the recruitment process.</a:t>
            </a:r>
          </a:p>
          <a:p>
            <a:pPr lvl="1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Achievements are still important but keep them concise. Only add things that Carry weight (cum laude or golden key etc.) </a:t>
            </a:r>
            <a:endParaRPr lang="en-ZA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lvl="1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When applying internationally, most South African achievements are irrelevant </a:t>
            </a:r>
            <a:endParaRPr lang="en-ZA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>
              <a:buFont typeface="+mj-lt"/>
              <a:buAutoNum type="arabicPeriod" startAt="12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8504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76229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These can all be easily corrected!</a:t>
            </a:r>
          </a:p>
          <a:p>
            <a:r>
              <a:rPr lang="en-US" dirty="0"/>
              <a:t>Before you send it out:</a:t>
            </a:r>
          </a:p>
          <a:p>
            <a:pPr lvl="1"/>
            <a:r>
              <a:rPr lang="en-US" dirty="0"/>
              <a:t>Get a friend to proofread it for you </a:t>
            </a:r>
          </a:p>
          <a:p>
            <a:pPr lvl="1"/>
            <a:r>
              <a:rPr lang="en-US" dirty="0"/>
              <a:t>Double check your links! LinkedIn links expire /change over time </a:t>
            </a:r>
          </a:p>
          <a:p>
            <a:pPr lvl="1"/>
            <a:r>
              <a:rPr lang="en-US" dirty="0"/>
              <a:t>Create an appropriate email address </a:t>
            </a:r>
          </a:p>
        </p:txBody>
      </p:sp>
    </p:spTree>
    <p:extLst>
      <p:ext uri="{BB962C8B-B14F-4D97-AF65-F5344CB8AC3E}">
        <p14:creationId xmlns:p14="http://schemas.microsoft.com/office/powerpoint/2010/main" val="23452288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914400" y="2980864"/>
            <a:ext cx="7212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>
                <a:solidFill>
                  <a:schemeClr val="tx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endParaRPr dirty="0"/>
          </a:p>
        </p:txBody>
      </p:sp>
      <p:sp>
        <p:nvSpPr>
          <p:cNvPr id="13" name="Google Shape;13;p2"/>
          <p:cNvSpPr/>
          <p:nvPr/>
        </p:nvSpPr>
        <p:spPr>
          <a:xfrm rot="5400000">
            <a:off x="4527177" y="744699"/>
            <a:ext cx="92588" cy="7106862"/>
          </a:xfrm>
          <a:custGeom>
            <a:avLst/>
            <a:gdLst/>
            <a:ahLst/>
            <a:cxnLst/>
            <a:rect l="l" t="t" r="r" b="b"/>
            <a:pathLst>
              <a:path w="4938" h="91029" extrusionOk="0">
                <a:moveTo>
                  <a:pt x="0" y="0"/>
                </a:moveTo>
                <a:lnTo>
                  <a:pt x="4938" y="0"/>
                </a:lnTo>
                <a:lnTo>
                  <a:pt x="4938" y="91029"/>
                </a:lnTo>
                <a:lnTo>
                  <a:pt x="0" y="91029"/>
                </a:ln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miter lim="8000"/>
            <a:headEnd type="none" w="med" len="med"/>
            <a:tailEnd type="none" w="med" len="med"/>
          </a:ln>
        </p:spPr>
      </p:sp>
      <p:sp>
        <p:nvSpPr>
          <p:cNvPr id="14" name="Google Shape;14;p2"/>
          <p:cNvSpPr/>
          <p:nvPr/>
        </p:nvSpPr>
        <p:spPr>
          <a:xfrm rot="10800000">
            <a:off x="660998" y="3645100"/>
            <a:ext cx="1080000" cy="995100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>
            <a:solidFill>
              <a:schemeClr val="tx1"/>
            </a:solidFill>
            <a:prstDash val="dash"/>
            <a:round/>
            <a:headEnd type="triangle" w="sm" len="sm"/>
            <a:tailEnd type="triangl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5" name="Google Shape;15;p2"/>
          <p:cNvCxnSpPr/>
          <p:nvPr/>
        </p:nvCxnSpPr>
        <p:spPr>
          <a:xfrm>
            <a:off x="8296743" y="2299856"/>
            <a:ext cx="0" cy="2075100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triangle" w="sm" len="sm"/>
            <a:tailEnd type="triangle" w="sm" len="sm"/>
          </a:ln>
        </p:spPr>
      </p:cxnSp>
      <p:sp>
        <p:nvSpPr>
          <p:cNvPr id="16" name="Google Shape;16;p2"/>
          <p:cNvSpPr/>
          <p:nvPr/>
        </p:nvSpPr>
        <p:spPr>
          <a:xfrm rot="-5400000">
            <a:off x="4525702" y="-1293868"/>
            <a:ext cx="92588" cy="7106862"/>
          </a:xfrm>
          <a:custGeom>
            <a:avLst/>
            <a:gdLst/>
            <a:ahLst/>
            <a:cxnLst/>
            <a:rect l="l" t="t" r="r" b="b"/>
            <a:pathLst>
              <a:path w="4938" h="91029" extrusionOk="0">
                <a:moveTo>
                  <a:pt x="0" y="0"/>
                </a:moveTo>
                <a:lnTo>
                  <a:pt x="4938" y="0"/>
                </a:lnTo>
                <a:lnTo>
                  <a:pt x="4938" y="91029"/>
                </a:lnTo>
                <a:lnTo>
                  <a:pt x="0" y="91029"/>
                </a:lnTo>
              </a:path>
            </a:pathLst>
          </a:custGeom>
          <a:noFill/>
          <a:ln w="9525" cap="flat" cmpd="sng">
            <a:solidFill>
              <a:schemeClr val="tx1"/>
            </a:solidFill>
            <a:prstDash val="dashDot"/>
            <a:miter lim="8000"/>
            <a:headEnd type="none" w="med" len="med"/>
            <a:tailEnd type="none" w="med" len="med"/>
          </a:ln>
        </p:spPr>
      </p:sp>
      <p:sp>
        <p:nvSpPr>
          <p:cNvPr id="17" name="Google Shape;17;p2"/>
          <p:cNvSpPr/>
          <p:nvPr/>
        </p:nvSpPr>
        <p:spPr>
          <a:xfrm>
            <a:off x="7216304" y="1888685"/>
            <a:ext cx="1395000" cy="1285500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>
            <a:solidFill>
              <a:schemeClr val="tx1"/>
            </a:solidFill>
            <a:prstDash val="dash"/>
            <a:round/>
            <a:headEnd type="triangle" w="sm" len="sm"/>
            <a:tailEnd type="triangl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 descr="A picture containing room&#10;&#10;Description automatically generated">
            <a:extLst>
              <a:ext uri="{FF2B5EF4-FFF2-40B4-BE49-F238E27FC236}">
                <a16:creationId xmlns:a16="http://schemas.microsoft.com/office/drawing/2014/main" id="{0CC8060C-8274-4571-81E7-52AE9D5CCB7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41024" y="46966"/>
            <a:ext cx="1219200" cy="12192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/>
          <p:nvPr/>
        </p:nvSpPr>
        <p:spPr>
          <a:xfrm rot="5400000">
            <a:off x="4527177" y="-550510"/>
            <a:ext cx="92588" cy="7106862"/>
          </a:xfrm>
          <a:custGeom>
            <a:avLst/>
            <a:gdLst/>
            <a:ahLst/>
            <a:cxnLst/>
            <a:rect l="l" t="t" r="r" b="b"/>
            <a:pathLst>
              <a:path w="4938" h="91029" extrusionOk="0">
                <a:moveTo>
                  <a:pt x="0" y="0"/>
                </a:moveTo>
                <a:lnTo>
                  <a:pt x="4938" y="0"/>
                </a:lnTo>
                <a:lnTo>
                  <a:pt x="4938" y="91029"/>
                </a:lnTo>
                <a:lnTo>
                  <a:pt x="0" y="91029"/>
                </a:ln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miter lim="8000"/>
            <a:headEnd type="none" w="med" len="med"/>
            <a:tailEnd type="none" w="med" len="med"/>
          </a:ln>
        </p:spPr>
      </p:sp>
      <p:sp>
        <p:nvSpPr>
          <p:cNvPr id="20" name="Google Shape;20;p3"/>
          <p:cNvSpPr/>
          <p:nvPr/>
        </p:nvSpPr>
        <p:spPr>
          <a:xfrm rot="-5400000">
            <a:off x="695075" y="986571"/>
            <a:ext cx="995100" cy="1066200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>
            <a:solidFill>
              <a:schemeClr val="tx1"/>
            </a:solidFill>
            <a:prstDash val="dash"/>
            <a:round/>
            <a:headEnd type="triangle" w="sm" len="sm"/>
            <a:tailEnd type="triangl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1" name="Google Shape;21;p3"/>
          <p:cNvCxnSpPr/>
          <p:nvPr/>
        </p:nvCxnSpPr>
        <p:spPr>
          <a:xfrm>
            <a:off x="8365300" y="1345300"/>
            <a:ext cx="0" cy="1696800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triangle" w="sm" len="sm"/>
            <a:tailEnd type="triangle" w="sm" len="sm"/>
          </a:ln>
        </p:spPr>
      </p:cxnSp>
      <p:sp>
        <p:nvSpPr>
          <p:cNvPr id="22" name="Google Shape;22;p3"/>
          <p:cNvSpPr/>
          <p:nvPr/>
        </p:nvSpPr>
        <p:spPr>
          <a:xfrm rot="-5400000">
            <a:off x="4525702" y="-2134011"/>
            <a:ext cx="92588" cy="7106862"/>
          </a:xfrm>
          <a:custGeom>
            <a:avLst/>
            <a:gdLst/>
            <a:ahLst/>
            <a:cxnLst/>
            <a:rect l="l" t="t" r="r" b="b"/>
            <a:pathLst>
              <a:path w="4938" h="91029" extrusionOk="0">
                <a:moveTo>
                  <a:pt x="0" y="0"/>
                </a:moveTo>
                <a:lnTo>
                  <a:pt x="4938" y="0"/>
                </a:lnTo>
                <a:lnTo>
                  <a:pt x="4938" y="91029"/>
                </a:lnTo>
                <a:lnTo>
                  <a:pt x="0" y="91029"/>
                </a:lnTo>
              </a:path>
            </a:pathLst>
          </a:custGeom>
          <a:noFill/>
          <a:ln w="9525" cap="flat" cmpd="sng">
            <a:solidFill>
              <a:schemeClr val="tx1"/>
            </a:solidFill>
            <a:prstDash val="dashDot"/>
            <a:miter lim="8000"/>
            <a:headEnd type="none" w="med" len="med"/>
            <a:tailEnd type="none" w="med" len="med"/>
          </a:ln>
        </p:spPr>
      </p:sp>
      <p:sp>
        <p:nvSpPr>
          <p:cNvPr id="23" name="Google Shape;23;p3"/>
          <p:cNvSpPr/>
          <p:nvPr/>
        </p:nvSpPr>
        <p:spPr>
          <a:xfrm rot="5400000">
            <a:off x="7048175" y="2866905"/>
            <a:ext cx="1285500" cy="1377300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>
            <a:solidFill>
              <a:schemeClr val="tx1"/>
            </a:solidFill>
            <a:prstDash val="dash"/>
            <a:round/>
            <a:headEnd type="triangle" w="sm" len="sm"/>
            <a:tailEnd type="triangl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ctrTitle"/>
          </p:nvPr>
        </p:nvSpPr>
        <p:spPr>
          <a:xfrm>
            <a:off x="921200" y="1509206"/>
            <a:ext cx="72057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>
                <a:solidFill>
                  <a:schemeClr val="tx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 dirty="0"/>
          </a:p>
        </p:txBody>
      </p:sp>
      <p:sp>
        <p:nvSpPr>
          <p:cNvPr id="25" name="Google Shape;25;p3"/>
          <p:cNvSpPr txBox="1">
            <a:spLocks noGrp="1"/>
          </p:cNvSpPr>
          <p:nvPr>
            <p:ph type="subTitle" idx="1"/>
          </p:nvPr>
        </p:nvSpPr>
        <p:spPr>
          <a:xfrm>
            <a:off x="4698564" y="3108819"/>
            <a:ext cx="3542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chemeClr val="tx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9pPr>
          </a:lstStyle>
          <a:p>
            <a:endParaRPr dirty="0"/>
          </a:p>
        </p:txBody>
      </p:sp>
      <p:sp>
        <p:nvSpPr>
          <p:cNvPr id="26" name="Google Shape;26;p3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chemeClr val="tx1"/>
                </a:solidFill>
              </a:defRPr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>
            <a:spLocks noGrp="1"/>
          </p:cNvSpPr>
          <p:nvPr>
            <p:ph type="title"/>
          </p:nvPr>
        </p:nvSpPr>
        <p:spPr>
          <a:xfrm>
            <a:off x="404330" y="493832"/>
            <a:ext cx="8229600" cy="4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3200">
                <a:solidFill>
                  <a:schemeClr val="tx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 dirty="0"/>
          </a:p>
        </p:txBody>
      </p:sp>
      <p:sp>
        <p:nvSpPr>
          <p:cNvPr id="40" name="Google Shape;40;p5"/>
          <p:cNvSpPr txBox="1">
            <a:spLocks noGrp="1"/>
          </p:cNvSpPr>
          <p:nvPr>
            <p:ph type="body" idx="1"/>
          </p:nvPr>
        </p:nvSpPr>
        <p:spPr>
          <a:xfrm>
            <a:off x="343225" y="1125000"/>
            <a:ext cx="8290800" cy="36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tx1"/>
              </a:buClr>
              <a:buSzPts val="24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 dirty="0"/>
          </a:p>
        </p:txBody>
      </p:sp>
      <p:sp>
        <p:nvSpPr>
          <p:cNvPr id="41" name="Google Shape;41;p5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chemeClr val="tx1"/>
                </a:solidFill>
              </a:defRPr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8"/>
          <p:cNvSpPr txBox="1">
            <a:spLocks noGrp="1"/>
          </p:cNvSpPr>
          <p:nvPr>
            <p:ph type="title"/>
          </p:nvPr>
        </p:nvSpPr>
        <p:spPr>
          <a:xfrm>
            <a:off x="404330" y="493832"/>
            <a:ext cx="8229600" cy="4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3200">
                <a:solidFill>
                  <a:schemeClr val="tx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 dirty="0"/>
          </a:p>
        </p:txBody>
      </p:sp>
      <p:sp>
        <p:nvSpPr>
          <p:cNvPr id="55" name="Google Shape;55;p8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chemeClr val="tx1"/>
                </a:solidFill>
              </a:defRPr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0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chemeClr val="tx1"/>
                </a:solidFill>
              </a:defRPr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05C327-7C77-9A46-84E1-DFA8C6088A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6736" y="1389329"/>
            <a:ext cx="6391656" cy="3247276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F49021-8ADE-6544-A9C8-4CF6997E17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21E20-3240-3E44-A47B-C115035BE7E6}" type="datetimeFigureOut">
              <a:rPr lang="en-US" smtClean="0"/>
              <a:t>3/10/21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227B8E-8689-FE4B-9D38-7A9C2522C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571172-6951-044C-AFAE-E0D40C99E4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E93C4C-6A89-0E45-9502-4CFDEF6F678B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18AFBDF-373D-5644-8A2B-8DB7BCC600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6736" y="643580"/>
            <a:ext cx="6391656" cy="59384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2941257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Ref idx="1001">
        <a:schemeClr val="bg1"/>
      </p:bgRef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0" y="0"/>
            <a:ext cx="9141767" cy="5143500"/>
          </a:xfrm>
          <a:prstGeom prst="rect">
            <a:avLst/>
          </a:prstGeom>
          <a:noFill/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</p:pic>
      <p:sp>
        <p:nvSpPr>
          <p:cNvPr id="7" name="Google Shape;7;p1"/>
          <p:cNvSpPr/>
          <p:nvPr/>
        </p:nvSpPr>
        <p:spPr>
          <a:xfrm>
            <a:off x="91700" y="96300"/>
            <a:ext cx="8966100" cy="49452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title"/>
          </p:nvPr>
        </p:nvSpPr>
        <p:spPr>
          <a:xfrm>
            <a:off x="404330" y="493832"/>
            <a:ext cx="8229600" cy="41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9pPr>
          </a:lstStyle>
          <a:p>
            <a:endParaRPr dirty="0"/>
          </a:p>
        </p:txBody>
      </p:sp>
      <p:sp>
        <p:nvSpPr>
          <p:cNvPr id="9" name="Google Shape;9;p1"/>
          <p:cNvSpPr txBox="1">
            <a:spLocks noGrp="1"/>
          </p:cNvSpPr>
          <p:nvPr>
            <p:ph type="body" idx="1"/>
          </p:nvPr>
        </p:nvSpPr>
        <p:spPr>
          <a:xfrm>
            <a:off x="457200" y="1125000"/>
            <a:ext cx="8229600" cy="36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▪"/>
              <a:defRPr sz="24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▫"/>
              <a:defRPr sz="24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■"/>
              <a:defRPr sz="24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●"/>
              <a:defRPr sz="24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○"/>
              <a:defRPr sz="24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■"/>
              <a:defRPr sz="24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●"/>
              <a:defRPr sz="24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○"/>
              <a:defRPr sz="24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■"/>
              <a:defRPr sz="24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9pPr>
          </a:lstStyle>
          <a:p>
            <a:endParaRPr dirty="0"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DC5D3C4-36CB-4580-AFDC-28C44108C08A}"/>
              </a:ext>
            </a:extLst>
          </p:cNvPr>
          <p:cNvSpPr/>
          <p:nvPr userDrawn="1"/>
        </p:nvSpPr>
        <p:spPr>
          <a:xfrm>
            <a:off x="91700" y="96300"/>
            <a:ext cx="8960600" cy="4945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4" r:id="rId4"/>
    <p:sldLayoutId id="2147483656" r:id="rId5"/>
    <p:sldLayoutId id="2147483659" r:id="rId6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chemeClr val="tx1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tif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tif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tif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tif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tif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tif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tiff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6.tif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opuniversities.com/student-info/careers-advice/11-common-cv-mistakes-according-employers" TargetMode="External"/><Relationship Id="rId2" Type="http://schemas.openxmlformats.org/officeDocument/2006/relationships/hyperlink" Target="https://zety.com/blog/how-to-write-a-cv" TargetMode="Externa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1"/>
          <p:cNvSpPr txBox="1">
            <a:spLocks noGrp="1"/>
          </p:cNvSpPr>
          <p:nvPr>
            <p:ph type="ctrTitle"/>
          </p:nvPr>
        </p:nvSpPr>
        <p:spPr>
          <a:xfrm>
            <a:off x="914400" y="2980864"/>
            <a:ext cx="7212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How to design a CV like a boss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0969D-B617-D844-AABE-11FBE6AAC38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2. </a:t>
            </a:r>
            <a:br>
              <a:rPr lang="en-US" dirty="0"/>
            </a:br>
            <a:r>
              <a:rPr lang="en-US" sz="3200" dirty="0"/>
              <a:t>Mistakes and examples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5554194-C096-414A-8488-F101E9324B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25142" y="3108819"/>
            <a:ext cx="3015821" cy="784800"/>
          </a:xfrm>
        </p:spPr>
        <p:txBody>
          <a:bodyPr/>
          <a:lstStyle/>
          <a:p>
            <a:r>
              <a:rPr lang="en-US" dirty="0"/>
              <a:t>What are some common CV mistakes?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5614E3-731D-8B4D-894F-A639FC8B89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10</a:t>
            </a:fld>
            <a:endParaRPr lang="en"/>
          </a:p>
        </p:txBody>
      </p:sp>
      <p:sp>
        <p:nvSpPr>
          <p:cNvPr id="6" name="Google Shape;414;p36">
            <a:extLst>
              <a:ext uri="{FF2B5EF4-FFF2-40B4-BE49-F238E27FC236}">
                <a16:creationId xmlns:a16="http://schemas.microsoft.com/office/drawing/2014/main" id="{1B77C35B-2249-5546-83F4-283DD936E185}"/>
              </a:ext>
            </a:extLst>
          </p:cNvPr>
          <p:cNvSpPr/>
          <p:nvPr/>
        </p:nvSpPr>
        <p:spPr>
          <a:xfrm>
            <a:off x="6847001" y="1650020"/>
            <a:ext cx="1211531" cy="1053170"/>
          </a:xfrm>
          <a:custGeom>
            <a:avLst/>
            <a:gdLst/>
            <a:ahLst/>
            <a:cxnLst/>
            <a:rect l="l" t="t" r="r" b="b"/>
            <a:pathLst>
              <a:path w="16571" h="14405" extrusionOk="0">
                <a:moveTo>
                  <a:pt x="8103" y="4623"/>
                </a:moveTo>
                <a:lnTo>
                  <a:pt x="7811" y="4818"/>
                </a:lnTo>
                <a:lnTo>
                  <a:pt x="7665" y="4915"/>
                </a:lnTo>
                <a:lnTo>
                  <a:pt x="7519" y="5013"/>
                </a:lnTo>
                <a:lnTo>
                  <a:pt x="7470" y="4623"/>
                </a:lnTo>
                <a:close/>
                <a:moveTo>
                  <a:pt x="8516" y="4599"/>
                </a:moveTo>
                <a:lnTo>
                  <a:pt x="8760" y="4623"/>
                </a:lnTo>
                <a:lnTo>
                  <a:pt x="9003" y="4648"/>
                </a:lnTo>
                <a:lnTo>
                  <a:pt x="9027" y="4648"/>
                </a:lnTo>
                <a:lnTo>
                  <a:pt x="8979" y="4672"/>
                </a:lnTo>
                <a:lnTo>
                  <a:pt x="8930" y="4721"/>
                </a:lnTo>
                <a:lnTo>
                  <a:pt x="8930" y="4696"/>
                </a:lnTo>
                <a:lnTo>
                  <a:pt x="8857" y="4769"/>
                </a:lnTo>
                <a:lnTo>
                  <a:pt x="8735" y="4818"/>
                </a:lnTo>
                <a:lnTo>
                  <a:pt x="8541" y="4940"/>
                </a:lnTo>
                <a:lnTo>
                  <a:pt x="8273" y="5134"/>
                </a:lnTo>
                <a:lnTo>
                  <a:pt x="8030" y="5329"/>
                </a:lnTo>
                <a:lnTo>
                  <a:pt x="7811" y="5475"/>
                </a:lnTo>
                <a:lnTo>
                  <a:pt x="7567" y="5621"/>
                </a:lnTo>
                <a:lnTo>
                  <a:pt x="7543" y="5256"/>
                </a:lnTo>
                <a:lnTo>
                  <a:pt x="7665" y="5232"/>
                </a:lnTo>
                <a:lnTo>
                  <a:pt x="7786" y="5159"/>
                </a:lnTo>
                <a:lnTo>
                  <a:pt x="8005" y="5037"/>
                </a:lnTo>
                <a:lnTo>
                  <a:pt x="8297" y="4842"/>
                </a:lnTo>
                <a:lnTo>
                  <a:pt x="8443" y="4745"/>
                </a:lnTo>
                <a:lnTo>
                  <a:pt x="8516" y="4599"/>
                </a:lnTo>
                <a:close/>
                <a:moveTo>
                  <a:pt x="9003" y="5086"/>
                </a:moveTo>
                <a:lnTo>
                  <a:pt x="8930" y="5572"/>
                </a:lnTo>
                <a:lnTo>
                  <a:pt x="8881" y="5572"/>
                </a:lnTo>
                <a:lnTo>
                  <a:pt x="8833" y="5597"/>
                </a:lnTo>
                <a:lnTo>
                  <a:pt x="8419" y="5864"/>
                </a:lnTo>
                <a:lnTo>
                  <a:pt x="8005" y="6108"/>
                </a:lnTo>
                <a:lnTo>
                  <a:pt x="7835" y="6181"/>
                </a:lnTo>
                <a:lnTo>
                  <a:pt x="7640" y="6278"/>
                </a:lnTo>
                <a:lnTo>
                  <a:pt x="7616" y="5889"/>
                </a:lnTo>
                <a:lnTo>
                  <a:pt x="7738" y="5840"/>
                </a:lnTo>
                <a:lnTo>
                  <a:pt x="7859" y="5791"/>
                </a:lnTo>
                <a:lnTo>
                  <a:pt x="8103" y="5645"/>
                </a:lnTo>
                <a:lnTo>
                  <a:pt x="9003" y="5086"/>
                </a:lnTo>
                <a:close/>
                <a:moveTo>
                  <a:pt x="8881" y="6010"/>
                </a:moveTo>
                <a:lnTo>
                  <a:pt x="8857" y="6181"/>
                </a:lnTo>
                <a:lnTo>
                  <a:pt x="8857" y="6254"/>
                </a:lnTo>
                <a:lnTo>
                  <a:pt x="8784" y="6254"/>
                </a:lnTo>
                <a:lnTo>
                  <a:pt x="8735" y="6278"/>
                </a:lnTo>
                <a:lnTo>
                  <a:pt x="8200" y="6570"/>
                </a:lnTo>
                <a:lnTo>
                  <a:pt x="7689" y="6862"/>
                </a:lnTo>
                <a:lnTo>
                  <a:pt x="7665" y="6594"/>
                </a:lnTo>
                <a:lnTo>
                  <a:pt x="7811" y="6570"/>
                </a:lnTo>
                <a:lnTo>
                  <a:pt x="7932" y="6521"/>
                </a:lnTo>
                <a:lnTo>
                  <a:pt x="8176" y="6400"/>
                </a:lnTo>
                <a:lnTo>
                  <a:pt x="8541" y="6229"/>
                </a:lnTo>
                <a:lnTo>
                  <a:pt x="8711" y="6132"/>
                </a:lnTo>
                <a:lnTo>
                  <a:pt x="8881" y="6010"/>
                </a:lnTo>
                <a:close/>
                <a:moveTo>
                  <a:pt x="8833" y="6594"/>
                </a:moveTo>
                <a:lnTo>
                  <a:pt x="8808" y="6765"/>
                </a:lnTo>
                <a:lnTo>
                  <a:pt x="8760" y="6789"/>
                </a:lnTo>
                <a:lnTo>
                  <a:pt x="8565" y="6862"/>
                </a:lnTo>
                <a:lnTo>
                  <a:pt x="8395" y="6959"/>
                </a:lnTo>
                <a:lnTo>
                  <a:pt x="8054" y="7178"/>
                </a:lnTo>
                <a:lnTo>
                  <a:pt x="7859" y="7300"/>
                </a:lnTo>
                <a:lnTo>
                  <a:pt x="7689" y="7446"/>
                </a:lnTo>
                <a:lnTo>
                  <a:pt x="7689" y="7105"/>
                </a:lnTo>
                <a:lnTo>
                  <a:pt x="8273" y="6862"/>
                </a:lnTo>
                <a:lnTo>
                  <a:pt x="8833" y="6594"/>
                </a:lnTo>
                <a:close/>
                <a:moveTo>
                  <a:pt x="8784" y="7154"/>
                </a:moveTo>
                <a:lnTo>
                  <a:pt x="8760" y="7470"/>
                </a:lnTo>
                <a:lnTo>
                  <a:pt x="8687" y="7495"/>
                </a:lnTo>
                <a:lnTo>
                  <a:pt x="8516" y="7568"/>
                </a:lnTo>
                <a:lnTo>
                  <a:pt x="8370" y="7665"/>
                </a:lnTo>
                <a:lnTo>
                  <a:pt x="8103" y="7884"/>
                </a:lnTo>
                <a:lnTo>
                  <a:pt x="7908" y="8030"/>
                </a:lnTo>
                <a:lnTo>
                  <a:pt x="7713" y="8200"/>
                </a:lnTo>
                <a:lnTo>
                  <a:pt x="7689" y="7787"/>
                </a:lnTo>
                <a:lnTo>
                  <a:pt x="7835" y="7714"/>
                </a:lnTo>
                <a:lnTo>
                  <a:pt x="7981" y="7641"/>
                </a:lnTo>
                <a:lnTo>
                  <a:pt x="8249" y="7470"/>
                </a:lnTo>
                <a:lnTo>
                  <a:pt x="8516" y="7300"/>
                </a:lnTo>
                <a:lnTo>
                  <a:pt x="8784" y="7154"/>
                </a:lnTo>
                <a:close/>
                <a:moveTo>
                  <a:pt x="8735" y="7835"/>
                </a:moveTo>
                <a:lnTo>
                  <a:pt x="8711" y="8103"/>
                </a:lnTo>
                <a:lnTo>
                  <a:pt x="8638" y="8127"/>
                </a:lnTo>
                <a:lnTo>
                  <a:pt x="8468" y="8249"/>
                </a:lnTo>
                <a:lnTo>
                  <a:pt x="8322" y="8371"/>
                </a:lnTo>
                <a:lnTo>
                  <a:pt x="8030" y="8662"/>
                </a:lnTo>
                <a:lnTo>
                  <a:pt x="7811" y="8857"/>
                </a:lnTo>
                <a:lnTo>
                  <a:pt x="7738" y="8444"/>
                </a:lnTo>
                <a:lnTo>
                  <a:pt x="7859" y="8395"/>
                </a:lnTo>
                <a:lnTo>
                  <a:pt x="8005" y="8322"/>
                </a:lnTo>
                <a:lnTo>
                  <a:pt x="8249" y="8176"/>
                </a:lnTo>
                <a:lnTo>
                  <a:pt x="8492" y="8006"/>
                </a:lnTo>
                <a:lnTo>
                  <a:pt x="8735" y="7835"/>
                </a:lnTo>
                <a:close/>
                <a:moveTo>
                  <a:pt x="8662" y="8687"/>
                </a:moveTo>
                <a:lnTo>
                  <a:pt x="8589" y="9198"/>
                </a:lnTo>
                <a:lnTo>
                  <a:pt x="8346" y="9125"/>
                </a:lnTo>
                <a:lnTo>
                  <a:pt x="8103" y="9100"/>
                </a:lnTo>
                <a:lnTo>
                  <a:pt x="8273" y="8979"/>
                </a:lnTo>
                <a:lnTo>
                  <a:pt x="8468" y="8833"/>
                </a:lnTo>
                <a:lnTo>
                  <a:pt x="8662" y="8687"/>
                </a:lnTo>
                <a:close/>
                <a:moveTo>
                  <a:pt x="7981" y="4088"/>
                </a:moveTo>
                <a:lnTo>
                  <a:pt x="7713" y="4112"/>
                </a:lnTo>
                <a:lnTo>
                  <a:pt x="7421" y="4137"/>
                </a:lnTo>
                <a:lnTo>
                  <a:pt x="7324" y="4137"/>
                </a:lnTo>
                <a:lnTo>
                  <a:pt x="7300" y="4161"/>
                </a:lnTo>
                <a:lnTo>
                  <a:pt x="7348" y="4210"/>
                </a:lnTo>
                <a:lnTo>
                  <a:pt x="7348" y="4210"/>
                </a:lnTo>
                <a:lnTo>
                  <a:pt x="7275" y="4185"/>
                </a:lnTo>
                <a:lnTo>
                  <a:pt x="7178" y="4185"/>
                </a:lnTo>
                <a:lnTo>
                  <a:pt x="7081" y="4234"/>
                </a:lnTo>
                <a:lnTo>
                  <a:pt x="7056" y="4283"/>
                </a:lnTo>
                <a:lnTo>
                  <a:pt x="7032" y="4331"/>
                </a:lnTo>
                <a:lnTo>
                  <a:pt x="7008" y="4502"/>
                </a:lnTo>
                <a:lnTo>
                  <a:pt x="6983" y="4672"/>
                </a:lnTo>
                <a:lnTo>
                  <a:pt x="6983" y="5037"/>
                </a:lnTo>
                <a:lnTo>
                  <a:pt x="7056" y="5743"/>
                </a:lnTo>
                <a:lnTo>
                  <a:pt x="7105" y="6448"/>
                </a:lnTo>
                <a:lnTo>
                  <a:pt x="7105" y="7154"/>
                </a:lnTo>
                <a:lnTo>
                  <a:pt x="7105" y="7738"/>
                </a:lnTo>
                <a:lnTo>
                  <a:pt x="7129" y="8322"/>
                </a:lnTo>
                <a:lnTo>
                  <a:pt x="7154" y="8638"/>
                </a:lnTo>
                <a:lnTo>
                  <a:pt x="7202" y="8930"/>
                </a:lnTo>
                <a:lnTo>
                  <a:pt x="7275" y="9198"/>
                </a:lnTo>
                <a:lnTo>
                  <a:pt x="7397" y="9465"/>
                </a:lnTo>
                <a:lnTo>
                  <a:pt x="7446" y="9538"/>
                </a:lnTo>
                <a:lnTo>
                  <a:pt x="7519" y="9587"/>
                </a:lnTo>
                <a:lnTo>
                  <a:pt x="7567" y="9636"/>
                </a:lnTo>
                <a:lnTo>
                  <a:pt x="7592" y="9660"/>
                </a:lnTo>
                <a:lnTo>
                  <a:pt x="7713" y="9660"/>
                </a:lnTo>
                <a:lnTo>
                  <a:pt x="7932" y="9563"/>
                </a:lnTo>
                <a:lnTo>
                  <a:pt x="8054" y="9538"/>
                </a:lnTo>
                <a:lnTo>
                  <a:pt x="8176" y="9538"/>
                </a:lnTo>
                <a:lnTo>
                  <a:pt x="8297" y="9587"/>
                </a:lnTo>
                <a:lnTo>
                  <a:pt x="8419" y="9636"/>
                </a:lnTo>
                <a:lnTo>
                  <a:pt x="8541" y="9684"/>
                </a:lnTo>
                <a:lnTo>
                  <a:pt x="8687" y="9709"/>
                </a:lnTo>
                <a:lnTo>
                  <a:pt x="8760" y="9709"/>
                </a:lnTo>
                <a:lnTo>
                  <a:pt x="8833" y="9684"/>
                </a:lnTo>
                <a:lnTo>
                  <a:pt x="8906" y="9636"/>
                </a:lnTo>
                <a:lnTo>
                  <a:pt x="8930" y="9563"/>
                </a:lnTo>
                <a:lnTo>
                  <a:pt x="9027" y="9490"/>
                </a:lnTo>
                <a:lnTo>
                  <a:pt x="9052" y="9441"/>
                </a:lnTo>
                <a:lnTo>
                  <a:pt x="9076" y="9392"/>
                </a:lnTo>
                <a:lnTo>
                  <a:pt x="9198" y="8760"/>
                </a:lnTo>
                <a:lnTo>
                  <a:pt x="9246" y="8127"/>
                </a:lnTo>
                <a:lnTo>
                  <a:pt x="9295" y="7495"/>
                </a:lnTo>
                <a:lnTo>
                  <a:pt x="9319" y="6886"/>
                </a:lnTo>
                <a:lnTo>
                  <a:pt x="9368" y="6278"/>
                </a:lnTo>
                <a:lnTo>
                  <a:pt x="9417" y="5694"/>
                </a:lnTo>
                <a:lnTo>
                  <a:pt x="9490" y="5110"/>
                </a:lnTo>
                <a:lnTo>
                  <a:pt x="9514" y="4526"/>
                </a:lnTo>
                <a:lnTo>
                  <a:pt x="9514" y="4453"/>
                </a:lnTo>
                <a:lnTo>
                  <a:pt x="9490" y="4404"/>
                </a:lnTo>
                <a:lnTo>
                  <a:pt x="9465" y="4356"/>
                </a:lnTo>
                <a:lnTo>
                  <a:pt x="9417" y="4331"/>
                </a:lnTo>
                <a:lnTo>
                  <a:pt x="9319" y="4307"/>
                </a:lnTo>
                <a:lnTo>
                  <a:pt x="9246" y="4210"/>
                </a:lnTo>
                <a:lnTo>
                  <a:pt x="9198" y="4185"/>
                </a:lnTo>
                <a:lnTo>
                  <a:pt x="9149" y="4161"/>
                </a:lnTo>
                <a:lnTo>
                  <a:pt x="8857" y="4112"/>
                </a:lnTo>
                <a:lnTo>
                  <a:pt x="8565" y="4088"/>
                </a:lnTo>
                <a:close/>
                <a:moveTo>
                  <a:pt x="8176" y="10585"/>
                </a:moveTo>
                <a:lnTo>
                  <a:pt x="7932" y="10804"/>
                </a:lnTo>
                <a:lnTo>
                  <a:pt x="7689" y="10974"/>
                </a:lnTo>
                <a:lnTo>
                  <a:pt x="7738" y="10877"/>
                </a:lnTo>
                <a:lnTo>
                  <a:pt x="7786" y="10755"/>
                </a:lnTo>
                <a:lnTo>
                  <a:pt x="7859" y="10658"/>
                </a:lnTo>
                <a:lnTo>
                  <a:pt x="7957" y="10585"/>
                </a:lnTo>
                <a:lnTo>
                  <a:pt x="8030" y="10609"/>
                </a:lnTo>
                <a:lnTo>
                  <a:pt x="8103" y="10585"/>
                </a:lnTo>
                <a:close/>
                <a:moveTo>
                  <a:pt x="8614" y="10682"/>
                </a:moveTo>
                <a:lnTo>
                  <a:pt x="8687" y="10779"/>
                </a:lnTo>
                <a:lnTo>
                  <a:pt x="8760" y="10877"/>
                </a:lnTo>
                <a:lnTo>
                  <a:pt x="8565" y="10998"/>
                </a:lnTo>
                <a:lnTo>
                  <a:pt x="8395" y="11144"/>
                </a:lnTo>
                <a:lnTo>
                  <a:pt x="8078" y="11436"/>
                </a:lnTo>
                <a:lnTo>
                  <a:pt x="7957" y="11582"/>
                </a:lnTo>
                <a:lnTo>
                  <a:pt x="7859" y="11704"/>
                </a:lnTo>
                <a:lnTo>
                  <a:pt x="7786" y="11826"/>
                </a:lnTo>
                <a:lnTo>
                  <a:pt x="7713" y="11728"/>
                </a:lnTo>
                <a:lnTo>
                  <a:pt x="7665" y="11607"/>
                </a:lnTo>
                <a:lnTo>
                  <a:pt x="7640" y="11485"/>
                </a:lnTo>
                <a:lnTo>
                  <a:pt x="7640" y="11363"/>
                </a:lnTo>
                <a:lnTo>
                  <a:pt x="7786" y="11315"/>
                </a:lnTo>
                <a:lnTo>
                  <a:pt x="7908" y="11242"/>
                </a:lnTo>
                <a:lnTo>
                  <a:pt x="8176" y="11071"/>
                </a:lnTo>
                <a:lnTo>
                  <a:pt x="8395" y="10901"/>
                </a:lnTo>
                <a:lnTo>
                  <a:pt x="8614" y="10682"/>
                </a:lnTo>
                <a:close/>
                <a:moveTo>
                  <a:pt x="8857" y="11266"/>
                </a:moveTo>
                <a:lnTo>
                  <a:pt x="8833" y="11412"/>
                </a:lnTo>
                <a:lnTo>
                  <a:pt x="8784" y="11558"/>
                </a:lnTo>
                <a:lnTo>
                  <a:pt x="8711" y="11655"/>
                </a:lnTo>
                <a:lnTo>
                  <a:pt x="8614" y="11753"/>
                </a:lnTo>
                <a:lnTo>
                  <a:pt x="8492" y="11826"/>
                </a:lnTo>
                <a:lnTo>
                  <a:pt x="8370" y="11899"/>
                </a:lnTo>
                <a:lnTo>
                  <a:pt x="8200" y="11923"/>
                </a:lnTo>
                <a:lnTo>
                  <a:pt x="8030" y="11923"/>
                </a:lnTo>
                <a:lnTo>
                  <a:pt x="8176" y="11801"/>
                </a:lnTo>
                <a:lnTo>
                  <a:pt x="8273" y="11728"/>
                </a:lnTo>
                <a:lnTo>
                  <a:pt x="8565" y="11485"/>
                </a:lnTo>
                <a:lnTo>
                  <a:pt x="8857" y="11266"/>
                </a:lnTo>
                <a:close/>
                <a:moveTo>
                  <a:pt x="8176" y="10049"/>
                </a:moveTo>
                <a:lnTo>
                  <a:pt x="8054" y="10074"/>
                </a:lnTo>
                <a:lnTo>
                  <a:pt x="7957" y="10122"/>
                </a:lnTo>
                <a:lnTo>
                  <a:pt x="7811" y="10171"/>
                </a:lnTo>
                <a:lnTo>
                  <a:pt x="7689" y="10220"/>
                </a:lnTo>
                <a:lnTo>
                  <a:pt x="7592" y="10268"/>
                </a:lnTo>
                <a:lnTo>
                  <a:pt x="7519" y="10366"/>
                </a:lnTo>
                <a:lnTo>
                  <a:pt x="7373" y="10536"/>
                </a:lnTo>
                <a:lnTo>
                  <a:pt x="7275" y="10755"/>
                </a:lnTo>
                <a:lnTo>
                  <a:pt x="7202" y="10974"/>
                </a:lnTo>
                <a:lnTo>
                  <a:pt x="7154" y="11242"/>
                </a:lnTo>
                <a:lnTo>
                  <a:pt x="7154" y="11509"/>
                </a:lnTo>
                <a:lnTo>
                  <a:pt x="7202" y="11753"/>
                </a:lnTo>
                <a:lnTo>
                  <a:pt x="7324" y="11972"/>
                </a:lnTo>
                <a:lnTo>
                  <a:pt x="7397" y="12069"/>
                </a:lnTo>
                <a:lnTo>
                  <a:pt x="7470" y="12142"/>
                </a:lnTo>
                <a:lnTo>
                  <a:pt x="7567" y="12215"/>
                </a:lnTo>
                <a:lnTo>
                  <a:pt x="7689" y="12288"/>
                </a:lnTo>
                <a:lnTo>
                  <a:pt x="7786" y="12337"/>
                </a:lnTo>
                <a:lnTo>
                  <a:pt x="7932" y="12385"/>
                </a:lnTo>
                <a:lnTo>
                  <a:pt x="8054" y="12410"/>
                </a:lnTo>
                <a:lnTo>
                  <a:pt x="8346" y="12410"/>
                </a:lnTo>
                <a:lnTo>
                  <a:pt x="8492" y="12385"/>
                </a:lnTo>
                <a:lnTo>
                  <a:pt x="8614" y="12337"/>
                </a:lnTo>
                <a:lnTo>
                  <a:pt x="8711" y="12288"/>
                </a:lnTo>
                <a:lnTo>
                  <a:pt x="8833" y="12215"/>
                </a:lnTo>
                <a:lnTo>
                  <a:pt x="8930" y="12142"/>
                </a:lnTo>
                <a:lnTo>
                  <a:pt x="9076" y="11972"/>
                </a:lnTo>
                <a:lnTo>
                  <a:pt x="9198" y="11753"/>
                </a:lnTo>
                <a:lnTo>
                  <a:pt x="9295" y="11534"/>
                </a:lnTo>
                <a:lnTo>
                  <a:pt x="9319" y="11266"/>
                </a:lnTo>
                <a:lnTo>
                  <a:pt x="9319" y="10998"/>
                </a:lnTo>
                <a:lnTo>
                  <a:pt x="9246" y="10779"/>
                </a:lnTo>
                <a:lnTo>
                  <a:pt x="9149" y="10560"/>
                </a:lnTo>
                <a:lnTo>
                  <a:pt x="9003" y="10366"/>
                </a:lnTo>
                <a:lnTo>
                  <a:pt x="8833" y="10220"/>
                </a:lnTo>
                <a:lnTo>
                  <a:pt x="8735" y="10171"/>
                </a:lnTo>
                <a:lnTo>
                  <a:pt x="8638" y="10122"/>
                </a:lnTo>
                <a:lnTo>
                  <a:pt x="8395" y="10049"/>
                </a:lnTo>
                <a:close/>
                <a:moveTo>
                  <a:pt x="8322" y="535"/>
                </a:moveTo>
                <a:lnTo>
                  <a:pt x="8443" y="560"/>
                </a:lnTo>
                <a:lnTo>
                  <a:pt x="8638" y="657"/>
                </a:lnTo>
                <a:lnTo>
                  <a:pt x="8833" y="803"/>
                </a:lnTo>
                <a:lnTo>
                  <a:pt x="9003" y="973"/>
                </a:lnTo>
                <a:lnTo>
                  <a:pt x="9344" y="1338"/>
                </a:lnTo>
                <a:lnTo>
                  <a:pt x="9757" y="1971"/>
                </a:lnTo>
                <a:lnTo>
                  <a:pt x="10147" y="2652"/>
                </a:lnTo>
                <a:lnTo>
                  <a:pt x="10901" y="4015"/>
                </a:lnTo>
                <a:lnTo>
                  <a:pt x="11655" y="5402"/>
                </a:lnTo>
                <a:lnTo>
                  <a:pt x="12045" y="6083"/>
                </a:lnTo>
                <a:lnTo>
                  <a:pt x="12434" y="6740"/>
                </a:lnTo>
                <a:lnTo>
                  <a:pt x="13164" y="7957"/>
                </a:lnTo>
                <a:lnTo>
                  <a:pt x="13918" y="9173"/>
                </a:lnTo>
                <a:lnTo>
                  <a:pt x="14672" y="10366"/>
                </a:lnTo>
                <a:lnTo>
                  <a:pt x="15427" y="11582"/>
                </a:lnTo>
                <a:lnTo>
                  <a:pt x="15402" y="11655"/>
                </a:lnTo>
                <a:lnTo>
                  <a:pt x="15402" y="11704"/>
                </a:lnTo>
                <a:lnTo>
                  <a:pt x="15427" y="11777"/>
                </a:lnTo>
                <a:lnTo>
                  <a:pt x="15475" y="11826"/>
                </a:lnTo>
                <a:lnTo>
                  <a:pt x="15646" y="11972"/>
                </a:lnTo>
                <a:lnTo>
                  <a:pt x="15792" y="12191"/>
                </a:lnTo>
                <a:lnTo>
                  <a:pt x="15913" y="12434"/>
                </a:lnTo>
                <a:lnTo>
                  <a:pt x="16011" y="12677"/>
                </a:lnTo>
                <a:lnTo>
                  <a:pt x="16059" y="12945"/>
                </a:lnTo>
                <a:lnTo>
                  <a:pt x="16035" y="13067"/>
                </a:lnTo>
                <a:lnTo>
                  <a:pt x="16035" y="13188"/>
                </a:lnTo>
                <a:lnTo>
                  <a:pt x="15986" y="13286"/>
                </a:lnTo>
                <a:lnTo>
                  <a:pt x="15938" y="13407"/>
                </a:lnTo>
                <a:lnTo>
                  <a:pt x="15865" y="13505"/>
                </a:lnTo>
                <a:lnTo>
                  <a:pt x="15792" y="13578"/>
                </a:lnTo>
                <a:lnTo>
                  <a:pt x="15597" y="13699"/>
                </a:lnTo>
                <a:lnTo>
                  <a:pt x="15402" y="13772"/>
                </a:lnTo>
                <a:lnTo>
                  <a:pt x="15159" y="13821"/>
                </a:lnTo>
                <a:lnTo>
                  <a:pt x="14940" y="13845"/>
                </a:lnTo>
                <a:lnTo>
                  <a:pt x="14040" y="13845"/>
                </a:lnTo>
                <a:lnTo>
                  <a:pt x="11023" y="13821"/>
                </a:lnTo>
                <a:lnTo>
                  <a:pt x="9514" y="13797"/>
                </a:lnTo>
                <a:lnTo>
                  <a:pt x="8005" y="13797"/>
                </a:lnTo>
                <a:lnTo>
                  <a:pt x="5159" y="13821"/>
                </a:lnTo>
                <a:lnTo>
                  <a:pt x="3723" y="13870"/>
                </a:lnTo>
                <a:lnTo>
                  <a:pt x="2312" y="13918"/>
                </a:lnTo>
                <a:lnTo>
                  <a:pt x="1630" y="13918"/>
                </a:lnTo>
                <a:lnTo>
                  <a:pt x="1411" y="13894"/>
                </a:lnTo>
                <a:lnTo>
                  <a:pt x="1192" y="13845"/>
                </a:lnTo>
                <a:lnTo>
                  <a:pt x="998" y="13772"/>
                </a:lnTo>
                <a:lnTo>
                  <a:pt x="803" y="13675"/>
                </a:lnTo>
                <a:lnTo>
                  <a:pt x="633" y="13529"/>
                </a:lnTo>
                <a:lnTo>
                  <a:pt x="535" y="13432"/>
                </a:lnTo>
                <a:lnTo>
                  <a:pt x="487" y="13334"/>
                </a:lnTo>
                <a:lnTo>
                  <a:pt x="462" y="13261"/>
                </a:lnTo>
                <a:lnTo>
                  <a:pt x="438" y="13164"/>
                </a:lnTo>
                <a:lnTo>
                  <a:pt x="438" y="12969"/>
                </a:lnTo>
                <a:lnTo>
                  <a:pt x="511" y="12799"/>
                </a:lnTo>
                <a:lnTo>
                  <a:pt x="657" y="12434"/>
                </a:lnTo>
                <a:lnTo>
                  <a:pt x="730" y="12239"/>
                </a:lnTo>
                <a:lnTo>
                  <a:pt x="779" y="12045"/>
                </a:lnTo>
                <a:lnTo>
                  <a:pt x="998" y="11680"/>
                </a:lnTo>
                <a:lnTo>
                  <a:pt x="1217" y="11290"/>
                </a:lnTo>
                <a:lnTo>
                  <a:pt x="1630" y="10512"/>
                </a:lnTo>
                <a:lnTo>
                  <a:pt x="2141" y="9684"/>
                </a:lnTo>
                <a:lnTo>
                  <a:pt x="2652" y="8833"/>
                </a:lnTo>
                <a:lnTo>
                  <a:pt x="3674" y="7081"/>
                </a:lnTo>
                <a:lnTo>
                  <a:pt x="4696" y="5329"/>
                </a:lnTo>
                <a:lnTo>
                  <a:pt x="5207" y="4477"/>
                </a:lnTo>
                <a:lnTo>
                  <a:pt x="5742" y="3650"/>
                </a:lnTo>
                <a:lnTo>
                  <a:pt x="6813" y="2020"/>
                </a:lnTo>
                <a:lnTo>
                  <a:pt x="7251" y="1338"/>
                </a:lnTo>
                <a:lnTo>
                  <a:pt x="7494" y="1022"/>
                </a:lnTo>
                <a:lnTo>
                  <a:pt x="7640" y="876"/>
                </a:lnTo>
                <a:lnTo>
                  <a:pt x="7786" y="730"/>
                </a:lnTo>
                <a:lnTo>
                  <a:pt x="7884" y="633"/>
                </a:lnTo>
                <a:lnTo>
                  <a:pt x="8005" y="584"/>
                </a:lnTo>
                <a:lnTo>
                  <a:pt x="8103" y="535"/>
                </a:lnTo>
                <a:close/>
                <a:moveTo>
                  <a:pt x="8346" y="0"/>
                </a:moveTo>
                <a:lnTo>
                  <a:pt x="8176" y="25"/>
                </a:lnTo>
                <a:lnTo>
                  <a:pt x="8005" y="73"/>
                </a:lnTo>
                <a:lnTo>
                  <a:pt x="7835" y="146"/>
                </a:lnTo>
                <a:lnTo>
                  <a:pt x="7665" y="219"/>
                </a:lnTo>
                <a:lnTo>
                  <a:pt x="7519" y="341"/>
                </a:lnTo>
                <a:lnTo>
                  <a:pt x="7251" y="584"/>
                </a:lnTo>
                <a:lnTo>
                  <a:pt x="7105" y="730"/>
                </a:lnTo>
                <a:lnTo>
                  <a:pt x="6983" y="900"/>
                </a:lnTo>
                <a:lnTo>
                  <a:pt x="6740" y="1265"/>
                </a:lnTo>
                <a:lnTo>
                  <a:pt x="6497" y="1630"/>
                </a:lnTo>
                <a:lnTo>
                  <a:pt x="6278" y="1995"/>
                </a:lnTo>
                <a:lnTo>
                  <a:pt x="5596" y="2969"/>
                </a:lnTo>
                <a:lnTo>
                  <a:pt x="4964" y="3966"/>
                </a:lnTo>
                <a:lnTo>
                  <a:pt x="4331" y="4988"/>
                </a:lnTo>
                <a:lnTo>
                  <a:pt x="3723" y="6035"/>
                </a:lnTo>
                <a:lnTo>
                  <a:pt x="2506" y="8127"/>
                </a:lnTo>
                <a:lnTo>
                  <a:pt x="1363" y="10147"/>
                </a:lnTo>
                <a:lnTo>
                  <a:pt x="900" y="10925"/>
                </a:lnTo>
                <a:lnTo>
                  <a:pt x="706" y="11339"/>
                </a:lnTo>
                <a:lnTo>
                  <a:pt x="535" y="11753"/>
                </a:lnTo>
                <a:lnTo>
                  <a:pt x="487" y="11801"/>
                </a:lnTo>
                <a:lnTo>
                  <a:pt x="462" y="11850"/>
                </a:lnTo>
                <a:lnTo>
                  <a:pt x="389" y="12069"/>
                </a:lnTo>
                <a:lnTo>
                  <a:pt x="268" y="12288"/>
                </a:lnTo>
                <a:lnTo>
                  <a:pt x="170" y="12507"/>
                </a:lnTo>
                <a:lnTo>
                  <a:pt x="49" y="12726"/>
                </a:lnTo>
                <a:lnTo>
                  <a:pt x="24" y="12823"/>
                </a:lnTo>
                <a:lnTo>
                  <a:pt x="0" y="12945"/>
                </a:lnTo>
                <a:lnTo>
                  <a:pt x="0" y="13067"/>
                </a:lnTo>
                <a:lnTo>
                  <a:pt x="0" y="13188"/>
                </a:lnTo>
                <a:lnTo>
                  <a:pt x="73" y="13407"/>
                </a:lnTo>
                <a:lnTo>
                  <a:pt x="146" y="13651"/>
                </a:lnTo>
                <a:lnTo>
                  <a:pt x="292" y="13845"/>
                </a:lnTo>
                <a:lnTo>
                  <a:pt x="438" y="13991"/>
                </a:lnTo>
                <a:lnTo>
                  <a:pt x="633" y="14113"/>
                </a:lnTo>
                <a:lnTo>
                  <a:pt x="852" y="14210"/>
                </a:lnTo>
                <a:lnTo>
                  <a:pt x="1095" y="14283"/>
                </a:lnTo>
                <a:lnTo>
                  <a:pt x="1314" y="14332"/>
                </a:lnTo>
                <a:lnTo>
                  <a:pt x="1776" y="14381"/>
                </a:lnTo>
                <a:lnTo>
                  <a:pt x="2141" y="14405"/>
                </a:lnTo>
                <a:lnTo>
                  <a:pt x="3309" y="14405"/>
                </a:lnTo>
                <a:lnTo>
                  <a:pt x="4064" y="14356"/>
                </a:lnTo>
                <a:lnTo>
                  <a:pt x="4842" y="14332"/>
                </a:lnTo>
                <a:lnTo>
                  <a:pt x="6691" y="14308"/>
                </a:lnTo>
                <a:lnTo>
                  <a:pt x="8565" y="14283"/>
                </a:lnTo>
                <a:lnTo>
                  <a:pt x="10439" y="14283"/>
                </a:lnTo>
                <a:lnTo>
                  <a:pt x="12337" y="14308"/>
                </a:lnTo>
                <a:lnTo>
                  <a:pt x="13748" y="14356"/>
                </a:lnTo>
                <a:lnTo>
                  <a:pt x="14478" y="14356"/>
                </a:lnTo>
                <a:lnTo>
                  <a:pt x="14818" y="14332"/>
                </a:lnTo>
                <a:lnTo>
                  <a:pt x="15159" y="14308"/>
                </a:lnTo>
                <a:lnTo>
                  <a:pt x="15402" y="14259"/>
                </a:lnTo>
                <a:lnTo>
                  <a:pt x="15621" y="14210"/>
                </a:lnTo>
                <a:lnTo>
                  <a:pt x="15840" y="14113"/>
                </a:lnTo>
                <a:lnTo>
                  <a:pt x="16059" y="13991"/>
                </a:lnTo>
                <a:lnTo>
                  <a:pt x="16230" y="13845"/>
                </a:lnTo>
                <a:lnTo>
                  <a:pt x="16400" y="13675"/>
                </a:lnTo>
                <a:lnTo>
                  <a:pt x="16497" y="13480"/>
                </a:lnTo>
                <a:lnTo>
                  <a:pt x="16522" y="13359"/>
                </a:lnTo>
                <a:lnTo>
                  <a:pt x="16546" y="13237"/>
                </a:lnTo>
                <a:lnTo>
                  <a:pt x="16570" y="13042"/>
                </a:lnTo>
                <a:lnTo>
                  <a:pt x="16546" y="12848"/>
                </a:lnTo>
                <a:lnTo>
                  <a:pt x="16522" y="12653"/>
                </a:lnTo>
                <a:lnTo>
                  <a:pt x="16473" y="12458"/>
                </a:lnTo>
                <a:lnTo>
                  <a:pt x="16400" y="12264"/>
                </a:lnTo>
                <a:lnTo>
                  <a:pt x="16303" y="12069"/>
                </a:lnTo>
                <a:lnTo>
                  <a:pt x="16205" y="11899"/>
                </a:lnTo>
                <a:lnTo>
                  <a:pt x="16084" y="11728"/>
                </a:lnTo>
                <a:lnTo>
                  <a:pt x="15281" y="10414"/>
                </a:lnTo>
                <a:lnTo>
                  <a:pt x="14478" y="9100"/>
                </a:lnTo>
                <a:lnTo>
                  <a:pt x="12848" y="6497"/>
                </a:lnTo>
                <a:lnTo>
                  <a:pt x="12458" y="5840"/>
                </a:lnTo>
                <a:lnTo>
                  <a:pt x="12069" y="5159"/>
                </a:lnTo>
                <a:lnTo>
                  <a:pt x="11315" y="3747"/>
                </a:lnTo>
                <a:lnTo>
                  <a:pt x="10536" y="2336"/>
                </a:lnTo>
                <a:lnTo>
                  <a:pt x="10147" y="1655"/>
                </a:lnTo>
                <a:lnTo>
                  <a:pt x="9757" y="998"/>
                </a:lnTo>
                <a:lnTo>
                  <a:pt x="9709" y="925"/>
                </a:lnTo>
                <a:lnTo>
                  <a:pt x="9636" y="876"/>
                </a:lnTo>
                <a:lnTo>
                  <a:pt x="9417" y="608"/>
                </a:lnTo>
                <a:lnTo>
                  <a:pt x="9149" y="341"/>
                </a:lnTo>
                <a:lnTo>
                  <a:pt x="9003" y="219"/>
                </a:lnTo>
                <a:lnTo>
                  <a:pt x="8857" y="98"/>
                </a:lnTo>
                <a:lnTo>
                  <a:pt x="8687" y="25"/>
                </a:lnTo>
                <a:lnTo>
                  <a:pt x="8541" y="0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44615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08780-1D1A-5349-BACF-90276BB9B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Mistakes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B11363-60AA-B346-A06B-3109392A53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dirty="0"/>
              <a:t>Having </a:t>
            </a:r>
            <a:r>
              <a:rPr lang="en-US" sz="2400" b="1" dirty="0"/>
              <a:t>spelling errors </a:t>
            </a:r>
            <a:r>
              <a:rPr lang="en-US" sz="2400" dirty="0"/>
              <a:t>and bad grammar</a:t>
            </a:r>
          </a:p>
          <a:p>
            <a:r>
              <a:rPr lang="en-US" sz="2400" b="1" dirty="0"/>
              <a:t>Poor</a:t>
            </a:r>
            <a:r>
              <a:rPr lang="en-US" sz="2400" dirty="0"/>
              <a:t> formatting</a:t>
            </a:r>
          </a:p>
          <a:p>
            <a:r>
              <a:rPr lang="en-US" sz="2400" dirty="0"/>
              <a:t>Wrong contact </a:t>
            </a:r>
            <a:r>
              <a:rPr lang="en-US" sz="2400" b="1" dirty="0"/>
              <a:t>information</a:t>
            </a:r>
            <a:r>
              <a:rPr lang="en-US" sz="2400" dirty="0"/>
              <a:t> </a:t>
            </a:r>
          </a:p>
          <a:p>
            <a:r>
              <a:rPr lang="en-US" sz="2400" dirty="0"/>
              <a:t>Links </a:t>
            </a:r>
            <a:r>
              <a:rPr lang="en-US" sz="2400" b="1" dirty="0"/>
              <a:t>don’t work</a:t>
            </a:r>
          </a:p>
          <a:p>
            <a:r>
              <a:rPr lang="en-ZA" sz="2400" b="1" dirty="0"/>
              <a:t>Inappropriate</a:t>
            </a:r>
            <a:r>
              <a:rPr lang="en-ZA" sz="2400" dirty="0"/>
              <a:t> email address</a:t>
            </a:r>
          </a:p>
          <a:p>
            <a:r>
              <a:rPr lang="en-ZA" sz="2400" b="1" dirty="0"/>
              <a:t>Copy and paste </a:t>
            </a:r>
            <a:r>
              <a:rPr lang="en-ZA" sz="2400" dirty="0"/>
              <a:t>the job brief and retro fit your CV around it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AD5956-A83A-814B-8868-4576B83C441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11</a:t>
            </a:fld>
            <a:endParaRPr lang="en"/>
          </a:p>
        </p:txBody>
      </p:sp>
      <p:sp>
        <p:nvSpPr>
          <p:cNvPr id="5" name="Google Shape;414;p36">
            <a:extLst>
              <a:ext uri="{FF2B5EF4-FFF2-40B4-BE49-F238E27FC236}">
                <a16:creationId xmlns:a16="http://schemas.microsoft.com/office/drawing/2014/main" id="{99D4BD38-987D-E54D-A9B3-8DEF8FE55B3A}"/>
              </a:ext>
            </a:extLst>
          </p:cNvPr>
          <p:cNvSpPr/>
          <p:nvPr/>
        </p:nvSpPr>
        <p:spPr>
          <a:xfrm>
            <a:off x="8278145" y="379501"/>
            <a:ext cx="475561" cy="413400"/>
          </a:xfrm>
          <a:custGeom>
            <a:avLst/>
            <a:gdLst/>
            <a:ahLst/>
            <a:cxnLst/>
            <a:rect l="l" t="t" r="r" b="b"/>
            <a:pathLst>
              <a:path w="16571" h="14405" extrusionOk="0">
                <a:moveTo>
                  <a:pt x="8103" y="4623"/>
                </a:moveTo>
                <a:lnTo>
                  <a:pt x="7811" y="4818"/>
                </a:lnTo>
                <a:lnTo>
                  <a:pt x="7665" y="4915"/>
                </a:lnTo>
                <a:lnTo>
                  <a:pt x="7519" y="5013"/>
                </a:lnTo>
                <a:lnTo>
                  <a:pt x="7470" y="4623"/>
                </a:lnTo>
                <a:close/>
                <a:moveTo>
                  <a:pt x="8516" y="4599"/>
                </a:moveTo>
                <a:lnTo>
                  <a:pt x="8760" y="4623"/>
                </a:lnTo>
                <a:lnTo>
                  <a:pt x="9003" y="4648"/>
                </a:lnTo>
                <a:lnTo>
                  <a:pt x="9027" y="4648"/>
                </a:lnTo>
                <a:lnTo>
                  <a:pt x="8979" y="4672"/>
                </a:lnTo>
                <a:lnTo>
                  <a:pt x="8930" y="4721"/>
                </a:lnTo>
                <a:lnTo>
                  <a:pt x="8930" y="4696"/>
                </a:lnTo>
                <a:lnTo>
                  <a:pt x="8857" y="4769"/>
                </a:lnTo>
                <a:lnTo>
                  <a:pt x="8735" y="4818"/>
                </a:lnTo>
                <a:lnTo>
                  <a:pt x="8541" y="4940"/>
                </a:lnTo>
                <a:lnTo>
                  <a:pt x="8273" y="5134"/>
                </a:lnTo>
                <a:lnTo>
                  <a:pt x="8030" y="5329"/>
                </a:lnTo>
                <a:lnTo>
                  <a:pt x="7811" y="5475"/>
                </a:lnTo>
                <a:lnTo>
                  <a:pt x="7567" y="5621"/>
                </a:lnTo>
                <a:lnTo>
                  <a:pt x="7543" y="5256"/>
                </a:lnTo>
                <a:lnTo>
                  <a:pt x="7665" y="5232"/>
                </a:lnTo>
                <a:lnTo>
                  <a:pt x="7786" y="5159"/>
                </a:lnTo>
                <a:lnTo>
                  <a:pt x="8005" y="5037"/>
                </a:lnTo>
                <a:lnTo>
                  <a:pt x="8297" y="4842"/>
                </a:lnTo>
                <a:lnTo>
                  <a:pt x="8443" y="4745"/>
                </a:lnTo>
                <a:lnTo>
                  <a:pt x="8516" y="4599"/>
                </a:lnTo>
                <a:close/>
                <a:moveTo>
                  <a:pt x="9003" y="5086"/>
                </a:moveTo>
                <a:lnTo>
                  <a:pt x="8930" y="5572"/>
                </a:lnTo>
                <a:lnTo>
                  <a:pt x="8881" y="5572"/>
                </a:lnTo>
                <a:lnTo>
                  <a:pt x="8833" y="5597"/>
                </a:lnTo>
                <a:lnTo>
                  <a:pt x="8419" y="5864"/>
                </a:lnTo>
                <a:lnTo>
                  <a:pt x="8005" y="6108"/>
                </a:lnTo>
                <a:lnTo>
                  <a:pt x="7835" y="6181"/>
                </a:lnTo>
                <a:lnTo>
                  <a:pt x="7640" y="6278"/>
                </a:lnTo>
                <a:lnTo>
                  <a:pt x="7616" y="5889"/>
                </a:lnTo>
                <a:lnTo>
                  <a:pt x="7738" y="5840"/>
                </a:lnTo>
                <a:lnTo>
                  <a:pt x="7859" y="5791"/>
                </a:lnTo>
                <a:lnTo>
                  <a:pt x="8103" y="5645"/>
                </a:lnTo>
                <a:lnTo>
                  <a:pt x="9003" y="5086"/>
                </a:lnTo>
                <a:close/>
                <a:moveTo>
                  <a:pt x="8881" y="6010"/>
                </a:moveTo>
                <a:lnTo>
                  <a:pt x="8857" y="6181"/>
                </a:lnTo>
                <a:lnTo>
                  <a:pt x="8857" y="6254"/>
                </a:lnTo>
                <a:lnTo>
                  <a:pt x="8784" y="6254"/>
                </a:lnTo>
                <a:lnTo>
                  <a:pt x="8735" y="6278"/>
                </a:lnTo>
                <a:lnTo>
                  <a:pt x="8200" y="6570"/>
                </a:lnTo>
                <a:lnTo>
                  <a:pt x="7689" y="6862"/>
                </a:lnTo>
                <a:lnTo>
                  <a:pt x="7665" y="6594"/>
                </a:lnTo>
                <a:lnTo>
                  <a:pt x="7811" y="6570"/>
                </a:lnTo>
                <a:lnTo>
                  <a:pt x="7932" y="6521"/>
                </a:lnTo>
                <a:lnTo>
                  <a:pt x="8176" y="6400"/>
                </a:lnTo>
                <a:lnTo>
                  <a:pt x="8541" y="6229"/>
                </a:lnTo>
                <a:lnTo>
                  <a:pt x="8711" y="6132"/>
                </a:lnTo>
                <a:lnTo>
                  <a:pt x="8881" y="6010"/>
                </a:lnTo>
                <a:close/>
                <a:moveTo>
                  <a:pt x="8833" y="6594"/>
                </a:moveTo>
                <a:lnTo>
                  <a:pt x="8808" y="6765"/>
                </a:lnTo>
                <a:lnTo>
                  <a:pt x="8760" y="6789"/>
                </a:lnTo>
                <a:lnTo>
                  <a:pt x="8565" y="6862"/>
                </a:lnTo>
                <a:lnTo>
                  <a:pt x="8395" y="6959"/>
                </a:lnTo>
                <a:lnTo>
                  <a:pt x="8054" y="7178"/>
                </a:lnTo>
                <a:lnTo>
                  <a:pt x="7859" y="7300"/>
                </a:lnTo>
                <a:lnTo>
                  <a:pt x="7689" y="7446"/>
                </a:lnTo>
                <a:lnTo>
                  <a:pt x="7689" y="7105"/>
                </a:lnTo>
                <a:lnTo>
                  <a:pt x="8273" y="6862"/>
                </a:lnTo>
                <a:lnTo>
                  <a:pt x="8833" y="6594"/>
                </a:lnTo>
                <a:close/>
                <a:moveTo>
                  <a:pt x="8784" y="7154"/>
                </a:moveTo>
                <a:lnTo>
                  <a:pt x="8760" y="7470"/>
                </a:lnTo>
                <a:lnTo>
                  <a:pt x="8687" y="7495"/>
                </a:lnTo>
                <a:lnTo>
                  <a:pt x="8516" y="7568"/>
                </a:lnTo>
                <a:lnTo>
                  <a:pt x="8370" y="7665"/>
                </a:lnTo>
                <a:lnTo>
                  <a:pt x="8103" y="7884"/>
                </a:lnTo>
                <a:lnTo>
                  <a:pt x="7908" y="8030"/>
                </a:lnTo>
                <a:lnTo>
                  <a:pt x="7713" y="8200"/>
                </a:lnTo>
                <a:lnTo>
                  <a:pt x="7689" y="7787"/>
                </a:lnTo>
                <a:lnTo>
                  <a:pt x="7835" y="7714"/>
                </a:lnTo>
                <a:lnTo>
                  <a:pt x="7981" y="7641"/>
                </a:lnTo>
                <a:lnTo>
                  <a:pt x="8249" y="7470"/>
                </a:lnTo>
                <a:lnTo>
                  <a:pt x="8516" y="7300"/>
                </a:lnTo>
                <a:lnTo>
                  <a:pt x="8784" y="7154"/>
                </a:lnTo>
                <a:close/>
                <a:moveTo>
                  <a:pt x="8735" y="7835"/>
                </a:moveTo>
                <a:lnTo>
                  <a:pt x="8711" y="8103"/>
                </a:lnTo>
                <a:lnTo>
                  <a:pt x="8638" y="8127"/>
                </a:lnTo>
                <a:lnTo>
                  <a:pt x="8468" y="8249"/>
                </a:lnTo>
                <a:lnTo>
                  <a:pt x="8322" y="8371"/>
                </a:lnTo>
                <a:lnTo>
                  <a:pt x="8030" y="8662"/>
                </a:lnTo>
                <a:lnTo>
                  <a:pt x="7811" y="8857"/>
                </a:lnTo>
                <a:lnTo>
                  <a:pt x="7738" y="8444"/>
                </a:lnTo>
                <a:lnTo>
                  <a:pt x="7859" y="8395"/>
                </a:lnTo>
                <a:lnTo>
                  <a:pt x="8005" y="8322"/>
                </a:lnTo>
                <a:lnTo>
                  <a:pt x="8249" y="8176"/>
                </a:lnTo>
                <a:lnTo>
                  <a:pt x="8492" y="8006"/>
                </a:lnTo>
                <a:lnTo>
                  <a:pt x="8735" y="7835"/>
                </a:lnTo>
                <a:close/>
                <a:moveTo>
                  <a:pt x="8662" y="8687"/>
                </a:moveTo>
                <a:lnTo>
                  <a:pt x="8589" y="9198"/>
                </a:lnTo>
                <a:lnTo>
                  <a:pt x="8346" y="9125"/>
                </a:lnTo>
                <a:lnTo>
                  <a:pt x="8103" y="9100"/>
                </a:lnTo>
                <a:lnTo>
                  <a:pt x="8273" y="8979"/>
                </a:lnTo>
                <a:lnTo>
                  <a:pt x="8468" y="8833"/>
                </a:lnTo>
                <a:lnTo>
                  <a:pt x="8662" y="8687"/>
                </a:lnTo>
                <a:close/>
                <a:moveTo>
                  <a:pt x="7981" y="4088"/>
                </a:moveTo>
                <a:lnTo>
                  <a:pt x="7713" y="4112"/>
                </a:lnTo>
                <a:lnTo>
                  <a:pt x="7421" y="4137"/>
                </a:lnTo>
                <a:lnTo>
                  <a:pt x="7324" y="4137"/>
                </a:lnTo>
                <a:lnTo>
                  <a:pt x="7300" y="4161"/>
                </a:lnTo>
                <a:lnTo>
                  <a:pt x="7348" y="4210"/>
                </a:lnTo>
                <a:lnTo>
                  <a:pt x="7348" y="4210"/>
                </a:lnTo>
                <a:lnTo>
                  <a:pt x="7275" y="4185"/>
                </a:lnTo>
                <a:lnTo>
                  <a:pt x="7178" y="4185"/>
                </a:lnTo>
                <a:lnTo>
                  <a:pt x="7081" y="4234"/>
                </a:lnTo>
                <a:lnTo>
                  <a:pt x="7056" y="4283"/>
                </a:lnTo>
                <a:lnTo>
                  <a:pt x="7032" y="4331"/>
                </a:lnTo>
                <a:lnTo>
                  <a:pt x="7008" y="4502"/>
                </a:lnTo>
                <a:lnTo>
                  <a:pt x="6983" y="4672"/>
                </a:lnTo>
                <a:lnTo>
                  <a:pt x="6983" y="5037"/>
                </a:lnTo>
                <a:lnTo>
                  <a:pt x="7056" y="5743"/>
                </a:lnTo>
                <a:lnTo>
                  <a:pt x="7105" y="6448"/>
                </a:lnTo>
                <a:lnTo>
                  <a:pt x="7105" y="7154"/>
                </a:lnTo>
                <a:lnTo>
                  <a:pt x="7105" y="7738"/>
                </a:lnTo>
                <a:lnTo>
                  <a:pt x="7129" y="8322"/>
                </a:lnTo>
                <a:lnTo>
                  <a:pt x="7154" y="8638"/>
                </a:lnTo>
                <a:lnTo>
                  <a:pt x="7202" y="8930"/>
                </a:lnTo>
                <a:lnTo>
                  <a:pt x="7275" y="9198"/>
                </a:lnTo>
                <a:lnTo>
                  <a:pt x="7397" y="9465"/>
                </a:lnTo>
                <a:lnTo>
                  <a:pt x="7446" y="9538"/>
                </a:lnTo>
                <a:lnTo>
                  <a:pt x="7519" y="9587"/>
                </a:lnTo>
                <a:lnTo>
                  <a:pt x="7567" y="9636"/>
                </a:lnTo>
                <a:lnTo>
                  <a:pt x="7592" y="9660"/>
                </a:lnTo>
                <a:lnTo>
                  <a:pt x="7713" y="9660"/>
                </a:lnTo>
                <a:lnTo>
                  <a:pt x="7932" y="9563"/>
                </a:lnTo>
                <a:lnTo>
                  <a:pt x="8054" y="9538"/>
                </a:lnTo>
                <a:lnTo>
                  <a:pt x="8176" y="9538"/>
                </a:lnTo>
                <a:lnTo>
                  <a:pt x="8297" y="9587"/>
                </a:lnTo>
                <a:lnTo>
                  <a:pt x="8419" y="9636"/>
                </a:lnTo>
                <a:lnTo>
                  <a:pt x="8541" y="9684"/>
                </a:lnTo>
                <a:lnTo>
                  <a:pt x="8687" y="9709"/>
                </a:lnTo>
                <a:lnTo>
                  <a:pt x="8760" y="9709"/>
                </a:lnTo>
                <a:lnTo>
                  <a:pt x="8833" y="9684"/>
                </a:lnTo>
                <a:lnTo>
                  <a:pt x="8906" y="9636"/>
                </a:lnTo>
                <a:lnTo>
                  <a:pt x="8930" y="9563"/>
                </a:lnTo>
                <a:lnTo>
                  <a:pt x="9027" y="9490"/>
                </a:lnTo>
                <a:lnTo>
                  <a:pt x="9052" y="9441"/>
                </a:lnTo>
                <a:lnTo>
                  <a:pt x="9076" y="9392"/>
                </a:lnTo>
                <a:lnTo>
                  <a:pt x="9198" y="8760"/>
                </a:lnTo>
                <a:lnTo>
                  <a:pt x="9246" y="8127"/>
                </a:lnTo>
                <a:lnTo>
                  <a:pt x="9295" y="7495"/>
                </a:lnTo>
                <a:lnTo>
                  <a:pt x="9319" y="6886"/>
                </a:lnTo>
                <a:lnTo>
                  <a:pt x="9368" y="6278"/>
                </a:lnTo>
                <a:lnTo>
                  <a:pt x="9417" y="5694"/>
                </a:lnTo>
                <a:lnTo>
                  <a:pt x="9490" y="5110"/>
                </a:lnTo>
                <a:lnTo>
                  <a:pt x="9514" y="4526"/>
                </a:lnTo>
                <a:lnTo>
                  <a:pt x="9514" y="4453"/>
                </a:lnTo>
                <a:lnTo>
                  <a:pt x="9490" y="4404"/>
                </a:lnTo>
                <a:lnTo>
                  <a:pt x="9465" y="4356"/>
                </a:lnTo>
                <a:lnTo>
                  <a:pt x="9417" y="4331"/>
                </a:lnTo>
                <a:lnTo>
                  <a:pt x="9319" y="4307"/>
                </a:lnTo>
                <a:lnTo>
                  <a:pt x="9246" y="4210"/>
                </a:lnTo>
                <a:lnTo>
                  <a:pt x="9198" y="4185"/>
                </a:lnTo>
                <a:lnTo>
                  <a:pt x="9149" y="4161"/>
                </a:lnTo>
                <a:lnTo>
                  <a:pt x="8857" y="4112"/>
                </a:lnTo>
                <a:lnTo>
                  <a:pt x="8565" y="4088"/>
                </a:lnTo>
                <a:close/>
                <a:moveTo>
                  <a:pt x="8176" y="10585"/>
                </a:moveTo>
                <a:lnTo>
                  <a:pt x="7932" y="10804"/>
                </a:lnTo>
                <a:lnTo>
                  <a:pt x="7689" y="10974"/>
                </a:lnTo>
                <a:lnTo>
                  <a:pt x="7738" y="10877"/>
                </a:lnTo>
                <a:lnTo>
                  <a:pt x="7786" y="10755"/>
                </a:lnTo>
                <a:lnTo>
                  <a:pt x="7859" y="10658"/>
                </a:lnTo>
                <a:lnTo>
                  <a:pt x="7957" y="10585"/>
                </a:lnTo>
                <a:lnTo>
                  <a:pt x="8030" y="10609"/>
                </a:lnTo>
                <a:lnTo>
                  <a:pt x="8103" y="10585"/>
                </a:lnTo>
                <a:close/>
                <a:moveTo>
                  <a:pt x="8614" y="10682"/>
                </a:moveTo>
                <a:lnTo>
                  <a:pt x="8687" y="10779"/>
                </a:lnTo>
                <a:lnTo>
                  <a:pt x="8760" y="10877"/>
                </a:lnTo>
                <a:lnTo>
                  <a:pt x="8565" y="10998"/>
                </a:lnTo>
                <a:lnTo>
                  <a:pt x="8395" y="11144"/>
                </a:lnTo>
                <a:lnTo>
                  <a:pt x="8078" y="11436"/>
                </a:lnTo>
                <a:lnTo>
                  <a:pt x="7957" y="11582"/>
                </a:lnTo>
                <a:lnTo>
                  <a:pt x="7859" y="11704"/>
                </a:lnTo>
                <a:lnTo>
                  <a:pt x="7786" y="11826"/>
                </a:lnTo>
                <a:lnTo>
                  <a:pt x="7713" y="11728"/>
                </a:lnTo>
                <a:lnTo>
                  <a:pt x="7665" y="11607"/>
                </a:lnTo>
                <a:lnTo>
                  <a:pt x="7640" y="11485"/>
                </a:lnTo>
                <a:lnTo>
                  <a:pt x="7640" y="11363"/>
                </a:lnTo>
                <a:lnTo>
                  <a:pt x="7786" y="11315"/>
                </a:lnTo>
                <a:lnTo>
                  <a:pt x="7908" y="11242"/>
                </a:lnTo>
                <a:lnTo>
                  <a:pt x="8176" y="11071"/>
                </a:lnTo>
                <a:lnTo>
                  <a:pt x="8395" y="10901"/>
                </a:lnTo>
                <a:lnTo>
                  <a:pt x="8614" y="10682"/>
                </a:lnTo>
                <a:close/>
                <a:moveTo>
                  <a:pt x="8857" y="11266"/>
                </a:moveTo>
                <a:lnTo>
                  <a:pt x="8833" y="11412"/>
                </a:lnTo>
                <a:lnTo>
                  <a:pt x="8784" y="11558"/>
                </a:lnTo>
                <a:lnTo>
                  <a:pt x="8711" y="11655"/>
                </a:lnTo>
                <a:lnTo>
                  <a:pt x="8614" y="11753"/>
                </a:lnTo>
                <a:lnTo>
                  <a:pt x="8492" y="11826"/>
                </a:lnTo>
                <a:lnTo>
                  <a:pt x="8370" y="11899"/>
                </a:lnTo>
                <a:lnTo>
                  <a:pt x="8200" y="11923"/>
                </a:lnTo>
                <a:lnTo>
                  <a:pt x="8030" y="11923"/>
                </a:lnTo>
                <a:lnTo>
                  <a:pt x="8176" y="11801"/>
                </a:lnTo>
                <a:lnTo>
                  <a:pt x="8273" y="11728"/>
                </a:lnTo>
                <a:lnTo>
                  <a:pt x="8565" y="11485"/>
                </a:lnTo>
                <a:lnTo>
                  <a:pt x="8857" y="11266"/>
                </a:lnTo>
                <a:close/>
                <a:moveTo>
                  <a:pt x="8176" y="10049"/>
                </a:moveTo>
                <a:lnTo>
                  <a:pt x="8054" y="10074"/>
                </a:lnTo>
                <a:lnTo>
                  <a:pt x="7957" y="10122"/>
                </a:lnTo>
                <a:lnTo>
                  <a:pt x="7811" y="10171"/>
                </a:lnTo>
                <a:lnTo>
                  <a:pt x="7689" y="10220"/>
                </a:lnTo>
                <a:lnTo>
                  <a:pt x="7592" y="10268"/>
                </a:lnTo>
                <a:lnTo>
                  <a:pt x="7519" y="10366"/>
                </a:lnTo>
                <a:lnTo>
                  <a:pt x="7373" y="10536"/>
                </a:lnTo>
                <a:lnTo>
                  <a:pt x="7275" y="10755"/>
                </a:lnTo>
                <a:lnTo>
                  <a:pt x="7202" y="10974"/>
                </a:lnTo>
                <a:lnTo>
                  <a:pt x="7154" y="11242"/>
                </a:lnTo>
                <a:lnTo>
                  <a:pt x="7154" y="11509"/>
                </a:lnTo>
                <a:lnTo>
                  <a:pt x="7202" y="11753"/>
                </a:lnTo>
                <a:lnTo>
                  <a:pt x="7324" y="11972"/>
                </a:lnTo>
                <a:lnTo>
                  <a:pt x="7397" y="12069"/>
                </a:lnTo>
                <a:lnTo>
                  <a:pt x="7470" y="12142"/>
                </a:lnTo>
                <a:lnTo>
                  <a:pt x="7567" y="12215"/>
                </a:lnTo>
                <a:lnTo>
                  <a:pt x="7689" y="12288"/>
                </a:lnTo>
                <a:lnTo>
                  <a:pt x="7786" y="12337"/>
                </a:lnTo>
                <a:lnTo>
                  <a:pt x="7932" y="12385"/>
                </a:lnTo>
                <a:lnTo>
                  <a:pt x="8054" y="12410"/>
                </a:lnTo>
                <a:lnTo>
                  <a:pt x="8346" y="12410"/>
                </a:lnTo>
                <a:lnTo>
                  <a:pt x="8492" y="12385"/>
                </a:lnTo>
                <a:lnTo>
                  <a:pt x="8614" y="12337"/>
                </a:lnTo>
                <a:lnTo>
                  <a:pt x="8711" y="12288"/>
                </a:lnTo>
                <a:lnTo>
                  <a:pt x="8833" y="12215"/>
                </a:lnTo>
                <a:lnTo>
                  <a:pt x="8930" y="12142"/>
                </a:lnTo>
                <a:lnTo>
                  <a:pt x="9076" y="11972"/>
                </a:lnTo>
                <a:lnTo>
                  <a:pt x="9198" y="11753"/>
                </a:lnTo>
                <a:lnTo>
                  <a:pt x="9295" y="11534"/>
                </a:lnTo>
                <a:lnTo>
                  <a:pt x="9319" y="11266"/>
                </a:lnTo>
                <a:lnTo>
                  <a:pt x="9319" y="10998"/>
                </a:lnTo>
                <a:lnTo>
                  <a:pt x="9246" y="10779"/>
                </a:lnTo>
                <a:lnTo>
                  <a:pt x="9149" y="10560"/>
                </a:lnTo>
                <a:lnTo>
                  <a:pt x="9003" y="10366"/>
                </a:lnTo>
                <a:lnTo>
                  <a:pt x="8833" y="10220"/>
                </a:lnTo>
                <a:lnTo>
                  <a:pt x="8735" y="10171"/>
                </a:lnTo>
                <a:lnTo>
                  <a:pt x="8638" y="10122"/>
                </a:lnTo>
                <a:lnTo>
                  <a:pt x="8395" y="10049"/>
                </a:lnTo>
                <a:close/>
                <a:moveTo>
                  <a:pt x="8322" y="535"/>
                </a:moveTo>
                <a:lnTo>
                  <a:pt x="8443" y="560"/>
                </a:lnTo>
                <a:lnTo>
                  <a:pt x="8638" y="657"/>
                </a:lnTo>
                <a:lnTo>
                  <a:pt x="8833" y="803"/>
                </a:lnTo>
                <a:lnTo>
                  <a:pt x="9003" y="973"/>
                </a:lnTo>
                <a:lnTo>
                  <a:pt x="9344" y="1338"/>
                </a:lnTo>
                <a:lnTo>
                  <a:pt x="9757" y="1971"/>
                </a:lnTo>
                <a:lnTo>
                  <a:pt x="10147" y="2652"/>
                </a:lnTo>
                <a:lnTo>
                  <a:pt x="10901" y="4015"/>
                </a:lnTo>
                <a:lnTo>
                  <a:pt x="11655" y="5402"/>
                </a:lnTo>
                <a:lnTo>
                  <a:pt x="12045" y="6083"/>
                </a:lnTo>
                <a:lnTo>
                  <a:pt x="12434" y="6740"/>
                </a:lnTo>
                <a:lnTo>
                  <a:pt x="13164" y="7957"/>
                </a:lnTo>
                <a:lnTo>
                  <a:pt x="13918" y="9173"/>
                </a:lnTo>
                <a:lnTo>
                  <a:pt x="14672" y="10366"/>
                </a:lnTo>
                <a:lnTo>
                  <a:pt x="15427" y="11582"/>
                </a:lnTo>
                <a:lnTo>
                  <a:pt x="15402" y="11655"/>
                </a:lnTo>
                <a:lnTo>
                  <a:pt x="15402" y="11704"/>
                </a:lnTo>
                <a:lnTo>
                  <a:pt x="15427" y="11777"/>
                </a:lnTo>
                <a:lnTo>
                  <a:pt x="15475" y="11826"/>
                </a:lnTo>
                <a:lnTo>
                  <a:pt x="15646" y="11972"/>
                </a:lnTo>
                <a:lnTo>
                  <a:pt x="15792" y="12191"/>
                </a:lnTo>
                <a:lnTo>
                  <a:pt x="15913" y="12434"/>
                </a:lnTo>
                <a:lnTo>
                  <a:pt x="16011" y="12677"/>
                </a:lnTo>
                <a:lnTo>
                  <a:pt x="16059" y="12945"/>
                </a:lnTo>
                <a:lnTo>
                  <a:pt x="16035" y="13067"/>
                </a:lnTo>
                <a:lnTo>
                  <a:pt x="16035" y="13188"/>
                </a:lnTo>
                <a:lnTo>
                  <a:pt x="15986" y="13286"/>
                </a:lnTo>
                <a:lnTo>
                  <a:pt x="15938" y="13407"/>
                </a:lnTo>
                <a:lnTo>
                  <a:pt x="15865" y="13505"/>
                </a:lnTo>
                <a:lnTo>
                  <a:pt x="15792" y="13578"/>
                </a:lnTo>
                <a:lnTo>
                  <a:pt x="15597" y="13699"/>
                </a:lnTo>
                <a:lnTo>
                  <a:pt x="15402" y="13772"/>
                </a:lnTo>
                <a:lnTo>
                  <a:pt x="15159" y="13821"/>
                </a:lnTo>
                <a:lnTo>
                  <a:pt x="14940" y="13845"/>
                </a:lnTo>
                <a:lnTo>
                  <a:pt x="14040" y="13845"/>
                </a:lnTo>
                <a:lnTo>
                  <a:pt x="11023" y="13821"/>
                </a:lnTo>
                <a:lnTo>
                  <a:pt x="9514" y="13797"/>
                </a:lnTo>
                <a:lnTo>
                  <a:pt x="8005" y="13797"/>
                </a:lnTo>
                <a:lnTo>
                  <a:pt x="5159" y="13821"/>
                </a:lnTo>
                <a:lnTo>
                  <a:pt x="3723" y="13870"/>
                </a:lnTo>
                <a:lnTo>
                  <a:pt x="2312" y="13918"/>
                </a:lnTo>
                <a:lnTo>
                  <a:pt x="1630" y="13918"/>
                </a:lnTo>
                <a:lnTo>
                  <a:pt x="1411" y="13894"/>
                </a:lnTo>
                <a:lnTo>
                  <a:pt x="1192" y="13845"/>
                </a:lnTo>
                <a:lnTo>
                  <a:pt x="998" y="13772"/>
                </a:lnTo>
                <a:lnTo>
                  <a:pt x="803" y="13675"/>
                </a:lnTo>
                <a:lnTo>
                  <a:pt x="633" y="13529"/>
                </a:lnTo>
                <a:lnTo>
                  <a:pt x="535" y="13432"/>
                </a:lnTo>
                <a:lnTo>
                  <a:pt x="487" y="13334"/>
                </a:lnTo>
                <a:lnTo>
                  <a:pt x="462" y="13261"/>
                </a:lnTo>
                <a:lnTo>
                  <a:pt x="438" y="13164"/>
                </a:lnTo>
                <a:lnTo>
                  <a:pt x="438" y="12969"/>
                </a:lnTo>
                <a:lnTo>
                  <a:pt x="511" y="12799"/>
                </a:lnTo>
                <a:lnTo>
                  <a:pt x="657" y="12434"/>
                </a:lnTo>
                <a:lnTo>
                  <a:pt x="730" y="12239"/>
                </a:lnTo>
                <a:lnTo>
                  <a:pt x="779" y="12045"/>
                </a:lnTo>
                <a:lnTo>
                  <a:pt x="998" y="11680"/>
                </a:lnTo>
                <a:lnTo>
                  <a:pt x="1217" y="11290"/>
                </a:lnTo>
                <a:lnTo>
                  <a:pt x="1630" y="10512"/>
                </a:lnTo>
                <a:lnTo>
                  <a:pt x="2141" y="9684"/>
                </a:lnTo>
                <a:lnTo>
                  <a:pt x="2652" y="8833"/>
                </a:lnTo>
                <a:lnTo>
                  <a:pt x="3674" y="7081"/>
                </a:lnTo>
                <a:lnTo>
                  <a:pt x="4696" y="5329"/>
                </a:lnTo>
                <a:lnTo>
                  <a:pt x="5207" y="4477"/>
                </a:lnTo>
                <a:lnTo>
                  <a:pt x="5742" y="3650"/>
                </a:lnTo>
                <a:lnTo>
                  <a:pt x="6813" y="2020"/>
                </a:lnTo>
                <a:lnTo>
                  <a:pt x="7251" y="1338"/>
                </a:lnTo>
                <a:lnTo>
                  <a:pt x="7494" y="1022"/>
                </a:lnTo>
                <a:lnTo>
                  <a:pt x="7640" y="876"/>
                </a:lnTo>
                <a:lnTo>
                  <a:pt x="7786" y="730"/>
                </a:lnTo>
                <a:lnTo>
                  <a:pt x="7884" y="633"/>
                </a:lnTo>
                <a:lnTo>
                  <a:pt x="8005" y="584"/>
                </a:lnTo>
                <a:lnTo>
                  <a:pt x="8103" y="535"/>
                </a:lnTo>
                <a:close/>
                <a:moveTo>
                  <a:pt x="8346" y="0"/>
                </a:moveTo>
                <a:lnTo>
                  <a:pt x="8176" y="25"/>
                </a:lnTo>
                <a:lnTo>
                  <a:pt x="8005" y="73"/>
                </a:lnTo>
                <a:lnTo>
                  <a:pt x="7835" y="146"/>
                </a:lnTo>
                <a:lnTo>
                  <a:pt x="7665" y="219"/>
                </a:lnTo>
                <a:lnTo>
                  <a:pt x="7519" y="341"/>
                </a:lnTo>
                <a:lnTo>
                  <a:pt x="7251" y="584"/>
                </a:lnTo>
                <a:lnTo>
                  <a:pt x="7105" y="730"/>
                </a:lnTo>
                <a:lnTo>
                  <a:pt x="6983" y="900"/>
                </a:lnTo>
                <a:lnTo>
                  <a:pt x="6740" y="1265"/>
                </a:lnTo>
                <a:lnTo>
                  <a:pt x="6497" y="1630"/>
                </a:lnTo>
                <a:lnTo>
                  <a:pt x="6278" y="1995"/>
                </a:lnTo>
                <a:lnTo>
                  <a:pt x="5596" y="2969"/>
                </a:lnTo>
                <a:lnTo>
                  <a:pt x="4964" y="3966"/>
                </a:lnTo>
                <a:lnTo>
                  <a:pt x="4331" y="4988"/>
                </a:lnTo>
                <a:lnTo>
                  <a:pt x="3723" y="6035"/>
                </a:lnTo>
                <a:lnTo>
                  <a:pt x="2506" y="8127"/>
                </a:lnTo>
                <a:lnTo>
                  <a:pt x="1363" y="10147"/>
                </a:lnTo>
                <a:lnTo>
                  <a:pt x="900" y="10925"/>
                </a:lnTo>
                <a:lnTo>
                  <a:pt x="706" y="11339"/>
                </a:lnTo>
                <a:lnTo>
                  <a:pt x="535" y="11753"/>
                </a:lnTo>
                <a:lnTo>
                  <a:pt x="487" y="11801"/>
                </a:lnTo>
                <a:lnTo>
                  <a:pt x="462" y="11850"/>
                </a:lnTo>
                <a:lnTo>
                  <a:pt x="389" y="12069"/>
                </a:lnTo>
                <a:lnTo>
                  <a:pt x="268" y="12288"/>
                </a:lnTo>
                <a:lnTo>
                  <a:pt x="170" y="12507"/>
                </a:lnTo>
                <a:lnTo>
                  <a:pt x="49" y="12726"/>
                </a:lnTo>
                <a:lnTo>
                  <a:pt x="24" y="12823"/>
                </a:lnTo>
                <a:lnTo>
                  <a:pt x="0" y="12945"/>
                </a:lnTo>
                <a:lnTo>
                  <a:pt x="0" y="13067"/>
                </a:lnTo>
                <a:lnTo>
                  <a:pt x="0" y="13188"/>
                </a:lnTo>
                <a:lnTo>
                  <a:pt x="73" y="13407"/>
                </a:lnTo>
                <a:lnTo>
                  <a:pt x="146" y="13651"/>
                </a:lnTo>
                <a:lnTo>
                  <a:pt x="292" y="13845"/>
                </a:lnTo>
                <a:lnTo>
                  <a:pt x="438" y="13991"/>
                </a:lnTo>
                <a:lnTo>
                  <a:pt x="633" y="14113"/>
                </a:lnTo>
                <a:lnTo>
                  <a:pt x="852" y="14210"/>
                </a:lnTo>
                <a:lnTo>
                  <a:pt x="1095" y="14283"/>
                </a:lnTo>
                <a:lnTo>
                  <a:pt x="1314" y="14332"/>
                </a:lnTo>
                <a:lnTo>
                  <a:pt x="1776" y="14381"/>
                </a:lnTo>
                <a:lnTo>
                  <a:pt x="2141" y="14405"/>
                </a:lnTo>
                <a:lnTo>
                  <a:pt x="3309" y="14405"/>
                </a:lnTo>
                <a:lnTo>
                  <a:pt x="4064" y="14356"/>
                </a:lnTo>
                <a:lnTo>
                  <a:pt x="4842" y="14332"/>
                </a:lnTo>
                <a:lnTo>
                  <a:pt x="6691" y="14308"/>
                </a:lnTo>
                <a:lnTo>
                  <a:pt x="8565" y="14283"/>
                </a:lnTo>
                <a:lnTo>
                  <a:pt x="10439" y="14283"/>
                </a:lnTo>
                <a:lnTo>
                  <a:pt x="12337" y="14308"/>
                </a:lnTo>
                <a:lnTo>
                  <a:pt x="13748" y="14356"/>
                </a:lnTo>
                <a:lnTo>
                  <a:pt x="14478" y="14356"/>
                </a:lnTo>
                <a:lnTo>
                  <a:pt x="14818" y="14332"/>
                </a:lnTo>
                <a:lnTo>
                  <a:pt x="15159" y="14308"/>
                </a:lnTo>
                <a:lnTo>
                  <a:pt x="15402" y="14259"/>
                </a:lnTo>
                <a:lnTo>
                  <a:pt x="15621" y="14210"/>
                </a:lnTo>
                <a:lnTo>
                  <a:pt x="15840" y="14113"/>
                </a:lnTo>
                <a:lnTo>
                  <a:pt x="16059" y="13991"/>
                </a:lnTo>
                <a:lnTo>
                  <a:pt x="16230" y="13845"/>
                </a:lnTo>
                <a:lnTo>
                  <a:pt x="16400" y="13675"/>
                </a:lnTo>
                <a:lnTo>
                  <a:pt x="16497" y="13480"/>
                </a:lnTo>
                <a:lnTo>
                  <a:pt x="16522" y="13359"/>
                </a:lnTo>
                <a:lnTo>
                  <a:pt x="16546" y="13237"/>
                </a:lnTo>
                <a:lnTo>
                  <a:pt x="16570" y="13042"/>
                </a:lnTo>
                <a:lnTo>
                  <a:pt x="16546" y="12848"/>
                </a:lnTo>
                <a:lnTo>
                  <a:pt x="16522" y="12653"/>
                </a:lnTo>
                <a:lnTo>
                  <a:pt x="16473" y="12458"/>
                </a:lnTo>
                <a:lnTo>
                  <a:pt x="16400" y="12264"/>
                </a:lnTo>
                <a:lnTo>
                  <a:pt x="16303" y="12069"/>
                </a:lnTo>
                <a:lnTo>
                  <a:pt x="16205" y="11899"/>
                </a:lnTo>
                <a:lnTo>
                  <a:pt x="16084" y="11728"/>
                </a:lnTo>
                <a:lnTo>
                  <a:pt x="15281" y="10414"/>
                </a:lnTo>
                <a:lnTo>
                  <a:pt x="14478" y="9100"/>
                </a:lnTo>
                <a:lnTo>
                  <a:pt x="12848" y="6497"/>
                </a:lnTo>
                <a:lnTo>
                  <a:pt x="12458" y="5840"/>
                </a:lnTo>
                <a:lnTo>
                  <a:pt x="12069" y="5159"/>
                </a:lnTo>
                <a:lnTo>
                  <a:pt x="11315" y="3747"/>
                </a:lnTo>
                <a:lnTo>
                  <a:pt x="10536" y="2336"/>
                </a:lnTo>
                <a:lnTo>
                  <a:pt x="10147" y="1655"/>
                </a:lnTo>
                <a:lnTo>
                  <a:pt x="9757" y="998"/>
                </a:lnTo>
                <a:lnTo>
                  <a:pt x="9709" y="925"/>
                </a:lnTo>
                <a:lnTo>
                  <a:pt x="9636" y="876"/>
                </a:lnTo>
                <a:lnTo>
                  <a:pt x="9417" y="608"/>
                </a:lnTo>
                <a:lnTo>
                  <a:pt x="9149" y="341"/>
                </a:lnTo>
                <a:lnTo>
                  <a:pt x="9003" y="219"/>
                </a:lnTo>
                <a:lnTo>
                  <a:pt x="8857" y="98"/>
                </a:lnTo>
                <a:lnTo>
                  <a:pt x="8687" y="25"/>
                </a:lnTo>
                <a:lnTo>
                  <a:pt x="8541" y="0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9080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61000" b="-61000"/>
          </a:stretch>
        </a:blipFill>
        <a:effectLst/>
      </p:bgPr>
    </p:bg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1"/>
          <p:cNvSpPr txBox="1">
            <a:spLocks noGrp="1"/>
          </p:cNvSpPr>
          <p:nvPr>
            <p:ph type="title"/>
          </p:nvPr>
        </p:nvSpPr>
        <p:spPr>
          <a:xfrm>
            <a:off x="2127150" y="427136"/>
            <a:ext cx="4889700" cy="138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 dirty="0">
                <a:solidFill>
                  <a:schemeClr val="bg1"/>
                </a:solidFill>
              </a:rPr>
              <a:t>Let's use our new knowledge to </a:t>
            </a:r>
            <a:br>
              <a:rPr lang="en-US" sz="2900" dirty="0">
                <a:solidFill>
                  <a:schemeClr val="bg1"/>
                </a:solidFill>
              </a:rPr>
            </a:br>
            <a:r>
              <a:rPr lang="en-US" sz="2900" b="1" dirty="0">
                <a:solidFill>
                  <a:schemeClr val="bg1"/>
                </a:solidFill>
              </a:rPr>
              <a:t>ANALYZE SOME EXAMPLES</a:t>
            </a:r>
            <a:endParaRPr sz="3600" b="1" dirty="0">
              <a:solidFill>
                <a:schemeClr val="bg1"/>
              </a:solidFill>
            </a:endParaRPr>
          </a:p>
        </p:txBody>
      </p:sp>
      <p:sp>
        <p:nvSpPr>
          <p:cNvPr id="168" name="Google Shape;168;p21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840576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064C314-7423-4841-8D57-F628F509444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13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8B15DB-D10E-7043-9C25-A6FA77F830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3282" y="0"/>
            <a:ext cx="4257435" cy="5143500"/>
          </a:xfrm>
          <a:prstGeom prst="rect">
            <a:avLst/>
          </a:prstGeom>
        </p:spPr>
      </p:pic>
      <p:sp>
        <p:nvSpPr>
          <p:cNvPr id="6" name="Google Shape;395;p36">
            <a:extLst>
              <a:ext uri="{FF2B5EF4-FFF2-40B4-BE49-F238E27FC236}">
                <a16:creationId xmlns:a16="http://schemas.microsoft.com/office/drawing/2014/main" id="{256E383C-0C69-8145-8E42-3C3E0812CF12}"/>
              </a:ext>
            </a:extLst>
          </p:cNvPr>
          <p:cNvSpPr/>
          <p:nvPr/>
        </p:nvSpPr>
        <p:spPr>
          <a:xfrm>
            <a:off x="8266415" y="325961"/>
            <a:ext cx="487292" cy="491457"/>
          </a:xfrm>
          <a:custGeom>
            <a:avLst/>
            <a:gdLst/>
            <a:ahLst/>
            <a:cxnLst/>
            <a:rect l="l" t="t" r="r" b="b"/>
            <a:pathLst>
              <a:path w="17082" h="17228" extrusionOk="0">
                <a:moveTo>
                  <a:pt x="6497" y="2993"/>
                </a:moveTo>
                <a:lnTo>
                  <a:pt x="6400" y="3042"/>
                </a:lnTo>
                <a:lnTo>
                  <a:pt x="6302" y="3090"/>
                </a:lnTo>
                <a:lnTo>
                  <a:pt x="6229" y="3212"/>
                </a:lnTo>
                <a:lnTo>
                  <a:pt x="6229" y="3285"/>
                </a:lnTo>
                <a:lnTo>
                  <a:pt x="6254" y="3334"/>
                </a:lnTo>
                <a:lnTo>
                  <a:pt x="6278" y="3407"/>
                </a:lnTo>
                <a:lnTo>
                  <a:pt x="6351" y="3455"/>
                </a:lnTo>
                <a:lnTo>
                  <a:pt x="6400" y="3480"/>
                </a:lnTo>
                <a:lnTo>
                  <a:pt x="6643" y="3480"/>
                </a:lnTo>
                <a:lnTo>
                  <a:pt x="6692" y="3504"/>
                </a:lnTo>
                <a:lnTo>
                  <a:pt x="6911" y="3504"/>
                </a:lnTo>
                <a:lnTo>
                  <a:pt x="6959" y="3480"/>
                </a:lnTo>
                <a:lnTo>
                  <a:pt x="7008" y="3455"/>
                </a:lnTo>
                <a:lnTo>
                  <a:pt x="7057" y="3407"/>
                </a:lnTo>
                <a:lnTo>
                  <a:pt x="7057" y="3334"/>
                </a:lnTo>
                <a:lnTo>
                  <a:pt x="7057" y="3212"/>
                </a:lnTo>
                <a:lnTo>
                  <a:pt x="7032" y="3163"/>
                </a:lnTo>
                <a:lnTo>
                  <a:pt x="7008" y="3115"/>
                </a:lnTo>
                <a:lnTo>
                  <a:pt x="6935" y="3042"/>
                </a:lnTo>
                <a:lnTo>
                  <a:pt x="6838" y="3017"/>
                </a:lnTo>
                <a:lnTo>
                  <a:pt x="6716" y="2993"/>
                </a:lnTo>
                <a:close/>
                <a:moveTo>
                  <a:pt x="5743" y="3236"/>
                </a:moveTo>
                <a:lnTo>
                  <a:pt x="5670" y="3261"/>
                </a:lnTo>
                <a:lnTo>
                  <a:pt x="5402" y="3358"/>
                </a:lnTo>
                <a:lnTo>
                  <a:pt x="5134" y="3480"/>
                </a:lnTo>
                <a:lnTo>
                  <a:pt x="4891" y="3601"/>
                </a:lnTo>
                <a:lnTo>
                  <a:pt x="4672" y="3747"/>
                </a:lnTo>
                <a:lnTo>
                  <a:pt x="4453" y="3918"/>
                </a:lnTo>
                <a:lnTo>
                  <a:pt x="4234" y="4088"/>
                </a:lnTo>
                <a:lnTo>
                  <a:pt x="4039" y="4283"/>
                </a:lnTo>
                <a:lnTo>
                  <a:pt x="3869" y="4477"/>
                </a:lnTo>
                <a:lnTo>
                  <a:pt x="3699" y="4696"/>
                </a:lnTo>
                <a:lnTo>
                  <a:pt x="3553" y="4940"/>
                </a:lnTo>
                <a:lnTo>
                  <a:pt x="3431" y="5159"/>
                </a:lnTo>
                <a:lnTo>
                  <a:pt x="3309" y="5402"/>
                </a:lnTo>
                <a:lnTo>
                  <a:pt x="3236" y="5670"/>
                </a:lnTo>
                <a:lnTo>
                  <a:pt x="3163" y="5937"/>
                </a:lnTo>
                <a:lnTo>
                  <a:pt x="3115" y="6229"/>
                </a:lnTo>
                <a:lnTo>
                  <a:pt x="3090" y="6497"/>
                </a:lnTo>
                <a:lnTo>
                  <a:pt x="3090" y="6546"/>
                </a:lnTo>
                <a:lnTo>
                  <a:pt x="3115" y="6594"/>
                </a:lnTo>
                <a:lnTo>
                  <a:pt x="3188" y="6667"/>
                </a:lnTo>
                <a:lnTo>
                  <a:pt x="3261" y="6716"/>
                </a:lnTo>
                <a:lnTo>
                  <a:pt x="3285" y="6716"/>
                </a:lnTo>
                <a:lnTo>
                  <a:pt x="3309" y="6692"/>
                </a:lnTo>
                <a:lnTo>
                  <a:pt x="3382" y="6667"/>
                </a:lnTo>
                <a:lnTo>
                  <a:pt x="3431" y="6594"/>
                </a:lnTo>
                <a:lnTo>
                  <a:pt x="3480" y="6546"/>
                </a:lnTo>
                <a:lnTo>
                  <a:pt x="3504" y="6473"/>
                </a:lnTo>
                <a:lnTo>
                  <a:pt x="3528" y="6156"/>
                </a:lnTo>
                <a:lnTo>
                  <a:pt x="3601" y="5864"/>
                </a:lnTo>
                <a:lnTo>
                  <a:pt x="3699" y="5597"/>
                </a:lnTo>
                <a:lnTo>
                  <a:pt x="3820" y="5353"/>
                </a:lnTo>
                <a:lnTo>
                  <a:pt x="3966" y="5086"/>
                </a:lnTo>
                <a:lnTo>
                  <a:pt x="4137" y="4867"/>
                </a:lnTo>
                <a:lnTo>
                  <a:pt x="4307" y="4623"/>
                </a:lnTo>
                <a:lnTo>
                  <a:pt x="4526" y="4429"/>
                </a:lnTo>
                <a:lnTo>
                  <a:pt x="4745" y="4234"/>
                </a:lnTo>
                <a:lnTo>
                  <a:pt x="4988" y="4088"/>
                </a:lnTo>
                <a:lnTo>
                  <a:pt x="5256" y="3942"/>
                </a:lnTo>
                <a:lnTo>
                  <a:pt x="5499" y="3796"/>
                </a:lnTo>
                <a:lnTo>
                  <a:pt x="5767" y="3699"/>
                </a:lnTo>
                <a:lnTo>
                  <a:pt x="5864" y="3650"/>
                </a:lnTo>
                <a:lnTo>
                  <a:pt x="5913" y="3577"/>
                </a:lnTo>
                <a:lnTo>
                  <a:pt x="5937" y="3504"/>
                </a:lnTo>
                <a:lnTo>
                  <a:pt x="5937" y="3407"/>
                </a:lnTo>
                <a:lnTo>
                  <a:pt x="5889" y="3334"/>
                </a:lnTo>
                <a:lnTo>
                  <a:pt x="5840" y="3285"/>
                </a:lnTo>
                <a:lnTo>
                  <a:pt x="5743" y="3236"/>
                </a:lnTo>
                <a:close/>
                <a:moveTo>
                  <a:pt x="7324" y="1971"/>
                </a:moveTo>
                <a:lnTo>
                  <a:pt x="7787" y="2020"/>
                </a:lnTo>
                <a:lnTo>
                  <a:pt x="8249" y="2141"/>
                </a:lnTo>
                <a:lnTo>
                  <a:pt x="8687" y="2312"/>
                </a:lnTo>
                <a:lnTo>
                  <a:pt x="9101" y="2506"/>
                </a:lnTo>
                <a:lnTo>
                  <a:pt x="9490" y="2774"/>
                </a:lnTo>
                <a:lnTo>
                  <a:pt x="9879" y="3066"/>
                </a:lnTo>
                <a:lnTo>
                  <a:pt x="10220" y="3431"/>
                </a:lnTo>
                <a:lnTo>
                  <a:pt x="10512" y="3820"/>
                </a:lnTo>
                <a:lnTo>
                  <a:pt x="10707" y="4088"/>
                </a:lnTo>
                <a:lnTo>
                  <a:pt x="10877" y="4380"/>
                </a:lnTo>
                <a:lnTo>
                  <a:pt x="11023" y="4696"/>
                </a:lnTo>
                <a:lnTo>
                  <a:pt x="11120" y="5013"/>
                </a:lnTo>
                <a:lnTo>
                  <a:pt x="11217" y="5329"/>
                </a:lnTo>
                <a:lnTo>
                  <a:pt x="11266" y="5645"/>
                </a:lnTo>
                <a:lnTo>
                  <a:pt x="11315" y="5986"/>
                </a:lnTo>
                <a:lnTo>
                  <a:pt x="11315" y="6302"/>
                </a:lnTo>
                <a:lnTo>
                  <a:pt x="11315" y="6643"/>
                </a:lnTo>
                <a:lnTo>
                  <a:pt x="11266" y="6959"/>
                </a:lnTo>
                <a:lnTo>
                  <a:pt x="11217" y="7300"/>
                </a:lnTo>
                <a:lnTo>
                  <a:pt x="11144" y="7616"/>
                </a:lnTo>
                <a:lnTo>
                  <a:pt x="11047" y="7932"/>
                </a:lnTo>
                <a:lnTo>
                  <a:pt x="10925" y="8249"/>
                </a:lnTo>
                <a:lnTo>
                  <a:pt x="10780" y="8565"/>
                </a:lnTo>
                <a:lnTo>
                  <a:pt x="10634" y="8857"/>
                </a:lnTo>
                <a:lnTo>
                  <a:pt x="10439" y="9173"/>
                </a:lnTo>
                <a:lnTo>
                  <a:pt x="10220" y="9490"/>
                </a:lnTo>
                <a:lnTo>
                  <a:pt x="9977" y="9757"/>
                </a:lnTo>
                <a:lnTo>
                  <a:pt x="9733" y="10025"/>
                </a:lnTo>
                <a:lnTo>
                  <a:pt x="9441" y="10268"/>
                </a:lnTo>
                <a:lnTo>
                  <a:pt x="9149" y="10487"/>
                </a:lnTo>
                <a:lnTo>
                  <a:pt x="8857" y="10682"/>
                </a:lnTo>
                <a:lnTo>
                  <a:pt x="8541" y="10852"/>
                </a:lnTo>
                <a:lnTo>
                  <a:pt x="8200" y="10998"/>
                </a:lnTo>
                <a:lnTo>
                  <a:pt x="7860" y="11120"/>
                </a:lnTo>
                <a:lnTo>
                  <a:pt x="7519" y="11193"/>
                </a:lnTo>
                <a:lnTo>
                  <a:pt x="7154" y="11242"/>
                </a:lnTo>
                <a:lnTo>
                  <a:pt x="6789" y="11266"/>
                </a:lnTo>
                <a:lnTo>
                  <a:pt x="6424" y="11242"/>
                </a:lnTo>
                <a:lnTo>
                  <a:pt x="6059" y="11193"/>
                </a:lnTo>
                <a:lnTo>
                  <a:pt x="5670" y="11096"/>
                </a:lnTo>
                <a:lnTo>
                  <a:pt x="5353" y="10998"/>
                </a:lnTo>
                <a:lnTo>
                  <a:pt x="5037" y="10877"/>
                </a:lnTo>
                <a:lnTo>
                  <a:pt x="4721" y="10731"/>
                </a:lnTo>
                <a:lnTo>
                  <a:pt x="4404" y="10560"/>
                </a:lnTo>
                <a:lnTo>
                  <a:pt x="4112" y="10390"/>
                </a:lnTo>
                <a:lnTo>
                  <a:pt x="3820" y="10171"/>
                </a:lnTo>
                <a:lnTo>
                  <a:pt x="3553" y="9952"/>
                </a:lnTo>
                <a:lnTo>
                  <a:pt x="3285" y="9733"/>
                </a:lnTo>
                <a:lnTo>
                  <a:pt x="3042" y="9490"/>
                </a:lnTo>
                <a:lnTo>
                  <a:pt x="2823" y="9222"/>
                </a:lnTo>
                <a:lnTo>
                  <a:pt x="2628" y="8930"/>
                </a:lnTo>
                <a:lnTo>
                  <a:pt x="2434" y="8638"/>
                </a:lnTo>
                <a:lnTo>
                  <a:pt x="2288" y="8346"/>
                </a:lnTo>
                <a:lnTo>
                  <a:pt x="2142" y="8030"/>
                </a:lnTo>
                <a:lnTo>
                  <a:pt x="2044" y="7689"/>
                </a:lnTo>
                <a:lnTo>
                  <a:pt x="1971" y="7349"/>
                </a:lnTo>
                <a:lnTo>
                  <a:pt x="1947" y="7057"/>
                </a:lnTo>
                <a:lnTo>
                  <a:pt x="1923" y="6765"/>
                </a:lnTo>
                <a:lnTo>
                  <a:pt x="1923" y="6497"/>
                </a:lnTo>
                <a:lnTo>
                  <a:pt x="1947" y="6205"/>
                </a:lnTo>
                <a:lnTo>
                  <a:pt x="1996" y="5937"/>
                </a:lnTo>
                <a:lnTo>
                  <a:pt x="2044" y="5670"/>
                </a:lnTo>
                <a:lnTo>
                  <a:pt x="2142" y="5402"/>
                </a:lnTo>
                <a:lnTo>
                  <a:pt x="2239" y="5159"/>
                </a:lnTo>
                <a:lnTo>
                  <a:pt x="2336" y="4915"/>
                </a:lnTo>
                <a:lnTo>
                  <a:pt x="2482" y="4672"/>
                </a:lnTo>
                <a:lnTo>
                  <a:pt x="2628" y="4429"/>
                </a:lnTo>
                <a:lnTo>
                  <a:pt x="2774" y="4210"/>
                </a:lnTo>
                <a:lnTo>
                  <a:pt x="2944" y="3991"/>
                </a:lnTo>
                <a:lnTo>
                  <a:pt x="3139" y="3772"/>
                </a:lnTo>
                <a:lnTo>
                  <a:pt x="3528" y="3382"/>
                </a:lnTo>
                <a:lnTo>
                  <a:pt x="3966" y="3017"/>
                </a:lnTo>
                <a:lnTo>
                  <a:pt x="4404" y="2701"/>
                </a:lnTo>
                <a:lnTo>
                  <a:pt x="4891" y="2409"/>
                </a:lnTo>
                <a:lnTo>
                  <a:pt x="5134" y="2287"/>
                </a:lnTo>
                <a:lnTo>
                  <a:pt x="5378" y="2166"/>
                </a:lnTo>
                <a:lnTo>
                  <a:pt x="5645" y="2117"/>
                </a:lnTo>
                <a:lnTo>
                  <a:pt x="6035" y="2068"/>
                </a:lnTo>
                <a:lnTo>
                  <a:pt x="6716" y="1995"/>
                </a:lnTo>
                <a:lnTo>
                  <a:pt x="7300" y="1995"/>
                </a:lnTo>
                <a:lnTo>
                  <a:pt x="7324" y="1971"/>
                </a:lnTo>
                <a:close/>
                <a:moveTo>
                  <a:pt x="6935" y="1533"/>
                </a:moveTo>
                <a:lnTo>
                  <a:pt x="6497" y="1582"/>
                </a:lnTo>
                <a:lnTo>
                  <a:pt x="6083" y="1679"/>
                </a:lnTo>
                <a:lnTo>
                  <a:pt x="5864" y="1703"/>
                </a:lnTo>
                <a:lnTo>
                  <a:pt x="5621" y="1752"/>
                </a:lnTo>
                <a:lnTo>
                  <a:pt x="5353" y="1825"/>
                </a:lnTo>
                <a:lnTo>
                  <a:pt x="5110" y="1922"/>
                </a:lnTo>
                <a:lnTo>
                  <a:pt x="4842" y="2044"/>
                </a:lnTo>
                <a:lnTo>
                  <a:pt x="4599" y="2166"/>
                </a:lnTo>
                <a:lnTo>
                  <a:pt x="4112" y="2458"/>
                </a:lnTo>
                <a:lnTo>
                  <a:pt x="3650" y="2774"/>
                </a:lnTo>
                <a:lnTo>
                  <a:pt x="3212" y="3115"/>
                </a:lnTo>
                <a:lnTo>
                  <a:pt x="2823" y="3504"/>
                </a:lnTo>
                <a:lnTo>
                  <a:pt x="2458" y="3918"/>
                </a:lnTo>
                <a:lnTo>
                  <a:pt x="2312" y="4161"/>
                </a:lnTo>
                <a:lnTo>
                  <a:pt x="2166" y="4380"/>
                </a:lnTo>
                <a:lnTo>
                  <a:pt x="2020" y="4623"/>
                </a:lnTo>
                <a:lnTo>
                  <a:pt x="1923" y="4867"/>
                </a:lnTo>
                <a:lnTo>
                  <a:pt x="1801" y="5110"/>
                </a:lnTo>
                <a:lnTo>
                  <a:pt x="1728" y="5378"/>
                </a:lnTo>
                <a:lnTo>
                  <a:pt x="1631" y="5645"/>
                </a:lnTo>
                <a:lnTo>
                  <a:pt x="1582" y="5913"/>
                </a:lnTo>
                <a:lnTo>
                  <a:pt x="1533" y="6181"/>
                </a:lnTo>
                <a:lnTo>
                  <a:pt x="1509" y="6473"/>
                </a:lnTo>
                <a:lnTo>
                  <a:pt x="1509" y="6765"/>
                </a:lnTo>
                <a:lnTo>
                  <a:pt x="1509" y="7057"/>
                </a:lnTo>
                <a:lnTo>
                  <a:pt x="1558" y="7349"/>
                </a:lnTo>
                <a:lnTo>
                  <a:pt x="1606" y="7640"/>
                </a:lnTo>
                <a:lnTo>
                  <a:pt x="1679" y="7932"/>
                </a:lnTo>
                <a:lnTo>
                  <a:pt x="1752" y="8224"/>
                </a:lnTo>
                <a:lnTo>
                  <a:pt x="1874" y="8492"/>
                </a:lnTo>
                <a:lnTo>
                  <a:pt x="1996" y="8760"/>
                </a:lnTo>
                <a:lnTo>
                  <a:pt x="2142" y="9027"/>
                </a:lnTo>
                <a:lnTo>
                  <a:pt x="2312" y="9295"/>
                </a:lnTo>
                <a:lnTo>
                  <a:pt x="2507" y="9538"/>
                </a:lnTo>
                <a:lnTo>
                  <a:pt x="2726" y="9782"/>
                </a:lnTo>
                <a:lnTo>
                  <a:pt x="2944" y="10001"/>
                </a:lnTo>
                <a:lnTo>
                  <a:pt x="3188" y="10195"/>
                </a:lnTo>
                <a:lnTo>
                  <a:pt x="3699" y="10585"/>
                </a:lnTo>
                <a:lnTo>
                  <a:pt x="3991" y="10779"/>
                </a:lnTo>
                <a:lnTo>
                  <a:pt x="4283" y="10950"/>
                </a:lnTo>
                <a:lnTo>
                  <a:pt x="4599" y="11120"/>
                </a:lnTo>
                <a:lnTo>
                  <a:pt x="4915" y="11266"/>
                </a:lnTo>
                <a:lnTo>
                  <a:pt x="5232" y="11412"/>
                </a:lnTo>
                <a:lnTo>
                  <a:pt x="5572" y="11509"/>
                </a:lnTo>
                <a:lnTo>
                  <a:pt x="5889" y="11607"/>
                </a:lnTo>
                <a:lnTo>
                  <a:pt x="6254" y="11680"/>
                </a:lnTo>
                <a:lnTo>
                  <a:pt x="6594" y="11704"/>
                </a:lnTo>
                <a:lnTo>
                  <a:pt x="6959" y="11728"/>
                </a:lnTo>
                <a:lnTo>
                  <a:pt x="7300" y="11680"/>
                </a:lnTo>
                <a:lnTo>
                  <a:pt x="7641" y="11631"/>
                </a:lnTo>
                <a:lnTo>
                  <a:pt x="7981" y="11534"/>
                </a:lnTo>
                <a:lnTo>
                  <a:pt x="8322" y="11436"/>
                </a:lnTo>
                <a:lnTo>
                  <a:pt x="8638" y="11290"/>
                </a:lnTo>
                <a:lnTo>
                  <a:pt x="8955" y="11120"/>
                </a:lnTo>
                <a:lnTo>
                  <a:pt x="9344" y="10877"/>
                </a:lnTo>
                <a:lnTo>
                  <a:pt x="9733" y="10609"/>
                </a:lnTo>
                <a:lnTo>
                  <a:pt x="10074" y="10293"/>
                </a:lnTo>
                <a:lnTo>
                  <a:pt x="10390" y="9976"/>
                </a:lnTo>
                <a:lnTo>
                  <a:pt x="10658" y="9611"/>
                </a:lnTo>
                <a:lnTo>
                  <a:pt x="10925" y="9222"/>
                </a:lnTo>
                <a:lnTo>
                  <a:pt x="11144" y="8808"/>
                </a:lnTo>
                <a:lnTo>
                  <a:pt x="11339" y="8395"/>
                </a:lnTo>
                <a:lnTo>
                  <a:pt x="11509" y="7957"/>
                </a:lnTo>
                <a:lnTo>
                  <a:pt x="11631" y="7519"/>
                </a:lnTo>
                <a:lnTo>
                  <a:pt x="11704" y="7081"/>
                </a:lnTo>
                <a:lnTo>
                  <a:pt x="11753" y="6619"/>
                </a:lnTo>
                <a:lnTo>
                  <a:pt x="11753" y="6156"/>
                </a:lnTo>
                <a:lnTo>
                  <a:pt x="11728" y="5694"/>
                </a:lnTo>
                <a:lnTo>
                  <a:pt x="11655" y="5256"/>
                </a:lnTo>
                <a:lnTo>
                  <a:pt x="11534" y="4794"/>
                </a:lnTo>
                <a:lnTo>
                  <a:pt x="11363" y="4404"/>
                </a:lnTo>
                <a:lnTo>
                  <a:pt x="11169" y="4015"/>
                </a:lnTo>
                <a:lnTo>
                  <a:pt x="10950" y="3650"/>
                </a:lnTo>
                <a:lnTo>
                  <a:pt x="10682" y="3285"/>
                </a:lnTo>
                <a:lnTo>
                  <a:pt x="10390" y="2969"/>
                </a:lnTo>
                <a:lnTo>
                  <a:pt x="10074" y="2677"/>
                </a:lnTo>
                <a:lnTo>
                  <a:pt x="9733" y="2409"/>
                </a:lnTo>
                <a:lnTo>
                  <a:pt x="9393" y="2166"/>
                </a:lnTo>
                <a:lnTo>
                  <a:pt x="9003" y="1971"/>
                </a:lnTo>
                <a:lnTo>
                  <a:pt x="8614" y="1801"/>
                </a:lnTo>
                <a:lnTo>
                  <a:pt x="8200" y="1655"/>
                </a:lnTo>
                <a:lnTo>
                  <a:pt x="7787" y="1582"/>
                </a:lnTo>
                <a:lnTo>
                  <a:pt x="7349" y="1533"/>
                </a:lnTo>
                <a:close/>
                <a:moveTo>
                  <a:pt x="12118" y="11558"/>
                </a:moveTo>
                <a:lnTo>
                  <a:pt x="12142" y="11582"/>
                </a:lnTo>
                <a:lnTo>
                  <a:pt x="11972" y="11777"/>
                </a:lnTo>
                <a:lnTo>
                  <a:pt x="12093" y="11631"/>
                </a:lnTo>
                <a:lnTo>
                  <a:pt x="12118" y="11558"/>
                </a:lnTo>
                <a:close/>
                <a:moveTo>
                  <a:pt x="6789" y="584"/>
                </a:moveTo>
                <a:lnTo>
                  <a:pt x="7154" y="608"/>
                </a:lnTo>
                <a:lnTo>
                  <a:pt x="7519" y="657"/>
                </a:lnTo>
                <a:lnTo>
                  <a:pt x="7884" y="706"/>
                </a:lnTo>
                <a:lnTo>
                  <a:pt x="8225" y="803"/>
                </a:lnTo>
                <a:lnTo>
                  <a:pt x="8565" y="900"/>
                </a:lnTo>
                <a:lnTo>
                  <a:pt x="8906" y="1022"/>
                </a:lnTo>
                <a:lnTo>
                  <a:pt x="9247" y="1144"/>
                </a:lnTo>
                <a:lnTo>
                  <a:pt x="9563" y="1314"/>
                </a:lnTo>
                <a:lnTo>
                  <a:pt x="9879" y="1484"/>
                </a:lnTo>
                <a:lnTo>
                  <a:pt x="10171" y="1679"/>
                </a:lnTo>
                <a:lnTo>
                  <a:pt x="10439" y="1874"/>
                </a:lnTo>
                <a:lnTo>
                  <a:pt x="10707" y="2093"/>
                </a:lnTo>
                <a:lnTo>
                  <a:pt x="10950" y="2312"/>
                </a:lnTo>
                <a:lnTo>
                  <a:pt x="11193" y="2555"/>
                </a:lnTo>
                <a:lnTo>
                  <a:pt x="11485" y="2896"/>
                </a:lnTo>
                <a:lnTo>
                  <a:pt x="11753" y="3261"/>
                </a:lnTo>
                <a:lnTo>
                  <a:pt x="11996" y="3626"/>
                </a:lnTo>
                <a:lnTo>
                  <a:pt x="12191" y="4015"/>
                </a:lnTo>
                <a:lnTo>
                  <a:pt x="12361" y="4404"/>
                </a:lnTo>
                <a:lnTo>
                  <a:pt x="12507" y="4818"/>
                </a:lnTo>
                <a:lnTo>
                  <a:pt x="12629" y="5232"/>
                </a:lnTo>
                <a:lnTo>
                  <a:pt x="12702" y="5645"/>
                </a:lnTo>
                <a:lnTo>
                  <a:pt x="12750" y="6059"/>
                </a:lnTo>
                <a:lnTo>
                  <a:pt x="12775" y="6473"/>
                </a:lnTo>
                <a:lnTo>
                  <a:pt x="12775" y="6911"/>
                </a:lnTo>
                <a:lnTo>
                  <a:pt x="12726" y="7324"/>
                </a:lnTo>
                <a:lnTo>
                  <a:pt x="12653" y="7762"/>
                </a:lnTo>
                <a:lnTo>
                  <a:pt x="12556" y="8176"/>
                </a:lnTo>
                <a:lnTo>
                  <a:pt x="12434" y="8589"/>
                </a:lnTo>
                <a:lnTo>
                  <a:pt x="12264" y="9003"/>
                </a:lnTo>
                <a:lnTo>
                  <a:pt x="12045" y="9465"/>
                </a:lnTo>
                <a:lnTo>
                  <a:pt x="11801" y="9903"/>
                </a:lnTo>
                <a:lnTo>
                  <a:pt x="11534" y="10293"/>
                </a:lnTo>
                <a:lnTo>
                  <a:pt x="11217" y="10682"/>
                </a:lnTo>
                <a:lnTo>
                  <a:pt x="10901" y="11047"/>
                </a:lnTo>
                <a:lnTo>
                  <a:pt x="10536" y="11388"/>
                </a:lnTo>
                <a:lnTo>
                  <a:pt x="10171" y="11680"/>
                </a:lnTo>
                <a:lnTo>
                  <a:pt x="9782" y="11947"/>
                </a:lnTo>
                <a:lnTo>
                  <a:pt x="9368" y="12191"/>
                </a:lnTo>
                <a:lnTo>
                  <a:pt x="8930" y="12385"/>
                </a:lnTo>
                <a:lnTo>
                  <a:pt x="8468" y="12556"/>
                </a:lnTo>
                <a:lnTo>
                  <a:pt x="8006" y="12677"/>
                </a:lnTo>
                <a:lnTo>
                  <a:pt x="7543" y="12750"/>
                </a:lnTo>
                <a:lnTo>
                  <a:pt x="7032" y="12775"/>
                </a:lnTo>
                <a:lnTo>
                  <a:pt x="6546" y="12775"/>
                </a:lnTo>
                <a:lnTo>
                  <a:pt x="6035" y="12702"/>
                </a:lnTo>
                <a:lnTo>
                  <a:pt x="5597" y="12604"/>
                </a:lnTo>
                <a:lnTo>
                  <a:pt x="5159" y="12483"/>
                </a:lnTo>
                <a:lnTo>
                  <a:pt x="4721" y="12337"/>
                </a:lnTo>
                <a:lnTo>
                  <a:pt x="4307" y="12166"/>
                </a:lnTo>
                <a:lnTo>
                  <a:pt x="3893" y="11947"/>
                </a:lnTo>
                <a:lnTo>
                  <a:pt x="3504" y="11728"/>
                </a:lnTo>
                <a:lnTo>
                  <a:pt x="3115" y="11485"/>
                </a:lnTo>
                <a:lnTo>
                  <a:pt x="2774" y="11193"/>
                </a:lnTo>
                <a:lnTo>
                  <a:pt x="2434" y="10901"/>
                </a:lnTo>
                <a:lnTo>
                  <a:pt x="2117" y="10560"/>
                </a:lnTo>
                <a:lnTo>
                  <a:pt x="1825" y="10220"/>
                </a:lnTo>
                <a:lnTo>
                  <a:pt x="1558" y="9855"/>
                </a:lnTo>
                <a:lnTo>
                  <a:pt x="1314" y="9465"/>
                </a:lnTo>
                <a:lnTo>
                  <a:pt x="1095" y="9052"/>
                </a:lnTo>
                <a:lnTo>
                  <a:pt x="925" y="8638"/>
                </a:lnTo>
                <a:lnTo>
                  <a:pt x="779" y="8200"/>
                </a:lnTo>
                <a:lnTo>
                  <a:pt x="682" y="7811"/>
                </a:lnTo>
                <a:lnTo>
                  <a:pt x="609" y="7446"/>
                </a:lnTo>
                <a:lnTo>
                  <a:pt x="560" y="7081"/>
                </a:lnTo>
                <a:lnTo>
                  <a:pt x="560" y="6716"/>
                </a:lnTo>
                <a:lnTo>
                  <a:pt x="560" y="6351"/>
                </a:lnTo>
                <a:lnTo>
                  <a:pt x="584" y="5986"/>
                </a:lnTo>
                <a:lnTo>
                  <a:pt x="633" y="5645"/>
                </a:lnTo>
                <a:lnTo>
                  <a:pt x="706" y="5305"/>
                </a:lnTo>
                <a:lnTo>
                  <a:pt x="803" y="4964"/>
                </a:lnTo>
                <a:lnTo>
                  <a:pt x="925" y="4648"/>
                </a:lnTo>
                <a:lnTo>
                  <a:pt x="1047" y="4307"/>
                </a:lnTo>
                <a:lnTo>
                  <a:pt x="1217" y="3991"/>
                </a:lnTo>
                <a:lnTo>
                  <a:pt x="1387" y="3674"/>
                </a:lnTo>
                <a:lnTo>
                  <a:pt x="1606" y="3382"/>
                </a:lnTo>
                <a:lnTo>
                  <a:pt x="1825" y="3090"/>
                </a:lnTo>
                <a:lnTo>
                  <a:pt x="2069" y="2798"/>
                </a:lnTo>
                <a:lnTo>
                  <a:pt x="2361" y="2506"/>
                </a:lnTo>
                <a:lnTo>
                  <a:pt x="2726" y="2190"/>
                </a:lnTo>
                <a:lnTo>
                  <a:pt x="3163" y="1849"/>
                </a:lnTo>
                <a:lnTo>
                  <a:pt x="3674" y="1509"/>
                </a:lnTo>
                <a:lnTo>
                  <a:pt x="4210" y="1217"/>
                </a:lnTo>
                <a:lnTo>
                  <a:pt x="4502" y="1071"/>
                </a:lnTo>
                <a:lnTo>
                  <a:pt x="4794" y="949"/>
                </a:lnTo>
                <a:lnTo>
                  <a:pt x="5110" y="852"/>
                </a:lnTo>
                <a:lnTo>
                  <a:pt x="5402" y="754"/>
                </a:lnTo>
                <a:lnTo>
                  <a:pt x="5718" y="681"/>
                </a:lnTo>
                <a:lnTo>
                  <a:pt x="6035" y="633"/>
                </a:lnTo>
                <a:lnTo>
                  <a:pt x="6400" y="608"/>
                </a:lnTo>
                <a:lnTo>
                  <a:pt x="6789" y="584"/>
                </a:lnTo>
                <a:close/>
                <a:moveTo>
                  <a:pt x="11704" y="10998"/>
                </a:moveTo>
                <a:lnTo>
                  <a:pt x="11923" y="11315"/>
                </a:lnTo>
                <a:lnTo>
                  <a:pt x="11874" y="11339"/>
                </a:lnTo>
                <a:lnTo>
                  <a:pt x="11850" y="11363"/>
                </a:lnTo>
                <a:lnTo>
                  <a:pt x="11607" y="11607"/>
                </a:lnTo>
                <a:lnTo>
                  <a:pt x="11339" y="11826"/>
                </a:lnTo>
                <a:lnTo>
                  <a:pt x="11071" y="11996"/>
                </a:lnTo>
                <a:lnTo>
                  <a:pt x="10950" y="12093"/>
                </a:lnTo>
                <a:lnTo>
                  <a:pt x="10925" y="12166"/>
                </a:lnTo>
                <a:lnTo>
                  <a:pt x="10901" y="12239"/>
                </a:lnTo>
                <a:lnTo>
                  <a:pt x="10901" y="12264"/>
                </a:lnTo>
                <a:lnTo>
                  <a:pt x="10974" y="12288"/>
                </a:lnTo>
                <a:lnTo>
                  <a:pt x="11047" y="12288"/>
                </a:lnTo>
                <a:lnTo>
                  <a:pt x="11217" y="12264"/>
                </a:lnTo>
                <a:lnTo>
                  <a:pt x="11363" y="12191"/>
                </a:lnTo>
                <a:lnTo>
                  <a:pt x="11509" y="12093"/>
                </a:lnTo>
                <a:lnTo>
                  <a:pt x="11826" y="11899"/>
                </a:lnTo>
                <a:lnTo>
                  <a:pt x="11972" y="11777"/>
                </a:lnTo>
                <a:lnTo>
                  <a:pt x="11850" y="11899"/>
                </a:lnTo>
                <a:lnTo>
                  <a:pt x="11728" y="11996"/>
                </a:lnTo>
                <a:lnTo>
                  <a:pt x="11485" y="12191"/>
                </a:lnTo>
                <a:lnTo>
                  <a:pt x="11363" y="12288"/>
                </a:lnTo>
                <a:lnTo>
                  <a:pt x="11339" y="12361"/>
                </a:lnTo>
                <a:lnTo>
                  <a:pt x="11339" y="12434"/>
                </a:lnTo>
                <a:lnTo>
                  <a:pt x="11363" y="12483"/>
                </a:lnTo>
                <a:lnTo>
                  <a:pt x="11412" y="12531"/>
                </a:lnTo>
                <a:lnTo>
                  <a:pt x="11485" y="12556"/>
                </a:lnTo>
                <a:lnTo>
                  <a:pt x="11558" y="12531"/>
                </a:lnTo>
                <a:lnTo>
                  <a:pt x="11728" y="12483"/>
                </a:lnTo>
                <a:lnTo>
                  <a:pt x="11874" y="12385"/>
                </a:lnTo>
                <a:lnTo>
                  <a:pt x="12020" y="12288"/>
                </a:lnTo>
                <a:lnTo>
                  <a:pt x="12239" y="12118"/>
                </a:lnTo>
                <a:lnTo>
                  <a:pt x="12361" y="12020"/>
                </a:lnTo>
                <a:lnTo>
                  <a:pt x="12434" y="11899"/>
                </a:lnTo>
                <a:lnTo>
                  <a:pt x="12507" y="11947"/>
                </a:lnTo>
                <a:lnTo>
                  <a:pt x="12288" y="12142"/>
                </a:lnTo>
                <a:lnTo>
                  <a:pt x="12069" y="12337"/>
                </a:lnTo>
                <a:lnTo>
                  <a:pt x="11826" y="12556"/>
                </a:lnTo>
                <a:lnTo>
                  <a:pt x="11728" y="12677"/>
                </a:lnTo>
                <a:lnTo>
                  <a:pt x="11655" y="12823"/>
                </a:lnTo>
                <a:lnTo>
                  <a:pt x="11631" y="12896"/>
                </a:lnTo>
                <a:lnTo>
                  <a:pt x="11680" y="12969"/>
                </a:lnTo>
                <a:lnTo>
                  <a:pt x="11753" y="12994"/>
                </a:lnTo>
                <a:lnTo>
                  <a:pt x="11826" y="12994"/>
                </a:lnTo>
                <a:lnTo>
                  <a:pt x="11972" y="12945"/>
                </a:lnTo>
                <a:lnTo>
                  <a:pt x="12118" y="12848"/>
                </a:lnTo>
                <a:lnTo>
                  <a:pt x="12385" y="12629"/>
                </a:lnTo>
                <a:lnTo>
                  <a:pt x="12604" y="12458"/>
                </a:lnTo>
                <a:lnTo>
                  <a:pt x="12823" y="12264"/>
                </a:lnTo>
                <a:lnTo>
                  <a:pt x="12872" y="12312"/>
                </a:lnTo>
                <a:lnTo>
                  <a:pt x="12604" y="12702"/>
                </a:lnTo>
                <a:lnTo>
                  <a:pt x="12483" y="12848"/>
                </a:lnTo>
                <a:lnTo>
                  <a:pt x="12361" y="12969"/>
                </a:lnTo>
                <a:lnTo>
                  <a:pt x="12215" y="13067"/>
                </a:lnTo>
                <a:lnTo>
                  <a:pt x="12093" y="13213"/>
                </a:lnTo>
                <a:lnTo>
                  <a:pt x="12093" y="13261"/>
                </a:lnTo>
                <a:lnTo>
                  <a:pt x="12093" y="13310"/>
                </a:lnTo>
                <a:lnTo>
                  <a:pt x="12118" y="13334"/>
                </a:lnTo>
                <a:lnTo>
                  <a:pt x="12166" y="13359"/>
                </a:lnTo>
                <a:lnTo>
                  <a:pt x="12312" y="13359"/>
                </a:lnTo>
                <a:lnTo>
                  <a:pt x="12458" y="13334"/>
                </a:lnTo>
                <a:lnTo>
                  <a:pt x="12604" y="13261"/>
                </a:lnTo>
                <a:lnTo>
                  <a:pt x="12750" y="13140"/>
                </a:lnTo>
                <a:lnTo>
                  <a:pt x="12896" y="13042"/>
                </a:lnTo>
                <a:lnTo>
                  <a:pt x="12994" y="12896"/>
                </a:lnTo>
                <a:lnTo>
                  <a:pt x="13115" y="12750"/>
                </a:lnTo>
                <a:lnTo>
                  <a:pt x="13188" y="12604"/>
                </a:lnTo>
                <a:lnTo>
                  <a:pt x="13505" y="12872"/>
                </a:lnTo>
                <a:lnTo>
                  <a:pt x="13407" y="12945"/>
                </a:lnTo>
                <a:lnTo>
                  <a:pt x="13310" y="13018"/>
                </a:lnTo>
                <a:lnTo>
                  <a:pt x="13115" y="13213"/>
                </a:lnTo>
                <a:lnTo>
                  <a:pt x="12896" y="13359"/>
                </a:lnTo>
                <a:lnTo>
                  <a:pt x="12677" y="13529"/>
                </a:lnTo>
                <a:lnTo>
                  <a:pt x="12653" y="13553"/>
                </a:lnTo>
                <a:lnTo>
                  <a:pt x="12629" y="13602"/>
                </a:lnTo>
                <a:lnTo>
                  <a:pt x="12653" y="13651"/>
                </a:lnTo>
                <a:lnTo>
                  <a:pt x="12677" y="13699"/>
                </a:lnTo>
                <a:lnTo>
                  <a:pt x="12750" y="13724"/>
                </a:lnTo>
                <a:lnTo>
                  <a:pt x="12848" y="13748"/>
                </a:lnTo>
                <a:lnTo>
                  <a:pt x="12921" y="13748"/>
                </a:lnTo>
                <a:lnTo>
                  <a:pt x="12994" y="13724"/>
                </a:lnTo>
                <a:lnTo>
                  <a:pt x="13140" y="13651"/>
                </a:lnTo>
                <a:lnTo>
                  <a:pt x="13286" y="13578"/>
                </a:lnTo>
                <a:lnTo>
                  <a:pt x="13407" y="13480"/>
                </a:lnTo>
                <a:lnTo>
                  <a:pt x="13553" y="13383"/>
                </a:lnTo>
                <a:lnTo>
                  <a:pt x="13675" y="13237"/>
                </a:lnTo>
                <a:lnTo>
                  <a:pt x="13724" y="13164"/>
                </a:lnTo>
                <a:lnTo>
                  <a:pt x="13748" y="13091"/>
                </a:lnTo>
                <a:lnTo>
                  <a:pt x="13943" y="13286"/>
                </a:lnTo>
                <a:lnTo>
                  <a:pt x="13918" y="13286"/>
                </a:lnTo>
                <a:lnTo>
                  <a:pt x="13772" y="13383"/>
                </a:lnTo>
                <a:lnTo>
                  <a:pt x="13675" y="13505"/>
                </a:lnTo>
                <a:lnTo>
                  <a:pt x="13456" y="13748"/>
                </a:lnTo>
                <a:lnTo>
                  <a:pt x="13237" y="13967"/>
                </a:lnTo>
                <a:lnTo>
                  <a:pt x="13140" y="14064"/>
                </a:lnTo>
                <a:lnTo>
                  <a:pt x="13067" y="14210"/>
                </a:lnTo>
                <a:lnTo>
                  <a:pt x="13042" y="14235"/>
                </a:lnTo>
                <a:lnTo>
                  <a:pt x="13067" y="14259"/>
                </a:lnTo>
                <a:lnTo>
                  <a:pt x="13067" y="14308"/>
                </a:lnTo>
                <a:lnTo>
                  <a:pt x="13115" y="14308"/>
                </a:lnTo>
                <a:lnTo>
                  <a:pt x="13261" y="14259"/>
                </a:lnTo>
                <a:lnTo>
                  <a:pt x="13407" y="14210"/>
                </a:lnTo>
                <a:lnTo>
                  <a:pt x="13651" y="14040"/>
                </a:lnTo>
                <a:lnTo>
                  <a:pt x="13797" y="13918"/>
                </a:lnTo>
                <a:lnTo>
                  <a:pt x="13943" y="13797"/>
                </a:lnTo>
                <a:lnTo>
                  <a:pt x="14064" y="13626"/>
                </a:lnTo>
                <a:lnTo>
                  <a:pt x="14137" y="13480"/>
                </a:lnTo>
                <a:lnTo>
                  <a:pt x="14332" y="13675"/>
                </a:lnTo>
                <a:lnTo>
                  <a:pt x="14186" y="13918"/>
                </a:lnTo>
                <a:lnTo>
                  <a:pt x="14089" y="14040"/>
                </a:lnTo>
                <a:lnTo>
                  <a:pt x="13991" y="14137"/>
                </a:lnTo>
                <a:lnTo>
                  <a:pt x="13870" y="14235"/>
                </a:lnTo>
                <a:lnTo>
                  <a:pt x="13748" y="14308"/>
                </a:lnTo>
                <a:lnTo>
                  <a:pt x="13626" y="14381"/>
                </a:lnTo>
                <a:lnTo>
                  <a:pt x="13505" y="14454"/>
                </a:lnTo>
                <a:lnTo>
                  <a:pt x="13505" y="14502"/>
                </a:lnTo>
                <a:lnTo>
                  <a:pt x="13480" y="14527"/>
                </a:lnTo>
                <a:lnTo>
                  <a:pt x="13505" y="14600"/>
                </a:lnTo>
                <a:lnTo>
                  <a:pt x="13602" y="14648"/>
                </a:lnTo>
                <a:lnTo>
                  <a:pt x="13675" y="14673"/>
                </a:lnTo>
                <a:lnTo>
                  <a:pt x="13772" y="14673"/>
                </a:lnTo>
                <a:lnTo>
                  <a:pt x="13894" y="14648"/>
                </a:lnTo>
                <a:lnTo>
                  <a:pt x="14089" y="14551"/>
                </a:lnTo>
                <a:lnTo>
                  <a:pt x="14235" y="14454"/>
                </a:lnTo>
                <a:lnTo>
                  <a:pt x="14356" y="14356"/>
                </a:lnTo>
                <a:lnTo>
                  <a:pt x="14454" y="14235"/>
                </a:lnTo>
                <a:lnTo>
                  <a:pt x="14575" y="14113"/>
                </a:lnTo>
                <a:lnTo>
                  <a:pt x="14648" y="13967"/>
                </a:lnTo>
                <a:lnTo>
                  <a:pt x="14867" y="14210"/>
                </a:lnTo>
                <a:lnTo>
                  <a:pt x="14843" y="14210"/>
                </a:lnTo>
                <a:lnTo>
                  <a:pt x="14721" y="14259"/>
                </a:lnTo>
                <a:lnTo>
                  <a:pt x="14624" y="14332"/>
                </a:lnTo>
                <a:lnTo>
                  <a:pt x="14454" y="14527"/>
                </a:lnTo>
                <a:lnTo>
                  <a:pt x="14235" y="14746"/>
                </a:lnTo>
                <a:lnTo>
                  <a:pt x="14113" y="14867"/>
                </a:lnTo>
                <a:lnTo>
                  <a:pt x="13991" y="14940"/>
                </a:lnTo>
                <a:lnTo>
                  <a:pt x="13967" y="14989"/>
                </a:lnTo>
                <a:lnTo>
                  <a:pt x="13967" y="15038"/>
                </a:lnTo>
                <a:lnTo>
                  <a:pt x="14016" y="15086"/>
                </a:lnTo>
                <a:lnTo>
                  <a:pt x="14064" y="15086"/>
                </a:lnTo>
                <a:lnTo>
                  <a:pt x="14356" y="15013"/>
                </a:lnTo>
                <a:lnTo>
                  <a:pt x="14478" y="14940"/>
                </a:lnTo>
                <a:lnTo>
                  <a:pt x="14624" y="14867"/>
                </a:lnTo>
                <a:lnTo>
                  <a:pt x="14867" y="14648"/>
                </a:lnTo>
                <a:lnTo>
                  <a:pt x="14965" y="14527"/>
                </a:lnTo>
                <a:lnTo>
                  <a:pt x="15038" y="14405"/>
                </a:lnTo>
                <a:lnTo>
                  <a:pt x="15038" y="14381"/>
                </a:lnTo>
                <a:lnTo>
                  <a:pt x="15330" y="14673"/>
                </a:lnTo>
                <a:lnTo>
                  <a:pt x="15111" y="14867"/>
                </a:lnTo>
                <a:lnTo>
                  <a:pt x="14892" y="15062"/>
                </a:lnTo>
                <a:lnTo>
                  <a:pt x="14648" y="15232"/>
                </a:lnTo>
                <a:lnTo>
                  <a:pt x="14527" y="15330"/>
                </a:lnTo>
                <a:lnTo>
                  <a:pt x="14429" y="15427"/>
                </a:lnTo>
                <a:lnTo>
                  <a:pt x="14405" y="15451"/>
                </a:lnTo>
                <a:lnTo>
                  <a:pt x="14405" y="15500"/>
                </a:lnTo>
                <a:lnTo>
                  <a:pt x="14429" y="15524"/>
                </a:lnTo>
                <a:lnTo>
                  <a:pt x="14454" y="15549"/>
                </a:lnTo>
                <a:lnTo>
                  <a:pt x="14624" y="15573"/>
                </a:lnTo>
                <a:lnTo>
                  <a:pt x="14770" y="15549"/>
                </a:lnTo>
                <a:lnTo>
                  <a:pt x="14940" y="15476"/>
                </a:lnTo>
                <a:lnTo>
                  <a:pt x="15086" y="15378"/>
                </a:lnTo>
                <a:lnTo>
                  <a:pt x="15232" y="15281"/>
                </a:lnTo>
                <a:lnTo>
                  <a:pt x="15354" y="15159"/>
                </a:lnTo>
                <a:lnTo>
                  <a:pt x="15573" y="14916"/>
                </a:lnTo>
                <a:lnTo>
                  <a:pt x="15743" y="15111"/>
                </a:lnTo>
                <a:lnTo>
                  <a:pt x="15476" y="15378"/>
                </a:lnTo>
                <a:lnTo>
                  <a:pt x="15330" y="15476"/>
                </a:lnTo>
                <a:lnTo>
                  <a:pt x="15184" y="15573"/>
                </a:lnTo>
                <a:lnTo>
                  <a:pt x="15038" y="15670"/>
                </a:lnTo>
                <a:lnTo>
                  <a:pt x="14892" y="15792"/>
                </a:lnTo>
                <a:lnTo>
                  <a:pt x="14843" y="15840"/>
                </a:lnTo>
                <a:lnTo>
                  <a:pt x="14867" y="15913"/>
                </a:lnTo>
                <a:lnTo>
                  <a:pt x="14892" y="15986"/>
                </a:lnTo>
                <a:lnTo>
                  <a:pt x="14940" y="16011"/>
                </a:lnTo>
                <a:lnTo>
                  <a:pt x="15038" y="16035"/>
                </a:lnTo>
                <a:lnTo>
                  <a:pt x="15159" y="16011"/>
                </a:lnTo>
                <a:lnTo>
                  <a:pt x="15354" y="15962"/>
                </a:lnTo>
                <a:lnTo>
                  <a:pt x="15524" y="15865"/>
                </a:lnTo>
                <a:lnTo>
                  <a:pt x="15695" y="15767"/>
                </a:lnTo>
                <a:lnTo>
                  <a:pt x="15889" y="15597"/>
                </a:lnTo>
                <a:lnTo>
                  <a:pt x="16060" y="15427"/>
                </a:lnTo>
                <a:lnTo>
                  <a:pt x="16352" y="15694"/>
                </a:lnTo>
                <a:lnTo>
                  <a:pt x="16181" y="15865"/>
                </a:lnTo>
                <a:lnTo>
                  <a:pt x="16011" y="16011"/>
                </a:lnTo>
                <a:lnTo>
                  <a:pt x="15743" y="16157"/>
                </a:lnTo>
                <a:lnTo>
                  <a:pt x="15500" y="16303"/>
                </a:lnTo>
                <a:lnTo>
                  <a:pt x="15451" y="16327"/>
                </a:lnTo>
                <a:lnTo>
                  <a:pt x="15451" y="16376"/>
                </a:lnTo>
                <a:lnTo>
                  <a:pt x="15476" y="16400"/>
                </a:lnTo>
                <a:lnTo>
                  <a:pt x="15524" y="16424"/>
                </a:lnTo>
                <a:lnTo>
                  <a:pt x="15719" y="16424"/>
                </a:lnTo>
                <a:lnTo>
                  <a:pt x="15889" y="16449"/>
                </a:lnTo>
                <a:lnTo>
                  <a:pt x="16084" y="16400"/>
                </a:lnTo>
                <a:lnTo>
                  <a:pt x="16254" y="16351"/>
                </a:lnTo>
                <a:lnTo>
                  <a:pt x="16400" y="16254"/>
                </a:lnTo>
                <a:lnTo>
                  <a:pt x="16522" y="16157"/>
                </a:lnTo>
                <a:lnTo>
                  <a:pt x="16498" y="16254"/>
                </a:lnTo>
                <a:lnTo>
                  <a:pt x="16400" y="16376"/>
                </a:lnTo>
                <a:lnTo>
                  <a:pt x="16279" y="16473"/>
                </a:lnTo>
                <a:lnTo>
                  <a:pt x="16133" y="16546"/>
                </a:lnTo>
                <a:lnTo>
                  <a:pt x="15987" y="16619"/>
                </a:lnTo>
                <a:lnTo>
                  <a:pt x="15768" y="16668"/>
                </a:lnTo>
                <a:lnTo>
                  <a:pt x="15451" y="16765"/>
                </a:lnTo>
                <a:lnTo>
                  <a:pt x="15427" y="16692"/>
                </a:lnTo>
                <a:lnTo>
                  <a:pt x="15354" y="16643"/>
                </a:lnTo>
                <a:lnTo>
                  <a:pt x="15208" y="16546"/>
                </a:lnTo>
                <a:lnTo>
                  <a:pt x="15062" y="16400"/>
                </a:lnTo>
                <a:lnTo>
                  <a:pt x="14770" y="16132"/>
                </a:lnTo>
                <a:lnTo>
                  <a:pt x="14016" y="15524"/>
                </a:lnTo>
                <a:lnTo>
                  <a:pt x="13626" y="15159"/>
                </a:lnTo>
                <a:lnTo>
                  <a:pt x="13261" y="14770"/>
                </a:lnTo>
                <a:lnTo>
                  <a:pt x="12556" y="14016"/>
                </a:lnTo>
                <a:lnTo>
                  <a:pt x="12312" y="13772"/>
                </a:lnTo>
                <a:lnTo>
                  <a:pt x="12045" y="13553"/>
                </a:lnTo>
                <a:lnTo>
                  <a:pt x="11485" y="13140"/>
                </a:lnTo>
                <a:lnTo>
                  <a:pt x="11217" y="12921"/>
                </a:lnTo>
                <a:lnTo>
                  <a:pt x="10950" y="12677"/>
                </a:lnTo>
                <a:lnTo>
                  <a:pt x="10707" y="12434"/>
                </a:lnTo>
                <a:lnTo>
                  <a:pt x="10512" y="12166"/>
                </a:lnTo>
                <a:lnTo>
                  <a:pt x="10828" y="11899"/>
                </a:lnTo>
                <a:lnTo>
                  <a:pt x="11144" y="11607"/>
                </a:lnTo>
                <a:lnTo>
                  <a:pt x="11436" y="11315"/>
                </a:lnTo>
                <a:lnTo>
                  <a:pt x="11704" y="10998"/>
                </a:lnTo>
                <a:close/>
                <a:moveTo>
                  <a:pt x="6400" y="0"/>
                </a:moveTo>
                <a:lnTo>
                  <a:pt x="5791" y="73"/>
                </a:lnTo>
                <a:lnTo>
                  <a:pt x="5183" y="170"/>
                </a:lnTo>
                <a:lnTo>
                  <a:pt x="4891" y="243"/>
                </a:lnTo>
                <a:lnTo>
                  <a:pt x="4599" y="341"/>
                </a:lnTo>
                <a:lnTo>
                  <a:pt x="4258" y="462"/>
                </a:lnTo>
                <a:lnTo>
                  <a:pt x="3918" y="633"/>
                </a:lnTo>
                <a:lnTo>
                  <a:pt x="3601" y="827"/>
                </a:lnTo>
                <a:lnTo>
                  <a:pt x="3285" y="1022"/>
                </a:lnTo>
                <a:lnTo>
                  <a:pt x="2969" y="1241"/>
                </a:lnTo>
                <a:lnTo>
                  <a:pt x="2677" y="1484"/>
                </a:lnTo>
                <a:lnTo>
                  <a:pt x="2117" y="1971"/>
                </a:lnTo>
                <a:lnTo>
                  <a:pt x="1850" y="2239"/>
                </a:lnTo>
                <a:lnTo>
                  <a:pt x="1606" y="2506"/>
                </a:lnTo>
                <a:lnTo>
                  <a:pt x="1363" y="2798"/>
                </a:lnTo>
                <a:lnTo>
                  <a:pt x="1168" y="3066"/>
                </a:lnTo>
                <a:lnTo>
                  <a:pt x="949" y="3382"/>
                </a:lnTo>
                <a:lnTo>
                  <a:pt x="779" y="3699"/>
                </a:lnTo>
                <a:lnTo>
                  <a:pt x="609" y="4015"/>
                </a:lnTo>
                <a:lnTo>
                  <a:pt x="463" y="4331"/>
                </a:lnTo>
                <a:lnTo>
                  <a:pt x="341" y="4672"/>
                </a:lnTo>
                <a:lnTo>
                  <a:pt x="244" y="5013"/>
                </a:lnTo>
                <a:lnTo>
                  <a:pt x="146" y="5353"/>
                </a:lnTo>
                <a:lnTo>
                  <a:pt x="73" y="5718"/>
                </a:lnTo>
                <a:lnTo>
                  <a:pt x="25" y="6083"/>
                </a:lnTo>
                <a:lnTo>
                  <a:pt x="0" y="6448"/>
                </a:lnTo>
                <a:lnTo>
                  <a:pt x="0" y="6813"/>
                </a:lnTo>
                <a:lnTo>
                  <a:pt x="0" y="7203"/>
                </a:lnTo>
                <a:lnTo>
                  <a:pt x="25" y="7592"/>
                </a:lnTo>
                <a:lnTo>
                  <a:pt x="98" y="7957"/>
                </a:lnTo>
                <a:lnTo>
                  <a:pt x="171" y="8346"/>
                </a:lnTo>
                <a:lnTo>
                  <a:pt x="268" y="8711"/>
                </a:lnTo>
                <a:lnTo>
                  <a:pt x="390" y="9076"/>
                </a:lnTo>
                <a:lnTo>
                  <a:pt x="560" y="9441"/>
                </a:lnTo>
                <a:lnTo>
                  <a:pt x="730" y="9782"/>
                </a:lnTo>
                <a:lnTo>
                  <a:pt x="925" y="10122"/>
                </a:lnTo>
                <a:lnTo>
                  <a:pt x="1168" y="10463"/>
                </a:lnTo>
                <a:lnTo>
                  <a:pt x="1436" y="10804"/>
                </a:lnTo>
                <a:lnTo>
                  <a:pt x="1704" y="11096"/>
                </a:lnTo>
                <a:lnTo>
                  <a:pt x="1996" y="11363"/>
                </a:lnTo>
                <a:lnTo>
                  <a:pt x="2312" y="11631"/>
                </a:lnTo>
                <a:lnTo>
                  <a:pt x="2628" y="11874"/>
                </a:lnTo>
                <a:lnTo>
                  <a:pt x="2969" y="12093"/>
                </a:lnTo>
                <a:lnTo>
                  <a:pt x="3334" y="12312"/>
                </a:lnTo>
                <a:lnTo>
                  <a:pt x="3747" y="12531"/>
                </a:lnTo>
                <a:lnTo>
                  <a:pt x="4161" y="12726"/>
                </a:lnTo>
                <a:lnTo>
                  <a:pt x="4599" y="12896"/>
                </a:lnTo>
                <a:lnTo>
                  <a:pt x="5037" y="13042"/>
                </a:lnTo>
                <a:lnTo>
                  <a:pt x="5499" y="13164"/>
                </a:lnTo>
                <a:lnTo>
                  <a:pt x="5937" y="13261"/>
                </a:lnTo>
                <a:lnTo>
                  <a:pt x="6400" y="13334"/>
                </a:lnTo>
                <a:lnTo>
                  <a:pt x="6862" y="13383"/>
                </a:lnTo>
                <a:lnTo>
                  <a:pt x="7324" y="13383"/>
                </a:lnTo>
                <a:lnTo>
                  <a:pt x="7787" y="13334"/>
                </a:lnTo>
                <a:lnTo>
                  <a:pt x="8225" y="13261"/>
                </a:lnTo>
                <a:lnTo>
                  <a:pt x="8638" y="13140"/>
                </a:lnTo>
                <a:lnTo>
                  <a:pt x="9076" y="12994"/>
                </a:lnTo>
                <a:lnTo>
                  <a:pt x="9466" y="12799"/>
                </a:lnTo>
                <a:lnTo>
                  <a:pt x="9879" y="12580"/>
                </a:lnTo>
                <a:lnTo>
                  <a:pt x="10269" y="12337"/>
                </a:lnTo>
                <a:lnTo>
                  <a:pt x="10293" y="12458"/>
                </a:lnTo>
                <a:lnTo>
                  <a:pt x="10317" y="12580"/>
                </a:lnTo>
                <a:lnTo>
                  <a:pt x="10390" y="12677"/>
                </a:lnTo>
                <a:lnTo>
                  <a:pt x="10463" y="12775"/>
                </a:lnTo>
                <a:lnTo>
                  <a:pt x="10658" y="12969"/>
                </a:lnTo>
                <a:lnTo>
                  <a:pt x="10828" y="13140"/>
                </a:lnTo>
                <a:lnTo>
                  <a:pt x="11120" y="13383"/>
                </a:lnTo>
                <a:lnTo>
                  <a:pt x="11412" y="13602"/>
                </a:lnTo>
                <a:lnTo>
                  <a:pt x="11704" y="13845"/>
                </a:lnTo>
                <a:lnTo>
                  <a:pt x="11972" y="14089"/>
                </a:lnTo>
                <a:lnTo>
                  <a:pt x="12385" y="14502"/>
                </a:lnTo>
                <a:lnTo>
                  <a:pt x="12775" y="14916"/>
                </a:lnTo>
                <a:lnTo>
                  <a:pt x="13164" y="15330"/>
                </a:lnTo>
                <a:lnTo>
                  <a:pt x="13553" y="15743"/>
                </a:lnTo>
                <a:lnTo>
                  <a:pt x="13772" y="15938"/>
                </a:lnTo>
                <a:lnTo>
                  <a:pt x="13991" y="16132"/>
                </a:lnTo>
                <a:lnTo>
                  <a:pt x="14429" y="16473"/>
                </a:lnTo>
                <a:lnTo>
                  <a:pt x="14770" y="16789"/>
                </a:lnTo>
                <a:lnTo>
                  <a:pt x="14916" y="16935"/>
                </a:lnTo>
                <a:lnTo>
                  <a:pt x="15111" y="17081"/>
                </a:lnTo>
                <a:lnTo>
                  <a:pt x="15184" y="17106"/>
                </a:lnTo>
                <a:lnTo>
                  <a:pt x="15232" y="17154"/>
                </a:lnTo>
                <a:lnTo>
                  <a:pt x="15305" y="17179"/>
                </a:lnTo>
                <a:lnTo>
                  <a:pt x="15451" y="17227"/>
                </a:lnTo>
                <a:lnTo>
                  <a:pt x="15646" y="17203"/>
                </a:lnTo>
                <a:lnTo>
                  <a:pt x="15841" y="17179"/>
                </a:lnTo>
                <a:lnTo>
                  <a:pt x="16035" y="17106"/>
                </a:lnTo>
                <a:lnTo>
                  <a:pt x="16230" y="17033"/>
                </a:lnTo>
                <a:lnTo>
                  <a:pt x="16498" y="16911"/>
                </a:lnTo>
                <a:lnTo>
                  <a:pt x="16644" y="16814"/>
                </a:lnTo>
                <a:lnTo>
                  <a:pt x="16790" y="16668"/>
                </a:lnTo>
                <a:lnTo>
                  <a:pt x="16911" y="16497"/>
                </a:lnTo>
                <a:lnTo>
                  <a:pt x="17009" y="16327"/>
                </a:lnTo>
                <a:lnTo>
                  <a:pt x="17057" y="16132"/>
                </a:lnTo>
                <a:lnTo>
                  <a:pt x="17082" y="15938"/>
                </a:lnTo>
                <a:lnTo>
                  <a:pt x="17057" y="15840"/>
                </a:lnTo>
                <a:lnTo>
                  <a:pt x="17033" y="15767"/>
                </a:lnTo>
                <a:lnTo>
                  <a:pt x="17009" y="15670"/>
                </a:lnTo>
                <a:lnTo>
                  <a:pt x="16936" y="15597"/>
                </a:lnTo>
                <a:lnTo>
                  <a:pt x="16887" y="15549"/>
                </a:lnTo>
                <a:lnTo>
                  <a:pt x="15500" y="14137"/>
                </a:lnTo>
                <a:lnTo>
                  <a:pt x="14819" y="13432"/>
                </a:lnTo>
                <a:lnTo>
                  <a:pt x="14089" y="12750"/>
                </a:lnTo>
                <a:lnTo>
                  <a:pt x="13772" y="12458"/>
                </a:lnTo>
                <a:lnTo>
                  <a:pt x="13432" y="12166"/>
                </a:lnTo>
                <a:lnTo>
                  <a:pt x="13091" y="11899"/>
                </a:lnTo>
                <a:lnTo>
                  <a:pt x="12775" y="11582"/>
                </a:lnTo>
                <a:lnTo>
                  <a:pt x="12580" y="11363"/>
                </a:lnTo>
                <a:lnTo>
                  <a:pt x="12385" y="11120"/>
                </a:lnTo>
                <a:lnTo>
                  <a:pt x="12166" y="10901"/>
                </a:lnTo>
                <a:lnTo>
                  <a:pt x="12045" y="10804"/>
                </a:lnTo>
                <a:lnTo>
                  <a:pt x="11923" y="10706"/>
                </a:lnTo>
                <a:lnTo>
                  <a:pt x="12191" y="10317"/>
                </a:lnTo>
                <a:lnTo>
                  <a:pt x="12434" y="9928"/>
                </a:lnTo>
                <a:lnTo>
                  <a:pt x="12629" y="9490"/>
                </a:lnTo>
                <a:lnTo>
                  <a:pt x="12823" y="9076"/>
                </a:lnTo>
                <a:lnTo>
                  <a:pt x="12969" y="8614"/>
                </a:lnTo>
                <a:lnTo>
                  <a:pt x="13091" y="8176"/>
                </a:lnTo>
                <a:lnTo>
                  <a:pt x="13188" y="7713"/>
                </a:lnTo>
                <a:lnTo>
                  <a:pt x="13261" y="7251"/>
                </a:lnTo>
                <a:lnTo>
                  <a:pt x="13310" y="6765"/>
                </a:lnTo>
                <a:lnTo>
                  <a:pt x="13310" y="6302"/>
                </a:lnTo>
                <a:lnTo>
                  <a:pt x="13286" y="5840"/>
                </a:lnTo>
                <a:lnTo>
                  <a:pt x="13237" y="5378"/>
                </a:lnTo>
                <a:lnTo>
                  <a:pt x="13164" y="4891"/>
                </a:lnTo>
                <a:lnTo>
                  <a:pt x="13042" y="4453"/>
                </a:lnTo>
                <a:lnTo>
                  <a:pt x="12896" y="3991"/>
                </a:lnTo>
                <a:lnTo>
                  <a:pt x="12702" y="3553"/>
                </a:lnTo>
                <a:lnTo>
                  <a:pt x="12580" y="3285"/>
                </a:lnTo>
                <a:lnTo>
                  <a:pt x="12434" y="3042"/>
                </a:lnTo>
                <a:lnTo>
                  <a:pt x="12288" y="2798"/>
                </a:lnTo>
                <a:lnTo>
                  <a:pt x="12118" y="2579"/>
                </a:lnTo>
                <a:lnTo>
                  <a:pt x="11753" y="2141"/>
                </a:lnTo>
                <a:lnTo>
                  <a:pt x="11339" y="1728"/>
                </a:lnTo>
                <a:lnTo>
                  <a:pt x="10901" y="1363"/>
                </a:lnTo>
                <a:lnTo>
                  <a:pt x="10415" y="1046"/>
                </a:lnTo>
                <a:lnTo>
                  <a:pt x="9904" y="754"/>
                </a:lnTo>
                <a:lnTo>
                  <a:pt x="9368" y="511"/>
                </a:lnTo>
                <a:lnTo>
                  <a:pt x="8784" y="316"/>
                </a:lnTo>
                <a:lnTo>
                  <a:pt x="8225" y="170"/>
                </a:lnTo>
                <a:lnTo>
                  <a:pt x="7616" y="73"/>
                </a:lnTo>
                <a:lnTo>
                  <a:pt x="7008" y="0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60222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99BA12-6630-5F40-AA4B-15550645661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14</a:t>
            </a:fld>
            <a:endParaRPr lang="en"/>
          </a:p>
        </p:txBody>
      </p:sp>
      <p:pic>
        <p:nvPicPr>
          <p:cNvPr id="1028" name="Picture 4" descr="How to Craft a Winning Resume (&amp; Land an Offer from Google) | Glassdoor">
            <a:extLst>
              <a:ext uri="{FF2B5EF4-FFF2-40B4-BE49-F238E27FC236}">
                <a16:creationId xmlns:a16="http://schemas.microsoft.com/office/drawing/2014/main" id="{8305EBDA-BEB1-3746-B0ED-688D8EEAF5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4450" y="0"/>
            <a:ext cx="39751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395;p36">
            <a:extLst>
              <a:ext uri="{FF2B5EF4-FFF2-40B4-BE49-F238E27FC236}">
                <a16:creationId xmlns:a16="http://schemas.microsoft.com/office/drawing/2014/main" id="{7BC144E2-6E33-0949-B539-7075F3E39C40}"/>
              </a:ext>
            </a:extLst>
          </p:cNvPr>
          <p:cNvSpPr/>
          <p:nvPr/>
        </p:nvSpPr>
        <p:spPr>
          <a:xfrm>
            <a:off x="8266415" y="325961"/>
            <a:ext cx="487292" cy="491457"/>
          </a:xfrm>
          <a:custGeom>
            <a:avLst/>
            <a:gdLst/>
            <a:ahLst/>
            <a:cxnLst/>
            <a:rect l="l" t="t" r="r" b="b"/>
            <a:pathLst>
              <a:path w="17082" h="17228" extrusionOk="0">
                <a:moveTo>
                  <a:pt x="6497" y="2993"/>
                </a:moveTo>
                <a:lnTo>
                  <a:pt x="6400" y="3042"/>
                </a:lnTo>
                <a:lnTo>
                  <a:pt x="6302" y="3090"/>
                </a:lnTo>
                <a:lnTo>
                  <a:pt x="6229" y="3212"/>
                </a:lnTo>
                <a:lnTo>
                  <a:pt x="6229" y="3285"/>
                </a:lnTo>
                <a:lnTo>
                  <a:pt x="6254" y="3334"/>
                </a:lnTo>
                <a:lnTo>
                  <a:pt x="6278" y="3407"/>
                </a:lnTo>
                <a:lnTo>
                  <a:pt x="6351" y="3455"/>
                </a:lnTo>
                <a:lnTo>
                  <a:pt x="6400" y="3480"/>
                </a:lnTo>
                <a:lnTo>
                  <a:pt x="6643" y="3480"/>
                </a:lnTo>
                <a:lnTo>
                  <a:pt x="6692" y="3504"/>
                </a:lnTo>
                <a:lnTo>
                  <a:pt x="6911" y="3504"/>
                </a:lnTo>
                <a:lnTo>
                  <a:pt x="6959" y="3480"/>
                </a:lnTo>
                <a:lnTo>
                  <a:pt x="7008" y="3455"/>
                </a:lnTo>
                <a:lnTo>
                  <a:pt x="7057" y="3407"/>
                </a:lnTo>
                <a:lnTo>
                  <a:pt x="7057" y="3334"/>
                </a:lnTo>
                <a:lnTo>
                  <a:pt x="7057" y="3212"/>
                </a:lnTo>
                <a:lnTo>
                  <a:pt x="7032" y="3163"/>
                </a:lnTo>
                <a:lnTo>
                  <a:pt x="7008" y="3115"/>
                </a:lnTo>
                <a:lnTo>
                  <a:pt x="6935" y="3042"/>
                </a:lnTo>
                <a:lnTo>
                  <a:pt x="6838" y="3017"/>
                </a:lnTo>
                <a:lnTo>
                  <a:pt x="6716" y="2993"/>
                </a:lnTo>
                <a:close/>
                <a:moveTo>
                  <a:pt x="5743" y="3236"/>
                </a:moveTo>
                <a:lnTo>
                  <a:pt x="5670" y="3261"/>
                </a:lnTo>
                <a:lnTo>
                  <a:pt x="5402" y="3358"/>
                </a:lnTo>
                <a:lnTo>
                  <a:pt x="5134" y="3480"/>
                </a:lnTo>
                <a:lnTo>
                  <a:pt x="4891" y="3601"/>
                </a:lnTo>
                <a:lnTo>
                  <a:pt x="4672" y="3747"/>
                </a:lnTo>
                <a:lnTo>
                  <a:pt x="4453" y="3918"/>
                </a:lnTo>
                <a:lnTo>
                  <a:pt x="4234" y="4088"/>
                </a:lnTo>
                <a:lnTo>
                  <a:pt x="4039" y="4283"/>
                </a:lnTo>
                <a:lnTo>
                  <a:pt x="3869" y="4477"/>
                </a:lnTo>
                <a:lnTo>
                  <a:pt x="3699" y="4696"/>
                </a:lnTo>
                <a:lnTo>
                  <a:pt x="3553" y="4940"/>
                </a:lnTo>
                <a:lnTo>
                  <a:pt x="3431" y="5159"/>
                </a:lnTo>
                <a:lnTo>
                  <a:pt x="3309" y="5402"/>
                </a:lnTo>
                <a:lnTo>
                  <a:pt x="3236" y="5670"/>
                </a:lnTo>
                <a:lnTo>
                  <a:pt x="3163" y="5937"/>
                </a:lnTo>
                <a:lnTo>
                  <a:pt x="3115" y="6229"/>
                </a:lnTo>
                <a:lnTo>
                  <a:pt x="3090" y="6497"/>
                </a:lnTo>
                <a:lnTo>
                  <a:pt x="3090" y="6546"/>
                </a:lnTo>
                <a:lnTo>
                  <a:pt x="3115" y="6594"/>
                </a:lnTo>
                <a:lnTo>
                  <a:pt x="3188" y="6667"/>
                </a:lnTo>
                <a:lnTo>
                  <a:pt x="3261" y="6716"/>
                </a:lnTo>
                <a:lnTo>
                  <a:pt x="3285" y="6716"/>
                </a:lnTo>
                <a:lnTo>
                  <a:pt x="3309" y="6692"/>
                </a:lnTo>
                <a:lnTo>
                  <a:pt x="3382" y="6667"/>
                </a:lnTo>
                <a:lnTo>
                  <a:pt x="3431" y="6594"/>
                </a:lnTo>
                <a:lnTo>
                  <a:pt x="3480" y="6546"/>
                </a:lnTo>
                <a:lnTo>
                  <a:pt x="3504" y="6473"/>
                </a:lnTo>
                <a:lnTo>
                  <a:pt x="3528" y="6156"/>
                </a:lnTo>
                <a:lnTo>
                  <a:pt x="3601" y="5864"/>
                </a:lnTo>
                <a:lnTo>
                  <a:pt x="3699" y="5597"/>
                </a:lnTo>
                <a:lnTo>
                  <a:pt x="3820" y="5353"/>
                </a:lnTo>
                <a:lnTo>
                  <a:pt x="3966" y="5086"/>
                </a:lnTo>
                <a:lnTo>
                  <a:pt x="4137" y="4867"/>
                </a:lnTo>
                <a:lnTo>
                  <a:pt x="4307" y="4623"/>
                </a:lnTo>
                <a:lnTo>
                  <a:pt x="4526" y="4429"/>
                </a:lnTo>
                <a:lnTo>
                  <a:pt x="4745" y="4234"/>
                </a:lnTo>
                <a:lnTo>
                  <a:pt x="4988" y="4088"/>
                </a:lnTo>
                <a:lnTo>
                  <a:pt x="5256" y="3942"/>
                </a:lnTo>
                <a:lnTo>
                  <a:pt x="5499" y="3796"/>
                </a:lnTo>
                <a:lnTo>
                  <a:pt x="5767" y="3699"/>
                </a:lnTo>
                <a:lnTo>
                  <a:pt x="5864" y="3650"/>
                </a:lnTo>
                <a:lnTo>
                  <a:pt x="5913" y="3577"/>
                </a:lnTo>
                <a:lnTo>
                  <a:pt x="5937" y="3504"/>
                </a:lnTo>
                <a:lnTo>
                  <a:pt x="5937" y="3407"/>
                </a:lnTo>
                <a:lnTo>
                  <a:pt x="5889" y="3334"/>
                </a:lnTo>
                <a:lnTo>
                  <a:pt x="5840" y="3285"/>
                </a:lnTo>
                <a:lnTo>
                  <a:pt x="5743" y="3236"/>
                </a:lnTo>
                <a:close/>
                <a:moveTo>
                  <a:pt x="7324" y="1971"/>
                </a:moveTo>
                <a:lnTo>
                  <a:pt x="7787" y="2020"/>
                </a:lnTo>
                <a:lnTo>
                  <a:pt x="8249" y="2141"/>
                </a:lnTo>
                <a:lnTo>
                  <a:pt x="8687" y="2312"/>
                </a:lnTo>
                <a:lnTo>
                  <a:pt x="9101" y="2506"/>
                </a:lnTo>
                <a:lnTo>
                  <a:pt x="9490" y="2774"/>
                </a:lnTo>
                <a:lnTo>
                  <a:pt x="9879" y="3066"/>
                </a:lnTo>
                <a:lnTo>
                  <a:pt x="10220" y="3431"/>
                </a:lnTo>
                <a:lnTo>
                  <a:pt x="10512" y="3820"/>
                </a:lnTo>
                <a:lnTo>
                  <a:pt x="10707" y="4088"/>
                </a:lnTo>
                <a:lnTo>
                  <a:pt x="10877" y="4380"/>
                </a:lnTo>
                <a:lnTo>
                  <a:pt x="11023" y="4696"/>
                </a:lnTo>
                <a:lnTo>
                  <a:pt x="11120" y="5013"/>
                </a:lnTo>
                <a:lnTo>
                  <a:pt x="11217" y="5329"/>
                </a:lnTo>
                <a:lnTo>
                  <a:pt x="11266" y="5645"/>
                </a:lnTo>
                <a:lnTo>
                  <a:pt x="11315" y="5986"/>
                </a:lnTo>
                <a:lnTo>
                  <a:pt x="11315" y="6302"/>
                </a:lnTo>
                <a:lnTo>
                  <a:pt x="11315" y="6643"/>
                </a:lnTo>
                <a:lnTo>
                  <a:pt x="11266" y="6959"/>
                </a:lnTo>
                <a:lnTo>
                  <a:pt x="11217" y="7300"/>
                </a:lnTo>
                <a:lnTo>
                  <a:pt x="11144" y="7616"/>
                </a:lnTo>
                <a:lnTo>
                  <a:pt x="11047" y="7932"/>
                </a:lnTo>
                <a:lnTo>
                  <a:pt x="10925" y="8249"/>
                </a:lnTo>
                <a:lnTo>
                  <a:pt x="10780" y="8565"/>
                </a:lnTo>
                <a:lnTo>
                  <a:pt x="10634" y="8857"/>
                </a:lnTo>
                <a:lnTo>
                  <a:pt x="10439" y="9173"/>
                </a:lnTo>
                <a:lnTo>
                  <a:pt x="10220" y="9490"/>
                </a:lnTo>
                <a:lnTo>
                  <a:pt x="9977" y="9757"/>
                </a:lnTo>
                <a:lnTo>
                  <a:pt x="9733" y="10025"/>
                </a:lnTo>
                <a:lnTo>
                  <a:pt x="9441" y="10268"/>
                </a:lnTo>
                <a:lnTo>
                  <a:pt x="9149" y="10487"/>
                </a:lnTo>
                <a:lnTo>
                  <a:pt x="8857" y="10682"/>
                </a:lnTo>
                <a:lnTo>
                  <a:pt x="8541" y="10852"/>
                </a:lnTo>
                <a:lnTo>
                  <a:pt x="8200" y="10998"/>
                </a:lnTo>
                <a:lnTo>
                  <a:pt x="7860" y="11120"/>
                </a:lnTo>
                <a:lnTo>
                  <a:pt x="7519" y="11193"/>
                </a:lnTo>
                <a:lnTo>
                  <a:pt x="7154" y="11242"/>
                </a:lnTo>
                <a:lnTo>
                  <a:pt x="6789" y="11266"/>
                </a:lnTo>
                <a:lnTo>
                  <a:pt x="6424" y="11242"/>
                </a:lnTo>
                <a:lnTo>
                  <a:pt x="6059" y="11193"/>
                </a:lnTo>
                <a:lnTo>
                  <a:pt x="5670" y="11096"/>
                </a:lnTo>
                <a:lnTo>
                  <a:pt x="5353" y="10998"/>
                </a:lnTo>
                <a:lnTo>
                  <a:pt x="5037" y="10877"/>
                </a:lnTo>
                <a:lnTo>
                  <a:pt x="4721" y="10731"/>
                </a:lnTo>
                <a:lnTo>
                  <a:pt x="4404" y="10560"/>
                </a:lnTo>
                <a:lnTo>
                  <a:pt x="4112" y="10390"/>
                </a:lnTo>
                <a:lnTo>
                  <a:pt x="3820" y="10171"/>
                </a:lnTo>
                <a:lnTo>
                  <a:pt x="3553" y="9952"/>
                </a:lnTo>
                <a:lnTo>
                  <a:pt x="3285" y="9733"/>
                </a:lnTo>
                <a:lnTo>
                  <a:pt x="3042" y="9490"/>
                </a:lnTo>
                <a:lnTo>
                  <a:pt x="2823" y="9222"/>
                </a:lnTo>
                <a:lnTo>
                  <a:pt x="2628" y="8930"/>
                </a:lnTo>
                <a:lnTo>
                  <a:pt x="2434" y="8638"/>
                </a:lnTo>
                <a:lnTo>
                  <a:pt x="2288" y="8346"/>
                </a:lnTo>
                <a:lnTo>
                  <a:pt x="2142" y="8030"/>
                </a:lnTo>
                <a:lnTo>
                  <a:pt x="2044" y="7689"/>
                </a:lnTo>
                <a:lnTo>
                  <a:pt x="1971" y="7349"/>
                </a:lnTo>
                <a:lnTo>
                  <a:pt x="1947" y="7057"/>
                </a:lnTo>
                <a:lnTo>
                  <a:pt x="1923" y="6765"/>
                </a:lnTo>
                <a:lnTo>
                  <a:pt x="1923" y="6497"/>
                </a:lnTo>
                <a:lnTo>
                  <a:pt x="1947" y="6205"/>
                </a:lnTo>
                <a:lnTo>
                  <a:pt x="1996" y="5937"/>
                </a:lnTo>
                <a:lnTo>
                  <a:pt x="2044" y="5670"/>
                </a:lnTo>
                <a:lnTo>
                  <a:pt x="2142" y="5402"/>
                </a:lnTo>
                <a:lnTo>
                  <a:pt x="2239" y="5159"/>
                </a:lnTo>
                <a:lnTo>
                  <a:pt x="2336" y="4915"/>
                </a:lnTo>
                <a:lnTo>
                  <a:pt x="2482" y="4672"/>
                </a:lnTo>
                <a:lnTo>
                  <a:pt x="2628" y="4429"/>
                </a:lnTo>
                <a:lnTo>
                  <a:pt x="2774" y="4210"/>
                </a:lnTo>
                <a:lnTo>
                  <a:pt x="2944" y="3991"/>
                </a:lnTo>
                <a:lnTo>
                  <a:pt x="3139" y="3772"/>
                </a:lnTo>
                <a:lnTo>
                  <a:pt x="3528" y="3382"/>
                </a:lnTo>
                <a:lnTo>
                  <a:pt x="3966" y="3017"/>
                </a:lnTo>
                <a:lnTo>
                  <a:pt x="4404" y="2701"/>
                </a:lnTo>
                <a:lnTo>
                  <a:pt x="4891" y="2409"/>
                </a:lnTo>
                <a:lnTo>
                  <a:pt x="5134" y="2287"/>
                </a:lnTo>
                <a:lnTo>
                  <a:pt x="5378" y="2166"/>
                </a:lnTo>
                <a:lnTo>
                  <a:pt x="5645" y="2117"/>
                </a:lnTo>
                <a:lnTo>
                  <a:pt x="6035" y="2068"/>
                </a:lnTo>
                <a:lnTo>
                  <a:pt x="6716" y="1995"/>
                </a:lnTo>
                <a:lnTo>
                  <a:pt x="7300" y="1995"/>
                </a:lnTo>
                <a:lnTo>
                  <a:pt x="7324" y="1971"/>
                </a:lnTo>
                <a:close/>
                <a:moveTo>
                  <a:pt x="6935" y="1533"/>
                </a:moveTo>
                <a:lnTo>
                  <a:pt x="6497" y="1582"/>
                </a:lnTo>
                <a:lnTo>
                  <a:pt x="6083" y="1679"/>
                </a:lnTo>
                <a:lnTo>
                  <a:pt x="5864" y="1703"/>
                </a:lnTo>
                <a:lnTo>
                  <a:pt x="5621" y="1752"/>
                </a:lnTo>
                <a:lnTo>
                  <a:pt x="5353" y="1825"/>
                </a:lnTo>
                <a:lnTo>
                  <a:pt x="5110" y="1922"/>
                </a:lnTo>
                <a:lnTo>
                  <a:pt x="4842" y="2044"/>
                </a:lnTo>
                <a:lnTo>
                  <a:pt x="4599" y="2166"/>
                </a:lnTo>
                <a:lnTo>
                  <a:pt x="4112" y="2458"/>
                </a:lnTo>
                <a:lnTo>
                  <a:pt x="3650" y="2774"/>
                </a:lnTo>
                <a:lnTo>
                  <a:pt x="3212" y="3115"/>
                </a:lnTo>
                <a:lnTo>
                  <a:pt x="2823" y="3504"/>
                </a:lnTo>
                <a:lnTo>
                  <a:pt x="2458" y="3918"/>
                </a:lnTo>
                <a:lnTo>
                  <a:pt x="2312" y="4161"/>
                </a:lnTo>
                <a:lnTo>
                  <a:pt x="2166" y="4380"/>
                </a:lnTo>
                <a:lnTo>
                  <a:pt x="2020" y="4623"/>
                </a:lnTo>
                <a:lnTo>
                  <a:pt x="1923" y="4867"/>
                </a:lnTo>
                <a:lnTo>
                  <a:pt x="1801" y="5110"/>
                </a:lnTo>
                <a:lnTo>
                  <a:pt x="1728" y="5378"/>
                </a:lnTo>
                <a:lnTo>
                  <a:pt x="1631" y="5645"/>
                </a:lnTo>
                <a:lnTo>
                  <a:pt x="1582" y="5913"/>
                </a:lnTo>
                <a:lnTo>
                  <a:pt x="1533" y="6181"/>
                </a:lnTo>
                <a:lnTo>
                  <a:pt x="1509" y="6473"/>
                </a:lnTo>
                <a:lnTo>
                  <a:pt x="1509" y="6765"/>
                </a:lnTo>
                <a:lnTo>
                  <a:pt x="1509" y="7057"/>
                </a:lnTo>
                <a:lnTo>
                  <a:pt x="1558" y="7349"/>
                </a:lnTo>
                <a:lnTo>
                  <a:pt x="1606" y="7640"/>
                </a:lnTo>
                <a:lnTo>
                  <a:pt x="1679" y="7932"/>
                </a:lnTo>
                <a:lnTo>
                  <a:pt x="1752" y="8224"/>
                </a:lnTo>
                <a:lnTo>
                  <a:pt x="1874" y="8492"/>
                </a:lnTo>
                <a:lnTo>
                  <a:pt x="1996" y="8760"/>
                </a:lnTo>
                <a:lnTo>
                  <a:pt x="2142" y="9027"/>
                </a:lnTo>
                <a:lnTo>
                  <a:pt x="2312" y="9295"/>
                </a:lnTo>
                <a:lnTo>
                  <a:pt x="2507" y="9538"/>
                </a:lnTo>
                <a:lnTo>
                  <a:pt x="2726" y="9782"/>
                </a:lnTo>
                <a:lnTo>
                  <a:pt x="2944" y="10001"/>
                </a:lnTo>
                <a:lnTo>
                  <a:pt x="3188" y="10195"/>
                </a:lnTo>
                <a:lnTo>
                  <a:pt x="3699" y="10585"/>
                </a:lnTo>
                <a:lnTo>
                  <a:pt x="3991" y="10779"/>
                </a:lnTo>
                <a:lnTo>
                  <a:pt x="4283" y="10950"/>
                </a:lnTo>
                <a:lnTo>
                  <a:pt x="4599" y="11120"/>
                </a:lnTo>
                <a:lnTo>
                  <a:pt x="4915" y="11266"/>
                </a:lnTo>
                <a:lnTo>
                  <a:pt x="5232" y="11412"/>
                </a:lnTo>
                <a:lnTo>
                  <a:pt x="5572" y="11509"/>
                </a:lnTo>
                <a:lnTo>
                  <a:pt x="5889" y="11607"/>
                </a:lnTo>
                <a:lnTo>
                  <a:pt x="6254" y="11680"/>
                </a:lnTo>
                <a:lnTo>
                  <a:pt x="6594" y="11704"/>
                </a:lnTo>
                <a:lnTo>
                  <a:pt x="6959" y="11728"/>
                </a:lnTo>
                <a:lnTo>
                  <a:pt x="7300" y="11680"/>
                </a:lnTo>
                <a:lnTo>
                  <a:pt x="7641" y="11631"/>
                </a:lnTo>
                <a:lnTo>
                  <a:pt x="7981" y="11534"/>
                </a:lnTo>
                <a:lnTo>
                  <a:pt x="8322" y="11436"/>
                </a:lnTo>
                <a:lnTo>
                  <a:pt x="8638" y="11290"/>
                </a:lnTo>
                <a:lnTo>
                  <a:pt x="8955" y="11120"/>
                </a:lnTo>
                <a:lnTo>
                  <a:pt x="9344" y="10877"/>
                </a:lnTo>
                <a:lnTo>
                  <a:pt x="9733" y="10609"/>
                </a:lnTo>
                <a:lnTo>
                  <a:pt x="10074" y="10293"/>
                </a:lnTo>
                <a:lnTo>
                  <a:pt x="10390" y="9976"/>
                </a:lnTo>
                <a:lnTo>
                  <a:pt x="10658" y="9611"/>
                </a:lnTo>
                <a:lnTo>
                  <a:pt x="10925" y="9222"/>
                </a:lnTo>
                <a:lnTo>
                  <a:pt x="11144" y="8808"/>
                </a:lnTo>
                <a:lnTo>
                  <a:pt x="11339" y="8395"/>
                </a:lnTo>
                <a:lnTo>
                  <a:pt x="11509" y="7957"/>
                </a:lnTo>
                <a:lnTo>
                  <a:pt x="11631" y="7519"/>
                </a:lnTo>
                <a:lnTo>
                  <a:pt x="11704" y="7081"/>
                </a:lnTo>
                <a:lnTo>
                  <a:pt x="11753" y="6619"/>
                </a:lnTo>
                <a:lnTo>
                  <a:pt x="11753" y="6156"/>
                </a:lnTo>
                <a:lnTo>
                  <a:pt x="11728" y="5694"/>
                </a:lnTo>
                <a:lnTo>
                  <a:pt x="11655" y="5256"/>
                </a:lnTo>
                <a:lnTo>
                  <a:pt x="11534" y="4794"/>
                </a:lnTo>
                <a:lnTo>
                  <a:pt x="11363" y="4404"/>
                </a:lnTo>
                <a:lnTo>
                  <a:pt x="11169" y="4015"/>
                </a:lnTo>
                <a:lnTo>
                  <a:pt x="10950" y="3650"/>
                </a:lnTo>
                <a:lnTo>
                  <a:pt x="10682" y="3285"/>
                </a:lnTo>
                <a:lnTo>
                  <a:pt x="10390" y="2969"/>
                </a:lnTo>
                <a:lnTo>
                  <a:pt x="10074" y="2677"/>
                </a:lnTo>
                <a:lnTo>
                  <a:pt x="9733" y="2409"/>
                </a:lnTo>
                <a:lnTo>
                  <a:pt x="9393" y="2166"/>
                </a:lnTo>
                <a:lnTo>
                  <a:pt x="9003" y="1971"/>
                </a:lnTo>
                <a:lnTo>
                  <a:pt x="8614" y="1801"/>
                </a:lnTo>
                <a:lnTo>
                  <a:pt x="8200" y="1655"/>
                </a:lnTo>
                <a:lnTo>
                  <a:pt x="7787" y="1582"/>
                </a:lnTo>
                <a:lnTo>
                  <a:pt x="7349" y="1533"/>
                </a:lnTo>
                <a:close/>
                <a:moveTo>
                  <a:pt x="12118" y="11558"/>
                </a:moveTo>
                <a:lnTo>
                  <a:pt x="12142" y="11582"/>
                </a:lnTo>
                <a:lnTo>
                  <a:pt x="11972" y="11777"/>
                </a:lnTo>
                <a:lnTo>
                  <a:pt x="12093" y="11631"/>
                </a:lnTo>
                <a:lnTo>
                  <a:pt x="12118" y="11558"/>
                </a:lnTo>
                <a:close/>
                <a:moveTo>
                  <a:pt x="6789" y="584"/>
                </a:moveTo>
                <a:lnTo>
                  <a:pt x="7154" y="608"/>
                </a:lnTo>
                <a:lnTo>
                  <a:pt x="7519" y="657"/>
                </a:lnTo>
                <a:lnTo>
                  <a:pt x="7884" y="706"/>
                </a:lnTo>
                <a:lnTo>
                  <a:pt x="8225" y="803"/>
                </a:lnTo>
                <a:lnTo>
                  <a:pt x="8565" y="900"/>
                </a:lnTo>
                <a:lnTo>
                  <a:pt x="8906" y="1022"/>
                </a:lnTo>
                <a:lnTo>
                  <a:pt x="9247" y="1144"/>
                </a:lnTo>
                <a:lnTo>
                  <a:pt x="9563" y="1314"/>
                </a:lnTo>
                <a:lnTo>
                  <a:pt x="9879" y="1484"/>
                </a:lnTo>
                <a:lnTo>
                  <a:pt x="10171" y="1679"/>
                </a:lnTo>
                <a:lnTo>
                  <a:pt x="10439" y="1874"/>
                </a:lnTo>
                <a:lnTo>
                  <a:pt x="10707" y="2093"/>
                </a:lnTo>
                <a:lnTo>
                  <a:pt x="10950" y="2312"/>
                </a:lnTo>
                <a:lnTo>
                  <a:pt x="11193" y="2555"/>
                </a:lnTo>
                <a:lnTo>
                  <a:pt x="11485" y="2896"/>
                </a:lnTo>
                <a:lnTo>
                  <a:pt x="11753" y="3261"/>
                </a:lnTo>
                <a:lnTo>
                  <a:pt x="11996" y="3626"/>
                </a:lnTo>
                <a:lnTo>
                  <a:pt x="12191" y="4015"/>
                </a:lnTo>
                <a:lnTo>
                  <a:pt x="12361" y="4404"/>
                </a:lnTo>
                <a:lnTo>
                  <a:pt x="12507" y="4818"/>
                </a:lnTo>
                <a:lnTo>
                  <a:pt x="12629" y="5232"/>
                </a:lnTo>
                <a:lnTo>
                  <a:pt x="12702" y="5645"/>
                </a:lnTo>
                <a:lnTo>
                  <a:pt x="12750" y="6059"/>
                </a:lnTo>
                <a:lnTo>
                  <a:pt x="12775" y="6473"/>
                </a:lnTo>
                <a:lnTo>
                  <a:pt x="12775" y="6911"/>
                </a:lnTo>
                <a:lnTo>
                  <a:pt x="12726" y="7324"/>
                </a:lnTo>
                <a:lnTo>
                  <a:pt x="12653" y="7762"/>
                </a:lnTo>
                <a:lnTo>
                  <a:pt x="12556" y="8176"/>
                </a:lnTo>
                <a:lnTo>
                  <a:pt x="12434" y="8589"/>
                </a:lnTo>
                <a:lnTo>
                  <a:pt x="12264" y="9003"/>
                </a:lnTo>
                <a:lnTo>
                  <a:pt x="12045" y="9465"/>
                </a:lnTo>
                <a:lnTo>
                  <a:pt x="11801" y="9903"/>
                </a:lnTo>
                <a:lnTo>
                  <a:pt x="11534" y="10293"/>
                </a:lnTo>
                <a:lnTo>
                  <a:pt x="11217" y="10682"/>
                </a:lnTo>
                <a:lnTo>
                  <a:pt x="10901" y="11047"/>
                </a:lnTo>
                <a:lnTo>
                  <a:pt x="10536" y="11388"/>
                </a:lnTo>
                <a:lnTo>
                  <a:pt x="10171" y="11680"/>
                </a:lnTo>
                <a:lnTo>
                  <a:pt x="9782" y="11947"/>
                </a:lnTo>
                <a:lnTo>
                  <a:pt x="9368" y="12191"/>
                </a:lnTo>
                <a:lnTo>
                  <a:pt x="8930" y="12385"/>
                </a:lnTo>
                <a:lnTo>
                  <a:pt x="8468" y="12556"/>
                </a:lnTo>
                <a:lnTo>
                  <a:pt x="8006" y="12677"/>
                </a:lnTo>
                <a:lnTo>
                  <a:pt x="7543" y="12750"/>
                </a:lnTo>
                <a:lnTo>
                  <a:pt x="7032" y="12775"/>
                </a:lnTo>
                <a:lnTo>
                  <a:pt x="6546" y="12775"/>
                </a:lnTo>
                <a:lnTo>
                  <a:pt x="6035" y="12702"/>
                </a:lnTo>
                <a:lnTo>
                  <a:pt x="5597" y="12604"/>
                </a:lnTo>
                <a:lnTo>
                  <a:pt x="5159" y="12483"/>
                </a:lnTo>
                <a:lnTo>
                  <a:pt x="4721" y="12337"/>
                </a:lnTo>
                <a:lnTo>
                  <a:pt x="4307" y="12166"/>
                </a:lnTo>
                <a:lnTo>
                  <a:pt x="3893" y="11947"/>
                </a:lnTo>
                <a:lnTo>
                  <a:pt x="3504" y="11728"/>
                </a:lnTo>
                <a:lnTo>
                  <a:pt x="3115" y="11485"/>
                </a:lnTo>
                <a:lnTo>
                  <a:pt x="2774" y="11193"/>
                </a:lnTo>
                <a:lnTo>
                  <a:pt x="2434" y="10901"/>
                </a:lnTo>
                <a:lnTo>
                  <a:pt x="2117" y="10560"/>
                </a:lnTo>
                <a:lnTo>
                  <a:pt x="1825" y="10220"/>
                </a:lnTo>
                <a:lnTo>
                  <a:pt x="1558" y="9855"/>
                </a:lnTo>
                <a:lnTo>
                  <a:pt x="1314" y="9465"/>
                </a:lnTo>
                <a:lnTo>
                  <a:pt x="1095" y="9052"/>
                </a:lnTo>
                <a:lnTo>
                  <a:pt x="925" y="8638"/>
                </a:lnTo>
                <a:lnTo>
                  <a:pt x="779" y="8200"/>
                </a:lnTo>
                <a:lnTo>
                  <a:pt x="682" y="7811"/>
                </a:lnTo>
                <a:lnTo>
                  <a:pt x="609" y="7446"/>
                </a:lnTo>
                <a:lnTo>
                  <a:pt x="560" y="7081"/>
                </a:lnTo>
                <a:lnTo>
                  <a:pt x="560" y="6716"/>
                </a:lnTo>
                <a:lnTo>
                  <a:pt x="560" y="6351"/>
                </a:lnTo>
                <a:lnTo>
                  <a:pt x="584" y="5986"/>
                </a:lnTo>
                <a:lnTo>
                  <a:pt x="633" y="5645"/>
                </a:lnTo>
                <a:lnTo>
                  <a:pt x="706" y="5305"/>
                </a:lnTo>
                <a:lnTo>
                  <a:pt x="803" y="4964"/>
                </a:lnTo>
                <a:lnTo>
                  <a:pt x="925" y="4648"/>
                </a:lnTo>
                <a:lnTo>
                  <a:pt x="1047" y="4307"/>
                </a:lnTo>
                <a:lnTo>
                  <a:pt x="1217" y="3991"/>
                </a:lnTo>
                <a:lnTo>
                  <a:pt x="1387" y="3674"/>
                </a:lnTo>
                <a:lnTo>
                  <a:pt x="1606" y="3382"/>
                </a:lnTo>
                <a:lnTo>
                  <a:pt x="1825" y="3090"/>
                </a:lnTo>
                <a:lnTo>
                  <a:pt x="2069" y="2798"/>
                </a:lnTo>
                <a:lnTo>
                  <a:pt x="2361" y="2506"/>
                </a:lnTo>
                <a:lnTo>
                  <a:pt x="2726" y="2190"/>
                </a:lnTo>
                <a:lnTo>
                  <a:pt x="3163" y="1849"/>
                </a:lnTo>
                <a:lnTo>
                  <a:pt x="3674" y="1509"/>
                </a:lnTo>
                <a:lnTo>
                  <a:pt x="4210" y="1217"/>
                </a:lnTo>
                <a:lnTo>
                  <a:pt x="4502" y="1071"/>
                </a:lnTo>
                <a:lnTo>
                  <a:pt x="4794" y="949"/>
                </a:lnTo>
                <a:lnTo>
                  <a:pt x="5110" y="852"/>
                </a:lnTo>
                <a:lnTo>
                  <a:pt x="5402" y="754"/>
                </a:lnTo>
                <a:lnTo>
                  <a:pt x="5718" y="681"/>
                </a:lnTo>
                <a:lnTo>
                  <a:pt x="6035" y="633"/>
                </a:lnTo>
                <a:lnTo>
                  <a:pt x="6400" y="608"/>
                </a:lnTo>
                <a:lnTo>
                  <a:pt x="6789" y="584"/>
                </a:lnTo>
                <a:close/>
                <a:moveTo>
                  <a:pt x="11704" y="10998"/>
                </a:moveTo>
                <a:lnTo>
                  <a:pt x="11923" y="11315"/>
                </a:lnTo>
                <a:lnTo>
                  <a:pt x="11874" y="11339"/>
                </a:lnTo>
                <a:lnTo>
                  <a:pt x="11850" y="11363"/>
                </a:lnTo>
                <a:lnTo>
                  <a:pt x="11607" y="11607"/>
                </a:lnTo>
                <a:lnTo>
                  <a:pt x="11339" y="11826"/>
                </a:lnTo>
                <a:lnTo>
                  <a:pt x="11071" y="11996"/>
                </a:lnTo>
                <a:lnTo>
                  <a:pt x="10950" y="12093"/>
                </a:lnTo>
                <a:lnTo>
                  <a:pt x="10925" y="12166"/>
                </a:lnTo>
                <a:lnTo>
                  <a:pt x="10901" y="12239"/>
                </a:lnTo>
                <a:lnTo>
                  <a:pt x="10901" y="12264"/>
                </a:lnTo>
                <a:lnTo>
                  <a:pt x="10974" y="12288"/>
                </a:lnTo>
                <a:lnTo>
                  <a:pt x="11047" y="12288"/>
                </a:lnTo>
                <a:lnTo>
                  <a:pt x="11217" y="12264"/>
                </a:lnTo>
                <a:lnTo>
                  <a:pt x="11363" y="12191"/>
                </a:lnTo>
                <a:lnTo>
                  <a:pt x="11509" y="12093"/>
                </a:lnTo>
                <a:lnTo>
                  <a:pt x="11826" y="11899"/>
                </a:lnTo>
                <a:lnTo>
                  <a:pt x="11972" y="11777"/>
                </a:lnTo>
                <a:lnTo>
                  <a:pt x="11850" y="11899"/>
                </a:lnTo>
                <a:lnTo>
                  <a:pt x="11728" y="11996"/>
                </a:lnTo>
                <a:lnTo>
                  <a:pt x="11485" y="12191"/>
                </a:lnTo>
                <a:lnTo>
                  <a:pt x="11363" y="12288"/>
                </a:lnTo>
                <a:lnTo>
                  <a:pt x="11339" y="12361"/>
                </a:lnTo>
                <a:lnTo>
                  <a:pt x="11339" y="12434"/>
                </a:lnTo>
                <a:lnTo>
                  <a:pt x="11363" y="12483"/>
                </a:lnTo>
                <a:lnTo>
                  <a:pt x="11412" y="12531"/>
                </a:lnTo>
                <a:lnTo>
                  <a:pt x="11485" y="12556"/>
                </a:lnTo>
                <a:lnTo>
                  <a:pt x="11558" y="12531"/>
                </a:lnTo>
                <a:lnTo>
                  <a:pt x="11728" y="12483"/>
                </a:lnTo>
                <a:lnTo>
                  <a:pt x="11874" y="12385"/>
                </a:lnTo>
                <a:lnTo>
                  <a:pt x="12020" y="12288"/>
                </a:lnTo>
                <a:lnTo>
                  <a:pt x="12239" y="12118"/>
                </a:lnTo>
                <a:lnTo>
                  <a:pt x="12361" y="12020"/>
                </a:lnTo>
                <a:lnTo>
                  <a:pt x="12434" y="11899"/>
                </a:lnTo>
                <a:lnTo>
                  <a:pt x="12507" y="11947"/>
                </a:lnTo>
                <a:lnTo>
                  <a:pt x="12288" y="12142"/>
                </a:lnTo>
                <a:lnTo>
                  <a:pt x="12069" y="12337"/>
                </a:lnTo>
                <a:lnTo>
                  <a:pt x="11826" y="12556"/>
                </a:lnTo>
                <a:lnTo>
                  <a:pt x="11728" y="12677"/>
                </a:lnTo>
                <a:lnTo>
                  <a:pt x="11655" y="12823"/>
                </a:lnTo>
                <a:lnTo>
                  <a:pt x="11631" y="12896"/>
                </a:lnTo>
                <a:lnTo>
                  <a:pt x="11680" y="12969"/>
                </a:lnTo>
                <a:lnTo>
                  <a:pt x="11753" y="12994"/>
                </a:lnTo>
                <a:lnTo>
                  <a:pt x="11826" y="12994"/>
                </a:lnTo>
                <a:lnTo>
                  <a:pt x="11972" y="12945"/>
                </a:lnTo>
                <a:lnTo>
                  <a:pt x="12118" y="12848"/>
                </a:lnTo>
                <a:lnTo>
                  <a:pt x="12385" y="12629"/>
                </a:lnTo>
                <a:lnTo>
                  <a:pt x="12604" y="12458"/>
                </a:lnTo>
                <a:lnTo>
                  <a:pt x="12823" y="12264"/>
                </a:lnTo>
                <a:lnTo>
                  <a:pt x="12872" y="12312"/>
                </a:lnTo>
                <a:lnTo>
                  <a:pt x="12604" y="12702"/>
                </a:lnTo>
                <a:lnTo>
                  <a:pt x="12483" y="12848"/>
                </a:lnTo>
                <a:lnTo>
                  <a:pt x="12361" y="12969"/>
                </a:lnTo>
                <a:lnTo>
                  <a:pt x="12215" y="13067"/>
                </a:lnTo>
                <a:lnTo>
                  <a:pt x="12093" y="13213"/>
                </a:lnTo>
                <a:lnTo>
                  <a:pt x="12093" y="13261"/>
                </a:lnTo>
                <a:lnTo>
                  <a:pt x="12093" y="13310"/>
                </a:lnTo>
                <a:lnTo>
                  <a:pt x="12118" y="13334"/>
                </a:lnTo>
                <a:lnTo>
                  <a:pt x="12166" y="13359"/>
                </a:lnTo>
                <a:lnTo>
                  <a:pt x="12312" y="13359"/>
                </a:lnTo>
                <a:lnTo>
                  <a:pt x="12458" y="13334"/>
                </a:lnTo>
                <a:lnTo>
                  <a:pt x="12604" y="13261"/>
                </a:lnTo>
                <a:lnTo>
                  <a:pt x="12750" y="13140"/>
                </a:lnTo>
                <a:lnTo>
                  <a:pt x="12896" y="13042"/>
                </a:lnTo>
                <a:lnTo>
                  <a:pt x="12994" y="12896"/>
                </a:lnTo>
                <a:lnTo>
                  <a:pt x="13115" y="12750"/>
                </a:lnTo>
                <a:lnTo>
                  <a:pt x="13188" y="12604"/>
                </a:lnTo>
                <a:lnTo>
                  <a:pt x="13505" y="12872"/>
                </a:lnTo>
                <a:lnTo>
                  <a:pt x="13407" y="12945"/>
                </a:lnTo>
                <a:lnTo>
                  <a:pt x="13310" y="13018"/>
                </a:lnTo>
                <a:lnTo>
                  <a:pt x="13115" y="13213"/>
                </a:lnTo>
                <a:lnTo>
                  <a:pt x="12896" y="13359"/>
                </a:lnTo>
                <a:lnTo>
                  <a:pt x="12677" y="13529"/>
                </a:lnTo>
                <a:lnTo>
                  <a:pt x="12653" y="13553"/>
                </a:lnTo>
                <a:lnTo>
                  <a:pt x="12629" y="13602"/>
                </a:lnTo>
                <a:lnTo>
                  <a:pt x="12653" y="13651"/>
                </a:lnTo>
                <a:lnTo>
                  <a:pt x="12677" y="13699"/>
                </a:lnTo>
                <a:lnTo>
                  <a:pt x="12750" y="13724"/>
                </a:lnTo>
                <a:lnTo>
                  <a:pt x="12848" y="13748"/>
                </a:lnTo>
                <a:lnTo>
                  <a:pt x="12921" y="13748"/>
                </a:lnTo>
                <a:lnTo>
                  <a:pt x="12994" y="13724"/>
                </a:lnTo>
                <a:lnTo>
                  <a:pt x="13140" y="13651"/>
                </a:lnTo>
                <a:lnTo>
                  <a:pt x="13286" y="13578"/>
                </a:lnTo>
                <a:lnTo>
                  <a:pt x="13407" y="13480"/>
                </a:lnTo>
                <a:lnTo>
                  <a:pt x="13553" y="13383"/>
                </a:lnTo>
                <a:lnTo>
                  <a:pt x="13675" y="13237"/>
                </a:lnTo>
                <a:lnTo>
                  <a:pt x="13724" y="13164"/>
                </a:lnTo>
                <a:lnTo>
                  <a:pt x="13748" y="13091"/>
                </a:lnTo>
                <a:lnTo>
                  <a:pt x="13943" y="13286"/>
                </a:lnTo>
                <a:lnTo>
                  <a:pt x="13918" y="13286"/>
                </a:lnTo>
                <a:lnTo>
                  <a:pt x="13772" y="13383"/>
                </a:lnTo>
                <a:lnTo>
                  <a:pt x="13675" y="13505"/>
                </a:lnTo>
                <a:lnTo>
                  <a:pt x="13456" y="13748"/>
                </a:lnTo>
                <a:lnTo>
                  <a:pt x="13237" y="13967"/>
                </a:lnTo>
                <a:lnTo>
                  <a:pt x="13140" y="14064"/>
                </a:lnTo>
                <a:lnTo>
                  <a:pt x="13067" y="14210"/>
                </a:lnTo>
                <a:lnTo>
                  <a:pt x="13042" y="14235"/>
                </a:lnTo>
                <a:lnTo>
                  <a:pt x="13067" y="14259"/>
                </a:lnTo>
                <a:lnTo>
                  <a:pt x="13067" y="14308"/>
                </a:lnTo>
                <a:lnTo>
                  <a:pt x="13115" y="14308"/>
                </a:lnTo>
                <a:lnTo>
                  <a:pt x="13261" y="14259"/>
                </a:lnTo>
                <a:lnTo>
                  <a:pt x="13407" y="14210"/>
                </a:lnTo>
                <a:lnTo>
                  <a:pt x="13651" y="14040"/>
                </a:lnTo>
                <a:lnTo>
                  <a:pt x="13797" y="13918"/>
                </a:lnTo>
                <a:lnTo>
                  <a:pt x="13943" y="13797"/>
                </a:lnTo>
                <a:lnTo>
                  <a:pt x="14064" y="13626"/>
                </a:lnTo>
                <a:lnTo>
                  <a:pt x="14137" y="13480"/>
                </a:lnTo>
                <a:lnTo>
                  <a:pt x="14332" y="13675"/>
                </a:lnTo>
                <a:lnTo>
                  <a:pt x="14186" y="13918"/>
                </a:lnTo>
                <a:lnTo>
                  <a:pt x="14089" y="14040"/>
                </a:lnTo>
                <a:lnTo>
                  <a:pt x="13991" y="14137"/>
                </a:lnTo>
                <a:lnTo>
                  <a:pt x="13870" y="14235"/>
                </a:lnTo>
                <a:lnTo>
                  <a:pt x="13748" y="14308"/>
                </a:lnTo>
                <a:lnTo>
                  <a:pt x="13626" y="14381"/>
                </a:lnTo>
                <a:lnTo>
                  <a:pt x="13505" y="14454"/>
                </a:lnTo>
                <a:lnTo>
                  <a:pt x="13505" y="14502"/>
                </a:lnTo>
                <a:lnTo>
                  <a:pt x="13480" y="14527"/>
                </a:lnTo>
                <a:lnTo>
                  <a:pt x="13505" y="14600"/>
                </a:lnTo>
                <a:lnTo>
                  <a:pt x="13602" y="14648"/>
                </a:lnTo>
                <a:lnTo>
                  <a:pt x="13675" y="14673"/>
                </a:lnTo>
                <a:lnTo>
                  <a:pt x="13772" y="14673"/>
                </a:lnTo>
                <a:lnTo>
                  <a:pt x="13894" y="14648"/>
                </a:lnTo>
                <a:lnTo>
                  <a:pt x="14089" y="14551"/>
                </a:lnTo>
                <a:lnTo>
                  <a:pt x="14235" y="14454"/>
                </a:lnTo>
                <a:lnTo>
                  <a:pt x="14356" y="14356"/>
                </a:lnTo>
                <a:lnTo>
                  <a:pt x="14454" y="14235"/>
                </a:lnTo>
                <a:lnTo>
                  <a:pt x="14575" y="14113"/>
                </a:lnTo>
                <a:lnTo>
                  <a:pt x="14648" y="13967"/>
                </a:lnTo>
                <a:lnTo>
                  <a:pt x="14867" y="14210"/>
                </a:lnTo>
                <a:lnTo>
                  <a:pt x="14843" y="14210"/>
                </a:lnTo>
                <a:lnTo>
                  <a:pt x="14721" y="14259"/>
                </a:lnTo>
                <a:lnTo>
                  <a:pt x="14624" y="14332"/>
                </a:lnTo>
                <a:lnTo>
                  <a:pt x="14454" y="14527"/>
                </a:lnTo>
                <a:lnTo>
                  <a:pt x="14235" y="14746"/>
                </a:lnTo>
                <a:lnTo>
                  <a:pt x="14113" y="14867"/>
                </a:lnTo>
                <a:lnTo>
                  <a:pt x="13991" y="14940"/>
                </a:lnTo>
                <a:lnTo>
                  <a:pt x="13967" y="14989"/>
                </a:lnTo>
                <a:lnTo>
                  <a:pt x="13967" y="15038"/>
                </a:lnTo>
                <a:lnTo>
                  <a:pt x="14016" y="15086"/>
                </a:lnTo>
                <a:lnTo>
                  <a:pt x="14064" y="15086"/>
                </a:lnTo>
                <a:lnTo>
                  <a:pt x="14356" y="15013"/>
                </a:lnTo>
                <a:lnTo>
                  <a:pt x="14478" y="14940"/>
                </a:lnTo>
                <a:lnTo>
                  <a:pt x="14624" y="14867"/>
                </a:lnTo>
                <a:lnTo>
                  <a:pt x="14867" y="14648"/>
                </a:lnTo>
                <a:lnTo>
                  <a:pt x="14965" y="14527"/>
                </a:lnTo>
                <a:lnTo>
                  <a:pt x="15038" y="14405"/>
                </a:lnTo>
                <a:lnTo>
                  <a:pt x="15038" y="14381"/>
                </a:lnTo>
                <a:lnTo>
                  <a:pt x="15330" y="14673"/>
                </a:lnTo>
                <a:lnTo>
                  <a:pt x="15111" y="14867"/>
                </a:lnTo>
                <a:lnTo>
                  <a:pt x="14892" y="15062"/>
                </a:lnTo>
                <a:lnTo>
                  <a:pt x="14648" y="15232"/>
                </a:lnTo>
                <a:lnTo>
                  <a:pt x="14527" y="15330"/>
                </a:lnTo>
                <a:lnTo>
                  <a:pt x="14429" y="15427"/>
                </a:lnTo>
                <a:lnTo>
                  <a:pt x="14405" y="15451"/>
                </a:lnTo>
                <a:lnTo>
                  <a:pt x="14405" y="15500"/>
                </a:lnTo>
                <a:lnTo>
                  <a:pt x="14429" y="15524"/>
                </a:lnTo>
                <a:lnTo>
                  <a:pt x="14454" y="15549"/>
                </a:lnTo>
                <a:lnTo>
                  <a:pt x="14624" y="15573"/>
                </a:lnTo>
                <a:lnTo>
                  <a:pt x="14770" y="15549"/>
                </a:lnTo>
                <a:lnTo>
                  <a:pt x="14940" y="15476"/>
                </a:lnTo>
                <a:lnTo>
                  <a:pt x="15086" y="15378"/>
                </a:lnTo>
                <a:lnTo>
                  <a:pt x="15232" y="15281"/>
                </a:lnTo>
                <a:lnTo>
                  <a:pt x="15354" y="15159"/>
                </a:lnTo>
                <a:lnTo>
                  <a:pt x="15573" y="14916"/>
                </a:lnTo>
                <a:lnTo>
                  <a:pt x="15743" y="15111"/>
                </a:lnTo>
                <a:lnTo>
                  <a:pt x="15476" y="15378"/>
                </a:lnTo>
                <a:lnTo>
                  <a:pt x="15330" y="15476"/>
                </a:lnTo>
                <a:lnTo>
                  <a:pt x="15184" y="15573"/>
                </a:lnTo>
                <a:lnTo>
                  <a:pt x="15038" y="15670"/>
                </a:lnTo>
                <a:lnTo>
                  <a:pt x="14892" y="15792"/>
                </a:lnTo>
                <a:lnTo>
                  <a:pt x="14843" y="15840"/>
                </a:lnTo>
                <a:lnTo>
                  <a:pt x="14867" y="15913"/>
                </a:lnTo>
                <a:lnTo>
                  <a:pt x="14892" y="15986"/>
                </a:lnTo>
                <a:lnTo>
                  <a:pt x="14940" y="16011"/>
                </a:lnTo>
                <a:lnTo>
                  <a:pt x="15038" y="16035"/>
                </a:lnTo>
                <a:lnTo>
                  <a:pt x="15159" y="16011"/>
                </a:lnTo>
                <a:lnTo>
                  <a:pt x="15354" y="15962"/>
                </a:lnTo>
                <a:lnTo>
                  <a:pt x="15524" y="15865"/>
                </a:lnTo>
                <a:lnTo>
                  <a:pt x="15695" y="15767"/>
                </a:lnTo>
                <a:lnTo>
                  <a:pt x="15889" y="15597"/>
                </a:lnTo>
                <a:lnTo>
                  <a:pt x="16060" y="15427"/>
                </a:lnTo>
                <a:lnTo>
                  <a:pt x="16352" y="15694"/>
                </a:lnTo>
                <a:lnTo>
                  <a:pt x="16181" y="15865"/>
                </a:lnTo>
                <a:lnTo>
                  <a:pt x="16011" y="16011"/>
                </a:lnTo>
                <a:lnTo>
                  <a:pt x="15743" y="16157"/>
                </a:lnTo>
                <a:lnTo>
                  <a:pt x="15500" y="16303"/>
                </a:lnTo>
                <a:lnTo>
                  <a:pt x="15451" y="16327"/>
                </a:lnTo>
                <a:lnTo>
                  <a:pt x="15451" y="16376"/>
                </a:lnTo>
                <a:lnTo>
                  <a:pt x="15476" y="16400"/>
                </a:lnTo>
                <a:lnTo>
                  <a:pt x="15524" y="16424"/>
                </a:lnTo>
                <a:lnTo>
                  <a:pt x="15719" y="16424"/>
                </a:lnTo>
                <a:lnTo>
                  <a:pt x="15889" y="16449"/>
                </a:lnTo>
                <a:lnTo>
                  <a:pt x="16084" y="16400"/>
                </a:lnTo>
                <a:lnTo>
                  <a:pt x="16254" y="16351"/>
                </a:lnTo>
                <a:lnTo>
                  <a:pt x="16400" y="16254"/>
                </a:lnTo>
                <a:lnTo>
                  <a:pt x="16522" y="16157"/>
                </a:lnTo>
                <a:lnTo>
                  <a:pt x="16498" y="16254"/>
                </a:lnTo>
                <a:lnTo>
                  <a:pt x="16400" y="16376"/>
                </a:lnTo>
                <a:lnTo>
                  <a:pt x="16279" y="16473"/>
                </a:lnTo>
                <a:lnTo>
                  <a:pt x="16133" y="16546"/>
                </a:lnTo>
                <a:lnTo>
                  <a:pt x="15987" y="16619"/>
                </a:lnTo>
                <a:lnTo>
                  <a:pt x="15768" y="16668"/>
                </a:lnTo>
                <a:lnTo>
                  <a:pt x="15451" y="16765"/>
                </a:lnTo>
                <a:lnTo>
                  <a:pt x="15427" y="16692"/>
                </a:lnTo>
                <a:lnTo>
                  <a:pt x="15354" y="16643"/>
                </a:lnTo>
                <a:lnTo>
                  <a:pt x="15208" y="16546"/>
                </a:lnTo>
                <a:lnTo>
                  <a:pt x="15062" y="16400"/>
                </a:lnTo>
                <a:lnTo>
                  <a:pt x="14770" y="16132"/>
                </a:lnTo>
                <a:lnTo>
                  <a:pt x="14016" y="15524"/>
                </a:lnTo>
                <a:lnTo>
                  <a:pt x="13626" y="15159"/>
                </a:lnTo>
                <a:lnTo>
                  <a:pt x="13261" y="14770"/>
                </a:lnTo>
                <a:lnTo>
                  <a:pt x="12556" y="14016"/>
                </a:lnTo>
                <a:lnTo>
                  <a:pt x="12312" y="13772"/>
                </a:lnTo>
                <a:lnTo>
                  <a:pt x="12045" y="13553"/>
                </a:lnTo>
                <a:lnTo>
                  <a:pt x="11485" y="13140"/>
                </a:lnTo>
                <a:lnTo>
                  <a:pt x="11217" y="12921"/>
                </a:lnTo>
                <a:lnTo>
                  <a:pt x="10950" y="12677"/>
                </a:lnTo>
                <a:lnTo>
                  <a:pt x="10707" y="12434"/>
                </a:lnTo>
                <a:lnTo>
                  <a:pt x="10512" y="12166"/>
                </a:lnTo>
                <a:lnTo>
                  <a:pt x="10828" y="11899"/>
                </a:lnTo>
                <a:lnTo>
                  <a:pt x="11144" y="11607"/>
                </a:lnTo>
                <a:lnTo>
                  <a:pt x="11436" y="11315"/>
                </a:lnTo>
                <a:lnTo>
                  <a:pt x="11704" y="10998"/>
                </a:lnTo>
                <a:close/>
                <a:moveTo>
                  <a:pt x="6400" y="0"/>
                </a:moveTo>
                <a:lnTo>
                  <a:pt x="5791" y="73"/>
                </a:lnTo>
                <a:lnTo>
                  <a:pt x="5183" y="170"/>
                </a:lnTo>
                <a:lnTo>
                  <a:pt x="4891" y="243"/>
                </a:lnTo>
                <a:lnTo>
                  <a:pt x="4599" y="341"/>
                </a:lnTo>
                <a:lnTo>
                  <a:pt x="4258" y="462"/>
                </a:lnTo>
                <a:lnTo>
                  <a:pt x="3918" y="633"/>
                </a:lnTo>
                <a:lnTo>
                  <a:pt x="3601" y="827"/>
                </a:lnTo>
                <a:lnTo>
                  <a:pt x="3285" y="1022"/>
                </a:lnTo>
                <a:lnTo>
                  <a:pt x="2969" y="1241"/>
                </a:lnTo>
                <a:lnTo>
                  <a:pt x="2677" y="1484"/>
                </a:lnTo>
                <a:lnTo>
                  <a:pt x="2117" y="1971"/>
                </a:lnTo>
                <a:lnTo>
                  <a:pt x="1850" y="2239"/>
                </a:lnTo>
                <a:lnTo>
                  <a:pt x="1606" y="2506"/>
                </a:lnTo>
                <a:lnTo>
                  <a:pt x="1363" y="2798"/>
                </a:lnTo>
                <a:lnTo>
                  <a:pt x="1168" y="3066"/>
                </a:lnTo>
                <a:lnTo>
                  <a:pt x="949" y="3382"/>
                </a:lnTo>
                <a:lnTo>
                  <a:pt x="779" y="3699"/>
                </a:lnTo>
                <a:lnTo>
                  <a:pt x="609" y="4015"/>
                </a:lnTo>
                <a:lnTo>
                  <a:pt x="463" y="4331"/>
                </a:lnTo>
                <a:lnTo>
                  <a:pt x="341" y="4672"/>
                </a:lnTo>
                <a:lnTo>
                  <a:pt x="244" y="5013"/>
                </a:lnTo>
                <a:lnTo>
                  <a:pt x="146" y="5353"/>
                </a:lnTo>
                <a:lnTo>
                  <a:pt x="73" y="5718"/>
                </a:lnTo>
                <a:lnTo>
                  <a:pt x="25" y="6083"/>
                </a:lnTo>
                <a:lnTo>
                  <a:pt x="0" y="6448"/>
                </a:lnTo>
                <a:lnTo>
                  <a:pt x="0" y="6813"/>
                </a:lnTo>
                <a:lnTo>
                  <a:pt x="0" y="7203"/>
                </a:lnTo>
                <a:lnTo>
                  <a:pt x="25" y="7592"/>
                </a:lnTo>
                <a:lnTo>
                  <a:pt x="98" y="7957"/>
                </a:lnTo>
                <a:lnTo>
                  <a:pt x="171" y="8346"/>
                </a:lnTo>
                <a:lnTo>
                  <a:pt x="268" y="8711"/>
                </a:lnTo>
                <a:lnTo>
                  <a:pt x="390" y="9076"/>
                </a:lnTo>
                <a:lnTo>
                  <a:pt x="560" y="9441"/>
                </a:lnTo>
                <a:lnTo>
                  <a:pt x="730" y="9782"/>
                </a:lnTo>
                <a:lnTo>
                  <a:pt x="925" y="10122"/>
                </a:lnTo>
                <a:lnTo>
                  <a:pt x="1168" y="10463"/>
                </a:lnTo>
                <a:lnTo>
                  <a:pt x="1436" y="10804"/>
                </a:lnTo>
                <a:lnTo>
                  <a:pt x="1704" y="11096"/>
                </a:lnTo>
                <a:lnTo>
                  <a:pt x="1996" y="11363"/>
                </a:lnTo>
                <a:lnTo>
                  <a:pt x="2312" y="11631"/>
                </a:lnTo>
                <a:lnTo>
                  <a:pt x="2628" y="11874"/>
                </a:lnTo>
                <a:lnTo>
                  <a:pt x="2969" y="12093"/>
                </a:lnTo>
                <a:lnTo>
                  <a:pt x="3334" y="12312"/>
                </a:lnTo>
                <a:lnTo>
                  <a:pt x="3747" y="12531"/>
                </a:lnTo>
                <a:lnTo>
                  <a:pt x="4161" y="12726"/>
                </a:lnTo>
                <a:lnTo>
                  <a:pt x="4599" y="12896"/>
                </a:lnTo>
                <a:lnTo>
                  <a:pt x="5037" y="13042"/>
                </a:lnTo>
                <a:lnTo>
                  <a:pt x="5499" y="13164"/>
                </a:lnTo>
                <a:lnTo>
                  <a:pt x="5937" y="13261"/>
                </a:lnTo>
                <a:lnTo>
                  <a:pt x="6400" y="13334"/>
                </a:lnTo>
                <a:lnTo>
                  <a:pt x="6862" y="13383"/>
                </a:lnTo>
                <a:lnTo>
                  <a:pt x="7324" y="13383"/>
                </a:lnTo>
                <a:lnTo>
                  <a:pt x="7787" y="13334"/>
                </a:lnTo>
                <a:lnTo>
                  <a:pt x="8225" y="13261"/>
                </a:lnTo>
                <a:lnTo>
                  <a:pt x="8638" y="13140"/>
                </a:lnTo>
                <a:lnTo>
                  <a:pt x="9076" y="12994"/>
                </a:lnTo>
                <a:lnTo>
                  <a:pt x="9466" y="12799"/>
                </a:lnTo>
                <a:lnTo>
                  <a:pt x="9879" y="12580"/>
                </a:lnTo>
                <a:lnTo>
                  <a:pt x="10269" y="12337"/>
                </a:lnTo>
                <a:lnTo>
                  <a:pt x="10293" y="12458"/>
                </a:lnTo>
                <a:lnTo>
                  <a:pt x="10317" y="12580"/>
                </a:lnTo>
                <a:lnTo>
                  <a:pt x="10390" y="12677"/>
                </a:lnTo>
                <a:lnTo>
                  <a:pt x="10463" y="12775"/>
                </a:lnTo>
                <a:lnTo>
                  <a:pt x="10658" y="12969"/>
                </a:lnTo>
                <a:lnTo>
                  <a:pt x="10828" y="13140"/>
                </a:lnTo>
                <a:lnTo>
                  <a:pt x="11120" y="13383"/>
                </a:lnTo>
                <a:lnTo>
                  <a:pt x="11412" y="13602"/>
                </a:lnTo>
                <a:lnTo>
                  <a:pt x="11704" y="13845"/>
                </a:lnTo>
                <a:lnTo>
                  <a:pt x="11972" y="14089"/>
                </a:lnTo>
                <a:lnTo>
                  <a:pt x="12385" y="14502"/>
                </a:lnTo>
                <a:lnTo>
                  <a:pt x="12775" y="14916"/>
                </a:lnTo>
                <a:lnTo>
                  <a:pt x="13164" y="15330"/>
                </a:lnTo>
                <a:lnTo>
                  <a:pt x="13553" y="15743"/>
                </a:lnTo>
                <a:lnTo>
                  <a:pt x="13772" y="15938"/>
                </a:lnTo>
                <a:lnTo>
                  <a:pt x="13991" y="16132"/>
                </a:lnTo>
                <a:lnTo>
                  <a:pt x="14429" y="16473"/>
                </a:lnTo>
                <a:lnTo>
                  <a:pt x="14770" y="16789"/>
                </a:lnTo>
                <a:lnTo>
                  <a:pt x="14916" y="16935"/>
                </a:lnTo>
                <a:lnTo>
                  <a:pt x="15111" y="17081"/>
                </a:lnTo>
                <a:lnTo>
                  <a:pt x="15184" y="17106"/>
                </a:lnTo>
                <a:lnTo>
                  <a:pt x="15232" y="17154"/>
                </a:lnTo>
                <a:lnTo>
                  <a:pt x="15305" y="17179"/>
                </a:lnTo>
                <a:lnTo>
                  <a:pt x="15451" y="17227"/>
                </a:lnTo>
                <a:lnTo>
                  <a:pt x="15646" y="17203"/>
                </a:lnTo>
                <a:lnTo>
                  <a:pt x="15841" y="17179"/>
                </a:lnTo>
                <a:lnTo>
                  <a:pt x="16035" y="17106"/>
                </a:lnTo>
                <a:lnTo>
                  <a:pt x="16230" y="17033"/>
                </a:lnTo>
                <a:lnTo>
                  <a:pt x="16498" y="16911"/>
                </a:lnTo>
                <a:lnTo>
                  <a:pt x="16644" y="16814"/>
                </a:lnTo>
                <a:lnTo>
                  <a:pt x="16790" y="16668"/>
                </a:lnTo>
                <a:lnTo>
                  <a:pt x="16911" y="16497"/>
                </a:lnTo>
                <a:lnTo>
                  <a:pt x="17009" y="16327"/>
                </a:lnTo>
                <a:lnTo>
                  <a:pt x="17057" y="16132"/>
                </a:lnTo>
                <a:lnTo>
                  <a:pt x="17082" y="15938"/>
                </a:lnTo>
                <a:lnTo>
                  <a:pt x="17057" y="15840"/>
                </a:lnTo>
                <a:lnTo>
                  <a:pt x="17033" y="15767"/>
                </a:lnTo>
                <a:lnTo>
                  <a:pt x="17009" y="15670"/>
                </a:lnTo>
                <a:lnTo>
                  <a:pt x="16936" y="15597"/>
                </a:lnTo>
                <a:lnTo>
                  <a:pt x="16887" y="15549"/>
                </a:lnTo>
                <a:lnTo>
                  <a:pt x="15500" y="14137"/>
                </a:lnTo>
                <a:lnTo>
                  <a:pt x="14819" y="13432"/>
                </a:lnTo>
                <a:lnTo>
                  <a:pt x="14089" y="12750"/>
                </a:lnTo>
                <a:lnTo>
                  <a:pt x="13772" y="12458"/>
                </a:lnTo>
                <a:lnTo>
                  <a:pt x="13432" y="12166"/>
                </a:lnTo>
                <a:lnTo>
                  <a:pt x="13091" y="11899"/>
                </a:lnTo>
                <a:lnTo>
                  <a:pt x="12775" y="11582"/>
                </a:lnTo>
                <a:lnTo>
                  <a:pt x="12580" y="11363"/>
                </a:lnTo>
                <a:lnTo>
                  <a:pt x="12385" y="11120"/>
                </a:lnTo>
                <a:lnTo>
                  <a:pt x="12166" y="10901"/>
                </a:lnTo>
                <a:lnTo>
                  <a:pt x="12045" y="10804"/>
                </a:lnTo>
                <a:lnTo>
                  <a:pt x="11923" y="10706"/>
                </a:lnTo>
                <a:lnTo>
                  <a:pt x="12191" y="10317"/>
                </a:lnTo>
                <a:lnTo>
                  <a:pt x="12434" y="9928"/>
                </a:lnTo>
                <a:lnTo>
                  <a:pt x="12629" y="9490"/>
                </a:lnTo>
                <a:lnTo>
                  <a:pt x="12823" y="9076"/>
                </a:lnTo>
                <a:lnTo>
                  <a:pt x="12969" y="8614"/>
                </a:lnTo>
                <a:lnTo>
                  <a:pt x="13091" y="8176"/>
                </a:lnTo>
                <a:lnTo>
                  <a:pt x="13188" y="7713"/>
                </a:lnTo>
                <a:lnTo>
                  <a:pt x="13261" y="7251"/>
                </a:lnTo>
                <a:lnTo>
                  <a:pt x="13310" y="6765"/>
                </a:lnTo>
                <a:lnTo>
                  <a:pt x="13310" y="6302"/>
                </a:lnTo>
                <a:lnTo>
                  <a:pt x="13286" y="5840"/>
                </a:lnTo>
                <a:lnTo>
                  <a:pt x="13237" y="5378"/>
                </a:lnTo>
                <a:lnTo>
                  <a:pt x="13164" y="4891"/>
                </a:lnTo>
                <a:lnTo>
                  <a:pt x="13042" y="4453"/>
                </a:lnTo>
                <a:lnTo>
                  <a:pt x="12896" y="3991"/>
                </a:lnTo>
                <a:lnTo>
                  <a:pt x="12702" y="3553"/>
                </a:lnTo>
                <a:lnTo>
                  <a:pt x="12580" y="3285"/>
                </a:lnTo>
                <a:lnTo>
                  <a:pt x="12434" y="3042"/>
                </a:lnTo>
                <a:lnTo>
                  <a:pt x="12288" y="2798"/>
                </a:lnTo>
                <a:lnTo>
                  <a:pt x="12118" y="2579"/>
                </a:lnTo>
                <a:lnTo>
                  <a:pt x="11753" y="2141"/>
                </a:lnTo>
                <a:lnTo>
                  <a:pt x="11339" y="1728"/>
                </a:lnTo>
                <a:lnTo>
                  <a:pt x="10901" y="1363"/>
                </a:lnTo>
                <a:lnTo>
                  <a:pt x="10415" y="1046"/>
                </a:lnTo>
                <a:lnTo>
                  <a:pt x="9904" y="754"/>
                </a:lnTo>
                <a:lnTo>
                  <a:pt x="9368" y="511"/>
                </a:lnTo>
                <a:lnTo>
                  <a:pt x="8784" y="316"/>
                </a:lnTo>
                <a:lnTo>
                  <a:pt x="8225" y="170"/>
                </a:lnTo>
                <a:lnTo>
                  <a:pt x="7616" y="73"/>
                </a:lnTo>
                <a:lnTo>
                  <a:pt x="7008" y="0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544042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99BA12-6630-5F40-AA4B-15550645661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15</a:t>
            </a:fld>
            <a:endParaRPr lang="en"/>
          </a:p>
        </p:txBody>
      </p:sp>
      <p:pic>
        <p:nvPicPr>
          <p:cNvPr id="1026" name="Picture 2" descr="Marissa Mayer's Yahoo CEO Resume Example | Enhancv">
            <a:extLst>
              <a:ext uri="{FF2B5EF4-FFF2-40B4-BE49-F238E27FC236}">
                <a16:creationId xmlns:a16="http://schemas.microsoft.com/office/drawing/2014/main" id="{706E6569-15CF-0C4C-9141-828D3B9C63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9075" y="0"/>
            <a:ext cx="362585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Google Shape;395;p36">
            <a:extLst>
              <a:ext uri="{FF2B5EF4-FFF2-40B4-BE49-F238E27FC236}">
                <a16:creationId xmlns:a16="http://schemas.microsoft.com/office/drawing/2014/main" id="{D90E8294-53E4-4F4F-AAAA-3BBA12A8E518}"/>
              </a:ext>
            </a:extLst>
          </p:cNvPr>
          <p:cNvSpPr/>
          <p:nvPr/>
        </p:nvSpPr>
        <p:spPr>
          <a:xfrm>
            <a:off x="8266415" y="325961"/>
            <a:ext cx="487292" cy="491457"/>
          </a:xfrm>
          <a:custGeom>
            <a:avLst/>
            <a:gdLst/>
            <a:ahLst/>
            <a:cxnLst/>
            <a:rect l="l" t="t" r="r" b="b"/>
            <a:pathLst>
              <a:path w="17082" h="17228" extrusionOk="0">
                <a:moveTo>
                  <a:pt x="6497" y="2993"/>
                </a:moveTo>
                <a:lnTo>
                  <a:pt x="6400" y="3042"/>
                </a:lnTo>
                <a:lnTo>
                  <a:pt x="6302" y="3090"/>
                </a:lnTo>
                <a:lnTo>
                  <a:pt x="6229" y="3212"/>
                </a:lnTo>
                <a:lnTo>
                  <a:pt x="6229" y="3285"/>
                </a:lnTo>
                <a:lnTo>
                  <a:pt x="6254" y="3334"/>
                </a:lnTo>
                <a:lnTo>
                  <a:pt x="6278" y="3407"/>
                </a:lnTo>
                <a:lnTo>
                  <a:pt x="6351" y="3455"/>
                </a:lnTo>
                <a:lnTo>
                  <a:pt x="6400" y="3480"/>
                </a:lnTo>
                <a:lnTo>
                  <a:pt x="6643" y="3480"/>
                </a:lnTo>
                <a:lnTo>
                  <a:pt x="6692" y="3504"/>
                </a:lnTo>
                <a:lnTo>
                  <a:pt x="6911" y="3504"/>
                </a:lnTo>
                <a:lnTo>
                  <a:pt x="6959" y="3480"/>
                </a:lnTo>
                <a:lnTo>
                  <a:pt x="7008" y="3455"/>
                </a:lnTo>
                <a:lnTo>
                  <a:pt x="7057" y="3407"/>
                </a:lnTo>
                <a:lnTo>
                  <a:pt x="7057" y="3334"/>
                </a:lnTo>
                <a:lnTo>
                  <a:pt x="7057" y="3212"/>
                </a:lnTo>
                <a:lnTo>
                  <a:pt x="7032" y="3163"/>
                </a:lnTo>
                <a:lnTo>
                  <a:pt x="7008" y="3115"/>
                </a:lnTo>
                <a:lnTo>
                  <a:pt x="6935" y="3042"/>
                </a:lnTo>
                <a:lnTo>
                  <a:pt x="6838" y="3017"/>
                </a:lnTo>
                <a:lnTo>
                  <a:pt x="6716" y="2993"/>
                </a:lnTo>
                <a:close/>
                <a:moveTo>
                  <a:pt x="5743" y="3236"/>
                </a:moveTo>
                <a:lnTo>
                  <a:pt x="5670" y="3261"/>
                </a:lnTo>
                <a:lnTo>
                  <a:pt x="5402" y="3358"/>
                </a:lnTo>
                <a:lnTo>
                  <a:pt x="5134" y="3480"/>
                </a:lnTo>
                <a:lnTo>
                  <a:pt x="4891" y="3601"/>
                </a:lnTo>
                <a:lnTo>
                  <a:pt x="4672" y="3747"/>
                </a:lnTo>
                <a:lnTo>
                  <a:pt x="4453" y="3918"/>
                </a:lnTo>
                <a:lnTo>
                  <a:pt x="4234" y="4088"/>
                </a:lnTo>
                <a:lnTo>
                  <a:pt x="4039" y="4283"/>
                </a:lnTo>
                <a:lnTo>
                  <a:pt x="3869" y="4477"/>
                </a:lnTo>
                <a:lnTo>
                  <a:pt x="3699" y="4696"/>
                </a:lnTo>
                <a:lnTo>
                  <a:pt x="3553" y="4940"/>
                </a:lnTo>
                <a:lnTo>
                  <a:pt x="3431" y="5159"/>
                </a:lnTo>
                <a:lnTo>
                  <a:pt x="3309" y="5402"/>
                </a:lnTo>
                <a:lnTo>
                  <a:pt x="3236" y="5670"/>
                </a:lnTo>
                <a:lnTo>
                  <a:pt x="3163" y="5937"/>
                </a:lnTo>
                <a:lnTo>
                  <a:pt x="3115" y="6229"/>
                </a:lnTo>
                <a:lnTo>
                  <a:pt x="3090" y="6497"/>
                </a:lnTo>
                <a:lnTo>
                  <a:pt x="3090" y="6546"/>
                </a:lnTo>
                <a:lnTo>
                  <a:pt x="3115" y="6594"/>
                </a:lnTo>
                <a:lnTo>
                  <a:pt x="3188" y="6667"/>
                </a:lnTo>
                <a:lnTo>
                  <a:pt x="3261" y="6716"/>
                </a:lnTo>
                <a:lnTo>
                  <a:pt x="3285" y="6716"/>
                </a:lnTo>
                <a:lnTo>
                  <a:pt x="3309" y="6692"/>
                </a:lnTo>
                <a:lnTo>
                  <a:pt x="3382" y="6667"/>
                </a:lnTo>
                <a:lnTo>
                  <a:pt x="3431" y="6594"/>
                </a:lnTo>
                <a:lnTo>
                  <a:pt x="3480" y="6546"/>
                </a:lnTo>
                <a:lnTo>
                  <a:pt x="3504" y="6473"/>
                </a:lnTo>
                <a:lnTo>
                  <a:pt x="3528" y="6156"/>
                </a:lnTo>
                <a:lnTo>
                  <a:pt x="3601" y="5864"/>
                </a:lnTo>
                <a:lnTo>
                  <a:pt x="3699" y="5597"/>
                </a:lnTo>
                <a:lnTo>
                  <a:pt x="3820" y="5353"/>
                </a:lnTo>
                <a:lnTo>
                  <a:pt x="3966" y="5086"/>
                </a:lnTo>
                <a:lnTo>
                  <a:pt x="4137" y="4867"/>
                </a:lnTo>
                <a:lnTo>
                  <a:pt x="4307" y="4623"/>
                </a:lnTo>
                <a:lnTo>
                  <a:pt x="4526" y="4429"/>
                </a:lnTo>
                <a:lnTo>
                  <a:pt x="4745" y="4234"/>
                </a:lnTo>
                <a:lnTo>
                  <a:pt x="4988" y="4088"/>
                </a:lnTo>
                <a:lnTo>
                  <a:pt x="5256" y="3942"/>
                </a:lnTo>
                <a:lnTo>
                  <a:pt x="5499" y="3796"/>
                </a:lnTo>
                <a:lnTo>
                  <a:pt x="5767" y="3699"/>
                </a:lnTo>
                <a:lnTo>
                  <a:pt x="5864" y="3650"/>
                </a:lnTo>
                <a:lnTo>
                  <a:pt x="5913" y="3577"/>
                </a:lnTo>
                <a:lnTo>
                  <a:pt x="5937" y="3504"/>
                </a:lnTo>
                <a:lnTo>
                  <a:pt x="5937" y="3407"/>
                </a:lnTo>
                <a:lnTo>
                  <a:pt x="5889" y="3334"/>
                </a:lnTo>
                <a:lnTo>
                  <a:pt x="5840" y="3285"/>
                </a:lnTo>
                <a:lnTo>
                  <a:pt x="5743" y="3236"/>
                </a:lnTo>
                <a:close/>
                <a:moveTo>
                  <a:pt x="7324" y="1971"/>
                </a:moveTo>
                <a:lnTo>
                  <a:pt x="7787" y="2020"/>
                </a:lnTo>
                <a:lnTo>
                  <a:pt x="8249" y="2141"/>
                </a:lnTo>
                <a:lnTo>
                  <a:pt x="8687" y="2312"/>
                </a:lnTo>
                <a:lnTo>
                  <a:pt x="9101" y="2506"/>
                </a:lnTo>
                <a:lnTo>
                  <a:pt x="9490" y="2774"/>
                </a:lnTo>
                <a:lnTo>
                  <a:pt x="9879" y="3066"/>
                </a:lnTo>
                <a:lnTo>
                  <a:pt x="10220" y="3431"/>
                </a:lnTo>
                <a:lnTo>
                  <a:pt x="10512" y="3820"/>
                </a:lnTo>
                <a:lnTo>
                  <a:pt x="10707" y="4088"/>
                </a:lnTo>
                <a:lnTo>
                  <a:pt x="10877" y="4380"/>
                </a:lnTo>
                <a:lnTo>
                  <a:pt x="11023" y="4696"/>
                </a:lnTo>
                <a:lnTo>
                  <a:pt x="11120" y="5013"/>
                </a:lnTo>
                <a:lnTo>
                  <a:pt x="11217" y="5329"/>
                </a:lnTo>
                <a:lnTo>
                  <a:pt x="11266" y="5645"/>
                </a:lnTo>
                <a:lnTo>
                  <a:pt x="11315" y="5986"/>
                </a:lnTo>
                <a:lnTo>
                  <a:pt x="11315" y="6302"/>
                </a:lnTo>
                <a:lnTo>
                  <a:pt x="11315" y="6643"/>
                </a:lnTo>
                <a:lnTo>
                  <a:pt x="11266" y="6959"/>
                </a:lnTo>
                <a:lnTo>
                  <a:pt x="11217" y="7300"/>
                </a:lnTo>
                <a:lnTo>
                  <a:pt x="11144" y="7616"/>
                </a:lnTo>
                <a:lnTo>
                  <a:pt x="11047" y="7932"/>
                </a:lnTo>
                <a:lnTo>
                  <a:pt x="10925" y="8249"/>
                </a:lnTo>
                <a:lnTo>
                  <a:pt x="10780" y="8565"/>
                </a:lnTo>
                <a:lnTo>
                  <a:pt x="10634" y="8857"/>
                </a:lnTo>
                <a:lnTo>
                  <a:pt x="10439" y="9173"/>
                </a:lnTo>
                <a:lnTo>
                  <a:pt x="10220" y="9490"/>
                </a:lnTo>
                <a:lnTo>
                  <a:pt x="9977" y="9757"/>
                </a:lnTo>
                <a:lnTo>
                  <a:pt x="9733" y="10025"/>
                </a:lnTo>
                <a:lnTo>
                  <a:pt x="9441" y="10268"/>
                </a:lnTo>
                <a:lnTo>
                  <a:pt x="9149" y="10487"/>
                </a:lnTo>
                <a:lnTo>
                  <a:pt x="8857" y="10682"/>
                </a:lnTo>
                <a:lnTo>
                  <a:pt x="8541" y="10852"/>
                </a:lnTo>
                <a:lnTo>
                  <a:pt x="8200" y="10998"/>
                </a:lnTo>
                <a:lnTo>
                  <a:pt x="7860" y="11120"/>
                </a:lnTo>
                <a:lnTo>
                  <a:pt x="7519" y="11193"/>
                </a:lnTo>
                <a:lnTo>
                  <a:pt x="7154" y="11242"/>
                </a:lnTo>
                <a:lnTo>
                  <a:pt x="6789" y="11266"/>
                </a:lnTo>
                <a:lnTo>
                  <a:pt x="6424" y="11242"/>
                </a:lnTo>
                <a:lnTo>
                  <a:pt x="6059" y="11193"/>
                </a:lnTo>
                <a:lnTo>
                  <a:pt x="5670" y="11096"/>
                </a:lnTo>
                <a:lnTo>
                  <a:pt x="5353" y="10998"/>
                </a:lnTo>
                <a:lnTo>
                  <a:pt x="5037" y="10877"/>
                </a:lnTo>
                <a:lnTo>
                  <a:pt x="4721" y="10731"/>
                </a:lnTo>
                <a:lnTo>
                  <a:pt x="4404" y="10560"/>
                </a:lnTo>
                <a:lnTo>
                  <a:pt x="4112" y="10390"/>
                </a:lnTo>
                <a:lnTo>
                  <a:pt x="3820" y="10171"/>
                </a:lnTo>
                <a:lnTo>
                  <a:pt x="3553" y="9952"/>
                </a:lnTo>
                <a:lnTo>
                  <a:pt x="3285" y="9733"/>
                </a:lnTo>
                <a:lnTo>
                  <a:pt x="3042" y="9490"/>
                </a:lnTo>
                <a:lnTo>
                  <a:pt x="2823" y="9222"/>
                </a:lnTo>
                <a:lnTo>
                  <a:pt x="2628" y="8930"/>
                </a:lnTo>
                <a:lnTo>
                  <a:pt x="2434" y="8638"/>
                </a:lnTo>
                <a:lnTo>
                  <a:pt x="2288" y="8346"/>
                </a:lnTo>
                <a:lnTo>
                  <a:pt x="2142" y="8030"/>
                </a:lnTo>
                <a:lnTo>
                  <a:pt x="2044" y="7689"/>
                </a:lnTo>
                <a:lnTo>
                  <a:pt x="1971" y="7349"/>
                </a:lnTo>
                <a:lnTo>
                  <a:pt x="1947" y="7057"/>
                </a:lnTo>
                <a:lnTo>
                  <a:pt x="1923" y="6765"/>
                </a:lnTo>
                <a:lnTo>
                  <a:pt x="1923" y="6497"/>
                </a:lnTo>
                <a:lnTo>
                  <a:pt x="1947" y="6205"/>
                </a:lnTo>
                <a:lnTo>
                  <a:pt x="1996" y="5937"/>
                </a:lnTo>
                <a:lnTo>
                  <a:pt x="2044" y="5670"/>
                </a:lnTo>
                <a:lnTo>
                  <a:pt x="2142" y="5402"/>
                </a:lnTo>
                <a:lnTo>
                  <a:pt x="2239" y="5159"/>
                </a:lnTo>
                <a:lnTo>
                  <a:pt x="2336" y="4915"/>
                </a:lnTo>
                <a:lnTo>
                  <a:pt x="2482" y="4672"/>
                </a:lnTo>
                <a:lnTo>
                  <a:pt x="2628" y="4429"/>
                </a:lnTo>
                <a:lnTo>
                  <a:pt x="2774" y="4210"/>
                </a:lnTo>
                <a:lnTo>
                  <a:pt x="2944" y="3991"/>
                </a:lnTo>
                <a:lnTo>
                  <a:pt x="3139" y="3772"/>
                </a:lnTo>
                <a:lnTo>
                  <a:pt x="3528" y="3382"/>
                </a:lnTo>
                <a:lnTo>
                  <a:pt x="3966" y="3017"/>
                </a:lnTo>
                <a:lnTo>
                  <a:pt x="4404" y="2701"/>
                </a:lnTo>
                <a:lnTo>
                  <a:pt x="4891" y="2409"/>
                </a:lnTo>
                <a:lnTo>
                  <a:pt x="5134" y="2287"/>
                </a:lnTo>
                <a:lnTo>
                  <a:pt x="5378" y="2166"/>
                </a:lnTo>
                <a:lnTo>
                  <a:pt x="5645" y="2117"/>
                </a:lnTo>
                <a:lnTo>
                  <a:pt x="6035" y="2068"/>
                </a:lnTo>
                <a:lnTo>
                  <a:pt x="6716" y="1995"/>
                </a:lnTo>
                <a:lnTo>
                  <a:pt x="7300" y="1995"/>
                </a:lnTo>
                <a:lnTo>
                  <a:pt x="7324" y="1971"/>
                </a:lnTo>
                <a:close/>
                <a:moveTo>
                  <a:pt x="6935" y="1533"/>
                </a:moveTo>
                <a:lnTo>
                  <a:pt x="6497" y="1582"/>
                </a:lnTo>
                <a:lnTo>
                  <a:pt x="6083" y="1679"/>
                </a:lnTo>
                <a:lnTo>
                  <a:pt x="5864" y="1703"/>
                </a:lnTo>
                <a:lnTo>
                  <a:pt x="5621" y="1752"/>
                </a:lnTo>
                <a:lnTo>
                  <a:pt x="5353" y="1825"/>
                </a:lnTo>
                <a:lnTo>
                  <a:pt x="5110" y="1922"/>
                </a:lnTo>
                <a:lnTo>
                  <a:pt x="4842" y="2044"/>
                </a:lnTo>
                <a:lnTo>
                  <a:pt x="4599" y="2166"/>
                </a:lnTo>
                <a:lnTo>
                  <a:pt x="4112" y="2458"/>
                </a:lnTo>
                <a:lnTo>
                  <a:pt x="3650" y="2774"/>
                </a:lnTo>
                <a:lnTo>
                  <a:pt x="3212" y="3115"/>
                </a:lnTo>
                <a:lnTo>
                  <a:pt x="2823" y="3504"/>
                </a:lnTo>
                <a:lnTo>
                  <a:pt x="2458" y="3918"/>
                </a:lnTo>
                <a:lnTo>
                  <a:pt x="2312" y="4161"/>
                </a:lnTo>
                <a:lnTo>
                  <a:pt x="2166" y="4380"/>
                </a:lnTo>
                <a:lnTo>
                  <a:pt x="2020" y="4623"/>
                </a:lnTo>
                <a:lnTo>
                  <a:pt x="1923" y="4867"/>
                </a:lnTo>
                <a:lnTo>
                  <a:pt x="1801" y="5110"/>
                </a:lnTo>
                <a:lnTo>
                  <a:pt x="1728" y="5378"/>
                </a:lnTo>
                <a:lnTo>
                  <a:pt x="1631" y="5645"/>
                </a:lnTo>
                <a:lnTo>
                  <a:pt x="1582" y="5913"/>
                </a:lnTo>
                <a:lnTo>
                  <a:pt x="1533" y="6181"/>
                </a:lnTo>
                <a:lnTo>
                  <a:pt x="1509" y="6473"/>
                </a:lnTo>
                <a:lnTo>
                  <a:pt x="1509" y="6765"/>
                </a:lnTo>
                <a:lnTo>
                  <a:pt x="1509" y="7057"/>
                </a:lnTo>
                <a:lnTo>
                  <a:pt x="1558" y="7349"/>
                </a:lnTo>
                <a:lnTo>
                  <a:pt x="1606" y="7640"/>
                </a:lnTo>
                <a:lnTo>
                  <a:pt x="1679" y="7932"/>
                </a:lnTo>
                <a:lnTo>
                  <a:pt x="1752" y="8224"/>
                </a:lnTo>
                <a:lnTo>
                  <a:pt x="1874" y="8492"/>
                </a:lnTo>
                <a:lnTo>
                  <a:pt x="1996" y="8760"/>
                </a:lnTo>
                <a:lnTo>
                  <a:pt x="2142" y="9027"/>
                </a:lnTo>
                <a:lnTo>
                  <a:pt x="2312" y="9295"/>
                </a:lnTo>
                <a:lnTo>
                  <a:pt x="2507" y="9538"/>
                </a:lnTo>
                <a:lnTo>
                  <a:pt x="2726" y="9782"/>
                </a:lnTo>
                <a:lnTo>
                  <a:pt x="2944" y="10001"/>
                </a:lnTo>
                <a:lnTo>
                  <a:pt x="3188" y="10195"/>
                </a:lnTo>
                <a:lnTo>
                  <a:pt x="3699" y="10585"/>
                </a:lnTo>
                <a:lnTo>
                  <a:pt x="3991" y="10779"/>
                </a:lnTo>
                <a:lnTo>
                  <a:pt x="4283" y="10950"/>
                </a:lnTo>
                <a:lnTo>
                  <a:pt x="4599" y="11120"/>
                </a:lnTo>
                <a:lnTo>
                  <a:pt x="4915" y="11266"/>
                </a:lnTo>
                <a:lnTo>
                  <a:pt x="5232" y="11412"/>
                </a:lnTo>
                <a:lnTo>
                  <a:pt x="5572" y="11509"/>
                </a:lnTo>
                <a:lnTo>
                  <a:pt x="5889" y="11607"/>
                </a:lnTo>
                <a:lnTo>
                  <a:pt x="6254" y="11680"/>
                </a:lnTo>
                <a:lnTo>
                  <a:pt x="6594" y="11704"/>
                </a:lnTo>
                <a:lnTo>
                  <a:pt x="6959" y="11728"/>
                </a:lnTo>
                <a:lnTo>
                  <a:pt x="7300" y="11680"/>
                </a:lnTo>
                <a:lnTo>
                  <a:pt x="7641" y="11631"/>
                </a:lnTo>
                <a:lnTo>
                  <a:pt x="7981" y="11534"/>
                </a:lnTo>
                <a:lnTo>
                  <a:pt x="8322" y="11436"/>
                </a:lnTo>
                <a:lnTo>
                  <a:pt x="8638" y="11290"/>
                </a:lnTo>
                <a:lnTo>
                  <a:pt x="8955" y="11120"/>
                </a:lnTo>
                <a:lnTo>
                  <a:pt x="9344" y="10877"/>
                </a:lnTo>
                <a:lnTo>
                  <a:pt x="9733" y="10609"/>
                </a:lnTo>
                <a:lnTo>
                  <a:pt x="10074" y="10293"/>
                </a:lnTo>
                <a:lnTo>
                  <a:pt x="10390" y="9976"/>
                </a:lnTo>
                <a:lnTo>
                  <a:pt x="10658" y="9611"/>
                </a:lnTo>
                <a:lnTo>
                  <a:pt x="10925" y="9222"/>
                </a:lnTo>
                <a:lnTo>
                  <a:pt x="11144" y="8808"/>
                </a:lnTo>
                <a:lnTo>
                  <a:pt x="11339" y="8395"/>
                </a:lnTo>
                <a:lnTo>
                  <a:pt x="11509" y="7957"/>
                </a:lnTo>
                <a:lnTo>
                  <a:pt x="11631" y="7519"/>
                </a:lnTo>
                <a:lnTo>
                  <a:pt x="11704" y="7081"/>
                </a:lnTo>
                <a:lnTo>
                  <a:pt x="11753" y="6619"/>
                </a:lnTo>
                <a:lnTo>
                  <a:pt x="11753" y="6156"/>
                </a:lnTo>
                <a:lnTo>
                  <a:pt x="11728" y="5694"/>
                </a:lnTo>
                <a:lnTo>
                  <a:pt x="11655" y="5256"/>
                </a:lnTo>
                <a:lnTo>
                  <a:pt x="11534" y="4794"/>
                </a:lnTo>
                <a:lnTo>
                  <a:pt x="11363" y="4404"/>
                </a:lnTo>
                <a:lnTo>
                  <a:pt x="11169" y="4015"/>
                </a:lnTo>
                <a:lnTo>
                  <a:pt x="10950" y="3650"/>
                </a:lnTo>
                <a:lnTo>
                  <a:pt x="10682" y="3285"/>
                </a:lnTo>
                <a:lnTo>
                  <a:pt x="10390" y="2969"/>
                </a:lnTo>
                <a:lnTo>
                  <a:pt x="10074" y="2677"/>
                </a:lnTo>
                <a:lnTo>
                  <a:pt x="9733" y="2409"/>
                </a:lnTo>
                <a:lnTo>
                  <a:pt x="9393" y="2166"/>
                </a:lnTo>
                <a:lnTo>
                  <a:pt x="9003" y="1971"/>
                </a:lnTo>
                <a:lnTo>
                  <a:pt x="8614" y="1801"/>
                </a:lnTo>
                <a:lnTo>
                  <a:pt x="8200" y="1655"/>
                </a:lnTo>
                <a:lnTo>
                  <a:pt x="7787" y="1582"/>
                </a:lnTo>
                <a:lnTo>
                  <a:pt x="7349" y="1533"/>
                </a:lnTo>
                <a:close/>
                <a:moveTo>
                  <a:pt x="12118" y="11558"/>
                </a:moveTo>
                <a:lnTo>
                  <a:pt x="12142" y="11582"/>
                </a:lnTo>
                <a:lnTo>
                  <a:pt x="11972" y="11777"/>
                </a:lnTo>
                <a:lnTo>
                  <a:pt x="12093" y="11631"/>
                </a:lnTo>
                <a:lnTo>
                  <a:pt x="12118" y="11558"/>
                </a:lnTo>
                <a:close/>
                <a:moveTo>
                  <a:pt x="6789" y="584"/>
                </a:moveTo>
                <a:lnTo>
                  <a:pt x="7154" y="608"/>
                </a:lnTo>
                <a:lnTo>
                  <a:pt x="7519" y="657"/>
                </a:lnTo>
                <a:lnTo>
                  <a:pt x="7884" y="706"/>
                </a:lnTo>
                <a:lnTo>
                  <a:pt x="8225" y="803"/>
                </a:lnTo>
                <a:lnTo>
                  <a:pt x="8565" y="900"/>
                </a:lnTo>
                <a:lnTo>
                  <a:pt x="8906" y="1022"/>
                </a:lnTo>
                <a:lnTo>
                  <a:pt x="9247" y="1144"/>
                </a:lnTo>
                <a:lnTo>
                  <a:pt x="9563" y="1314"/>
                </a:lnTo>
                <a:lnTo>
                  <a:pt x="9879" y="1484"/>
                </a:lnTo>
                <a:lnTo>
                  <a:pt x="10171" y="1679"/>
                </a:lnTo>
                <a:lnTo>
                  <a:pt x="10439" y="1874"/>
                </a:lnTo>
                <a:lnTo>
                  <a:pt x="10707" y="2093"/>
                </a:lnTo>
                <a:lnTo>
                  <a:pt x="10950" y="2312"/>
                </a:lnTo>
                <a:lnTo>
                  <a:pt x="11193" y="2555"/>
                </a:lnTo>
                <a:lnTo>
                  <a:pt x="11485" y="2896"/>
                </a:lnTo>
                <a:lnTo>
                  <a:pt x="11753" y="3261"/>
                </a:lnTo>
                <a:lnTo>
                  <a:pt x="11996" y="3626"/>
                </a:lnTo>
                <a:lnTo>
                  <a:pt x="12191" y="4015"/>
                </a:lnTo>
                <a:lnTo>
                  <a:pt x="12361" y="4404"/>
                </a:lnTo>
                <a:lnTo>
                  <a:pt x="12507" y="4818"/>
                </a:lnTo>
                <a:lnTo>
                  <a:pt x="12629" y="5232"/>
                </a:lnTo>
                <a:lnTo>
                  <a:pt x="12702" y="5645"/>
                </a:lnTo>
                <a:lnTo>
                  <a:pt x="12750" y="6059"/>
                </a:lnTo>
                <a:lnTo>
                  <a:pt x="12775" y="6473"/>
                </a:lnTo>
                <a:lnTo>
                  <a:pt x="12775" y="6911"/>
                </a:lnTo>
                <a:lnTo>
                  <a:pt x="12726" y="7324"/>
                </a:lnTo>
                <a:lnTo>
                  <a:pt x="12653" y="7762"/>
                </a:lnTo>
                <a:lnTo>
                  <a:pt x="12556" y="8176"/>
                </a:lnTo>
                <a:lnTo>
                  <a:pt x="12434" y="8589"/>
                </a:lnTo>
                <a:lnTo>
                  <a:pt x="12264" y="9003"/>
                </a:lnTo>
                <a:lnTo>
                  <a:pt x="12045" y="9465"/>
                </a:lnTo>
                <a:lnTo>
                  <a:pt x="11801" y="9903"/>
                </a:lnTo>
                <a:lnTo>
                  <a:pt x="11534" y="10293"/>
                </a:lnTo>
                <a:lnTo>
                  <a:pt x="11217" y="10682"/>
                </a:lnTo>
                <a:lnTo>
                  <a:pt x="10901" y="11047"/>
                </a:lnTo>
                <a:lnTo>
                  <a:pt x="10536" y="11388"/>
                </a:lnTo>
                <a:lnTo>
                  <a:pt x="10171" y="11680"/>
                </a:lnTo>
                <a:lnTo>
                  <a:pt x="9782" y="11947"/>
                </a:lnTo>
                <a:lnTo>
                  <a:pt x="9368" y="12191"/>
                </a:lnTo>
                <a:lnTo>
                  <a:pt x="8930" y="12385"/>
                </a:lnTo>
                <a:lnTo>
                  <a:pt x="8468" y="12556"/>
                </a:lnTo>
                <a:lnTo>
                  <a:pt x="8006" y="12677"/>
                </a:lnTo>
                <a:lnTo>
                  <a:pt x="7543" y="12750"/>
                </a:lnTo>
                <a:lnTo>
                  <a:pt x="7032" y="12775"/>
                </a:lnTo>
                <a:lnTo>
                  <a:pt x="6546" y="12775"/>
                </a:lnTo>
                <a:lnTo>
                  <a:pt x="6035" y="12702"/>
                </a:lnTo>
                <a:lnTo>
                  <a:pt x="5597" y="12604"/>
                </a:lnTo>
                <a:lnTo>
                  <a:pt x="5159" y="12483"/>
                </a:lnTo>
                <a:lnTo>
                  <a:pt x="4721" y="12337"/>
                </a:lnTo>
                <a:lnTo>
                  <a:pt x="4307" y="12166"/>
                </a:lnTo>
                <a:lnTo>
                  <a:pt x="3893" y="11947"/>
                </a:lnTo>
                <a:lnTo>
                  <a:pt x="3504" y="11728"/>
                </a:lnTo>
                <a:lnTo>
                  <a:pt x="3115" y="11485"/>
                </a:lnTo>
                <a:lnTo>
                  <a:pt x="2774" y="11193"/>
                </a:lnTo>
                <a:lnTo>
                  <a:pt x="2434" y="10901"/>
                </a:lnTo>
                <a:lnTo>
                  <a:pt x="2117" y="10560"/>
                </a:lnTo>
                <a:lnTo>
                  <a:pt x="1825" y="10220"/>
                </a:lnTo>
                <a:lnTo>
                  <a:pt x="1558" y="9855"/>
                </a:lnTo>
                <a:lnTo>
                  <a:pt x="1314" y="9465"/>
                </a:lnTo>
                <a:lnTo>
                  <a:pt x="1095" y="9052"/>
                </a:lnTo>
                <a:lnTo>
                  <a:pt x="925" y="8638"/>
                </a:lnTo>
                <a:lnTo>
                  <a:pt x="779" y="8200"/>
                </a:lnTo>
                <a:lnTo>
                  <a:pt x="682" y="7811"/>
                </a:lnTo>
                <a:lnTo>
                  <a:pt x="609" y="7446"/>
                </a:lnTo>
                <a:lnTo>
                  <a:pt x="560" y="7081"/>
                </a:lnTo>
                <a:lnTo>
                  <a:pt x="560" y="6716"/>
                </a:lnTo>
                <a:lnTo>
                  <a:pt x="560" y="6351"/>
                </a:lnTo>
                <a:lnTo>
                  <a:pt x="584" y="5986"/>
                </a:lnTo>
                <a:lnTo>
                  <a:pt x="633" y="5645"/>
                </a:lnTo>
                <a:lnTo>
                  <a:pt x="706" y="5305"/>
                </a:lnTo>
                <a:lnTo>
                  <a:pt x="803" y="4964"/>
                </a:lnTo>
                <a:lnTo>
                  <a:pt x="925" y="4648"/>
                </a:lnTo>
                <a:lnTo>
                  <a:pt x="1047" y="4307"/>
                </a:lnTo>
                <a:lnTo>
                  <a:pt x="1217" y="3991"/>
                </a:lnTo>
                <a:lnTo>
                  <a:pt x="1387" y="3674"/>
                </a:lnTo>
                <a:lnTo>
                  <a:pt x="1606" y="3382"/>
                </a:lnTo>
                <a:lnTo>
                  <a:pt x="1825" y="3090"/>
                </a:lnTo>
                <a:lnTo>
                  <a:pt x="2069" y="2798"/>
                </a:lnTo>
                <a:lnTo>
                  <a:pt x="2361" y="2506"/>
                </a:lnTo>
                <a:lnTo>
                  <a:pt x="2726" y="2190"/>
                </a:lnTo>
                <a:lnTo>
                  <a:pt x="3163" y="1849"/>
                </a:lnTo>
                <a:lnTo>
                  <a:pt x="3674" y="1509"/>
                </a:lnTo>
                <a:lnTo>
                  <a:pt x="4210" y="1217"/>
                </a:lnTo>
                <a:lnTo>
                  <a:pt x="4502" y="1071"/>
                </a:lnTo>
                <a:lnTo>
                  <a:pt x="4794" y="949"/>
                </a:lnTo>
                <a:lnTo>
                  <a:pt x="5110" y="852"/>
                </a:lnTo>
                <a:lnTo>
                  <a:pt x="5402" y="754"/>
                </a:lnTo>
                <a:lnTo>
                  <a:pt x="5718" y="681"/>
                </a:lnTo>
                <a:lnTo>
                  <a:pt x="6035" y="633"/>
                </a:lnTo>
                <a:lnTo>
                  <a:pt x="6400" y="608"/>
                </a:lnTo>
                <a:lnTo>
                  <a:pt x="6789" y="584"/>
                </a:lnTo>
                <a:close/>
                <a:moveTo>
                  <a:pt x="11704" y="10998"/>
                </a:moveTo>
                <a:lnTo>
                  <a:pt x="11923" y="11315"/>
                </a:lnTo>
                <a:lnTo>
                  <a:pt x="11874" y="11339"/>
                </a:lnTo>
                <a:lnTo>
                  <a:pt x="11850" y="11363"/>
                </a:lnTo>
                <a:lnTo>
                  <a:pt x="11607" y="11607"/>
                </a:lnTo>
                <a:lnTo>
                  <a:pt x="11339" y="11826"/>
                </a:lnTo>
                <a:lnTo>
                  <a:pt x="11071" y="11996"/>
                </a:lnTo>
                <a:lnTo>
                  <a:pt x="10950" y="12093"/>
                </a:lnTo>
                <a:lnTo>
                  <a:pt x="10925" y="12166"/>
                </a:lnTo>
                <a:lnTo>
                  <a:pt x="10901" y="12239"/>
                </a:lnTo>
                <a:lnTo>
                  <a:pt x="10901" y="12264"/>
                </a:lnTo>
                <a:lnTo>
                  <a:pt x="10974" y="12288"/>
                </a:lnTo>
                <a:lnTo>
                  <a:pt x="11047" y="12288"/>
                </a:lnTo>
                <a:lnTo>
                  <a:pt x="11217" y="12264"/>
                </a:lnTo>
                <a:lnTo>
                  <a:pt x="11363" y="12191"/>
                </a:lnTo>
                <a:lnTo>
                  <a:pt x="11509" y="12093"/>
                </a:lnTo>
                <a:lnTo>
                  <a:pt x="11826" y="11899"/>
                </a:lnTo>
                <a:lnTo>
                  <a:pt x="11972" y="11777"/>
                </a:lnTo>
                <a:lnTo>
                  <a:pt x="11850" y="11899"/>
                </a:lnTo>
                <a:lnTo>
                  <a:pt x="11728" y="11996"/>
                </a:lnTo>
                <a:lnTo>
                  <a:pt x="11485" y="12191"/>
                </a:lnTo>
                <a:lnTo>
                  <a:pt x="11363" y="12288"/>
                </a:lnTo>
                <a:lnTo>
                  <a:pt x="11339" y="12361"/>
                </a:lnTo>
                <a:lnTo>
                  <a:pt x="11339" y="12434"/>
                </a:lnTo>
                <a:lnTo>
                  <a:pt x="11363" y="12483"/>
                </a:lnTo>
                <a:lnTo>
                  <a:pt x="11412" y="12531"/>
                </a:lnTo>
                <a:lnTo>
                  <a:pt x="11485" y="12556"/>
                </a:lnTo>
                <a:lnTo>
                  <a:pt x="11558" y="12531"/>
                </a:lnTo>
                <a:lnTo>
                  <a:pt x="11728" y="12483"/>
                </a:lnTo>
                <a:lnTo>
                  <a:pt x="11874" y="12385"/>
                </a:lnTo>
                <a:lnTo>
                  <a:pt x="12020" y="12288"/>
                </a:lnTo>
                <a:lnTo>
                  <a:pt x="12239" y="12118"/>
                </a:lnTo>
                <a:lnTo>
                  <a:pt x="12361" y="12020"/>
                </a:lnTo>
                <a:lnTo>
                  <a:pt x="12434" y="11899"/>
                </a:lnTo>
                <a:lnTo>
                  <a:pt x="12507" y="11947"/>
                </a:lnTo>
                <a:lnTo>
                  <a:pt x="12288" y="12142"/>
                </a:lnTo>
                <a:lnTo>
                  <a:pt x="12069" y="12337"/>
                </a:lnTo>
                <a:lnTo>
                  <a:pt x="11826" y="12556"/>
                </a:lnTo>
                <a:lnTo>
                  <a:pt x="11728" y="12677"/>
                </a:lnTo>
                <a:lnTo>
                  <a:pt x="11655" y="12823"/>
                </a:lnTo>
                <a:lnTo>
                  <a:pt x="11631" y="12896"/>
                </a:lnTo>
                <a:lnTo>
                  <a:pt x="11680" y="12969"/>
                </a:lnTo>
                <a:lnTo>
                  <a:pt x="11753" y="12994"/>
                </a:lnTo>
                <a:lnTo>
                  <a:pt x="11826" y="12994"/>
                </a:lnTo>
                <a:lnTo>
                  <a:pt x="11972" y="12945"/>
                </a:lnTo>
                <a:lnTo>
                  <a:pt x="12118" y="12848"/>
                </a:lnTo>
                <a:lnTo>
                  <a:pt x="12385" y="12629"/>
                </a:lnTo>
                <a:lnTo>
                  <a:pt x="12604" y="12458"/>
                </a:lnTo>
                <a:lnTo>
                  <a:pt x="12823" y="12264"/>
                </a:lnTo>
                <a:lnTo>
                  <a:pt x="12872" y="12312"/>
                </a:lnTo>
                <a:lnTo>
                  <a:pt x="12604" y="12702"/>
                </a:lnTo>
                <a:lnTo>
                  <a:pt x="12483" y="12848"/>
                </a:lnTo>
                <a:lnTo>
                  <a:pt x="12361" y="12969"/>
                </a:lnTo>
                <a:lnTo>
                  <a:pt x="12215" y="13067"/>
                </a:lnTo>
                <a:lnTo>
                  <a:pt x="12093" y="13213"/>
                </a:lnTo>
                <a:lnTo>
                  <a:pt x="12093" y="13261"/>
                </a:lnTo>
                <a:lnTo>
                  <a:pt x="12093" y="13310"/>
                </a:lnTo>
                <a:lnTo>
                  <a:pt x="12118" y="13334"/>
                </a:lnTo>
                <a:lnTo>
                  <a:pt x="12166" y="13359"/>
                </a:lnTo>
                <a:lnTo>
                  <a:pt x="12312" y="13359"/>
                </a:lnTo>
                <a:lnTo>
                  <a:pt x="12458" y="13334"/>
                </a:lnTo>
                <a:lnTo>
                  <a:pt x="12604" y="13261"/>
                </a:lnTo>
                <a:lnTo>
                  <a:pt x="12750" y="13140"/>
                </a:lnTo>
                <a:lnTo>
                  <a:pt x="12896" y="13042"/>
                </a:lnTo>
                <a:lnTo>
                  <a:pt x="12994" y="12896"/>
                </a:lnTo>
                <a:lnTo>
                  <a:pt x="13115" y="12750"/>
                </a:lnTo>
                <a:lnTo>
                  <a:pt x="13188" y="12604"/>
                </a:lnTo>
                <a:lnTo>
                  <a:pt x="13505" y="12872"/>
                </a:lnTo>
                <a:lnTo>
                  <a:pt x="13407" y="12945"/>
                </a:lnTo>
                <a:lnTo>
                  <a:pt x="13310" y="13018"/>
                </a:lnTo>
                <a:lnTo>
                  <a:pt x="13115" y="13213"/>
                </a:lnTo>
                <a:lnTo>
                  <a:pt x="12896" y="13359"/>
                </a:lnTo>
                <a:lnTo>
                  <a:pt x="12677" y="13529"/>
                </a:lnTo>
                <a:lnTo>
                  <a:pt x="12653" y="13553"/>
                </a:lnTo>
                <a:lnTo>
                  <a:pt x="12629" y="13602"/>
                </a:lnTo>
                <a:lnTo>
                  <a:pt x="12653" y="13651"/>
                </a:lnTo>
                <a:lnTo>
                  <a:pt x="12677" y="13699"/>
                </a:lnTo>
                <a:lnTo>
                  <a:pt x="12750" y="13724"/>
                </a:lnTo>
                <a:lnTo>
                  <a:pt x="12848" y="13748"/>
                </a:lnTo>
                <a:lnTo>
                  <a:pt x="12921" y="13748"/>
                </a:lnTo>
                <a:lnTo>
                  <a:pt x="12994" y="13724"/>
                </a:lnTo>
                <a:lnTo>
                  <a:pt x="13140" y="13651"/>
                </a:lnTo>
                <a:lnTo>
                  <a:pt x="13286" y="13578"/>
                </a:lnTo>
                <a:lnTo>
                  <a:pt x="13407" y="13480"/>
                </a:lnTo>
                <a:lnTo>
                  <a:pt x="13553" y="13383"/>
                </a:lnTo>
                <a:lnTo>
                  <a:pt x="13675" y="13237"/>
                </a:lnTo>
                <a:lnTo>
                  <a:pt x="13724" y="13164"/>
                </a:lnTo>
                <a:lnTo>
                  <a:pt x="13748" y="13091"/>
                </a:lnTo>
                <a:lnTo>
                  <a:pt x="13943" y="13286"/>
                </a:lnTo>
                <a:lnTo>
                  <a:pt x="13918" y="13286"/>
                </a:lnTo>
                <a:lnTo>
                  <a:pt x="13772" y="13383"/>
                </a:lnTo>
                <a:lnTo>
                  <a:pt x="13675" y="13505"/>
                </a:lnTo>
                <a:lnTo>
                  <a:pt x="13456" y="13748"/>
                </a:lnTo>
                <a:lnTo>
                  <a:pt x="13237" y="13967"/>
                </a:lnTo>
                <a:lnTo>
                  <a:pt x="13140" y="14064"/>
                </a:lnTo>
                <a:lnTo>
                  <a:pt x="13067" y="14210"/>
                </a:lnTo>
                <a:lnTo>
                  <a:pt x="13042" y="14235"/>
                </a:lnTo>
                <a:lnTo>
                  <a:pt x="13067" y="14259"/>
                </a:lnTo>
                <a:lnTo>
                  <a:pt x="13067" y="14308"/>
                </a:lnTo>
                <a:lnTo>
                  <a:pt x="13115" y="14308"/>
                </a:lnTo>
                <a:lnTo>
                  <a:pt x="13261" y="14259"/>
                </a:lnTo>
                <a:lnTo>
                  <a:pt x="13407" y="14210"/>
                </a:lnTo>
                <a:lnTo>
                  <a:pt x="13651" y="14040"/>
                </a:lnTo>
                <a:lnTo>
                  <a:pt x="13797" y="13918"/>
                </a:lnTo>
                <a:lnTo>
                  <a:pt x="13943" y="13797"/>
                </a:lnTo>
                <a:lnTo>
                  <a:pt x="14064" y="13626"/>
                </a:lnTo>
                <a:lnTo>
                  <a:pt x="14137" y="13480"/>
                </a:lnTo>
                <a:lnTo>
                  <a:pt x="14332" y="13675"/>
                </a:lnTo>
                <a:lnTo>
                  <a:pt x="14186" y="13918"/>
                </a:lnTo>
                <a:lnTo>
                  <a:pt x="14089" y="14040"/>
                </a:lnTo>
                <a:lnTo>
                  <a:pt x="13991" y="14137"/>
                </a:lnTo>
                <a:lnTo>
                  <a:pt x="13870" y="14235"/>
                </a:lnTo>
                <a:lnTo>
                  <a:pt x="13748" y="14308"/>
                </a:lnTo>
                <a:lnTo>
                  <a:pt x="13626" y="14381"/>
                </a:lnTo>
                <a:lnTo>
                  <a:pt x="13505" y="14454"/>
                </a:lnTo>
                <a:lnTo>
                  <a:pt x="13505" y="14502"/>
                </a:lnTo>
                <a:lnTo>
                  <a:pt x="13480" y="14527"/>
                </a:lnTo>
                <a:lnTo>
                  <a:pt x="13505" y="14600"/>
                </a:lnTo>
                <a:lnTo>
                  <a:pt x="13602" y="14648"/>
                </a:lnTo>
                <a:lnTo>
                  <a:pt x="13675" y="14673"/>
                </a:lnTo>
                <a:lnTo>
                  <a:pt x="13772" y="14673"/>
                </a:lnTo>
                <a:lnTo>
                  <a:pt x="13894" y="14648"/>
                </a:lnTo>
                <a:lnTo>
                  <a:pt x="14089" y="14551"/>
                </a:lnTo>
                <a:lnTo>
                  <a:pt x="14235" y="14454"/>
                </a:lnTo>
                <a:lnTo>
                  <a:pt x="14356" y="14356"/>
                </a:lnTo>
                <a:lnTo>
                  <a:pt x="14454" y="14235"/>
                </a:lnTo>
                <a:lnTo>
                  <a:pt x="14575" y="14113"/>
                </a:lnTo>
                <a:lnTo>
                  <a:pt x="14648" y="13967"/>
                </a:lnTo>
                <a:lnTo>
                  <a:pt x="14867" y="14210"/>
                </a:lnTo>
                <a:lnTo>
                  <a:pt x="14843" y="14210"/>
                </a:lnTo>
                <a:lnTo>
                  <a:pt x="14721" y="14259"/>
                </a:lnTo>
                <a:lnTo>
                  <a:pt x="14624" y="14332"/>
                </a:lnTo>
                <a:lnTo>
                  <a:pt x="14454" y="14527"/>
                </a:lnTo>
                <a:lnTo>
                  <a:pt x="14235" y="14746"/>
                </a:lnTo>
                <a:lnTo>
                  <a:pt x="14113" y="14867"/>
                </a:lnTo>
                <a:lnTo>
                  <a:pt x="13991" y="14940"/>
                </a:lnTo>
                <a:lnTo>
                  <a:pt x="13967" y="14989"/>
                </a:lnTo>
                <a:lnTo>
                  <a:pt x="13967" y="15038"/>
                </a:lnTo>
                <a:lnTo>
                  <a:pt x="14016" y="15086"/>
                </a:lnTo>
                <a:lnTo>
                  <a:pt x="14064" y="15086"/>
                </a:lnTo>
                <a:lnTo>
                  <a:pt x="14356" y="15013"/>
                </a:lnTo>
                <a:lnTo>
                  <a:pt x="14478" y="14940"/>
                </a:lnTo>
                <a:lnTo>
                  <a:pt x="14624" y="14867"/>
                </a:lnTo>
                <a:lnTo>
                  <a:pt x="14867" y="14648"/>
                </a:lnTo>
                <a:lnTo>
                  <a:pt x="14965" y="14527"/>
                </a:lnTo>
                <a:lnTo>
                  <a:pt x="15038" y="14405"/>
                </a:lnTo>
                <a:lnTo>
                  <a:pt x="15038" y="14381"/>
                </a:lnTo>
                <a:lnTo>
                  <a:pt x="15330" y="14673"/>
                </a:lnTo>
                <a:lnTo>
                  <a:pt x="15111" y="14867"/>
                </a:lnTo>
                <a:lnTo>
                  <a:pt x="14892" y="15062"/>
                </a:lnTo>
                <a:lnTo>
                  <a:pt x="14648" y="15232"/>
                </a:lnTo>
                <a:lnTo>
                  <a:pt x="14527" y="15330"/>
                </a:lnTo>
                <a:lnTo>
                  <a:pt x="14429" y="15427"/>
                </a:lnTo>
                <a:lnTo>
                  <a:pt x="14405" y="15451"/>
                </a:lnTo>
                <a:lnTo>
                  <a:pt x="14405" y="15500"/>
                </a:lnTo>
                <a:lnTo>
                  <a:pt x="14429" y="15524"/>
                </a:lnTo>
                <a:lnTo>
                  <a:pt x="14454" y="15549"/>
                </a:lnTo>
                <a:lnTo>
                  <a:pt x="14624" y="15573"/>
                </a:lnTo>
                <a:lnTo>
                  <a:pt x="14770" y="15549"/>
                </a:lnTo>
                <a:lnTo>
                  <a:pt x="14940" y="15476"/>
                </a:lnTo>
                <a:lnTo>
                  <a:pt x="15086" y="15378"/>
                </a:lnTo>
                <a:lnTo>
                  <a:pt x="15232" y="15281"/>
                </a:lnTo>
                <a:lnTo>
                  <a:pt x="15354" y="15159"/>
                </a:lnTo>
                <a:lnTo>
                  <a:pt x="15573" y="14916"/>
                </a:lnTo>
                <a:lnTo>
                  <a:pt x="15743" y="15111"/>
                </a:lnTo>
                <a:lnTo>
                  <a:pt x="15476" y="15378"/>
                </a:lnTo>
                <a:lnTo>
                  <a:pt x="15330" y="15476"/>
                </a:lnTo>
                <a:lnTo>
                  <a:pt x="15184" y="15573"/>
                </a:lnTo>
                <a:lnTo>
                  <a:pt x="15038" y="15670"/>
                </a:lnTo>
                <a:lnTo>
                  <a:pt x="14892" y="15792"/>
                </a:lnTo>
                <a:lnTo>
                  <a:pt x="14843" y="15840"/>
                </a:lnTo>
                <a:lnTo>
                  <a:pt x="14867" y="15913"/>
                </a:lnTo>
                <a:lnTo>
                  <a:pt x="14892" y="15986"/>
                </a:lnTo>
                <a:lnTo>
                  <a:pt x="14940" y="16011"/>
                </a:lnTo>
                <a:lnTo>
                  <a:pt x="15038" y="16035"/>
                </a:lnTo>
                <a:lnTo>
                  <a:pt x="15159" y="16011"/>
                </a:lnTo>
                <a:lnTo>
                  <a:pt x="15354" y="15962"/>
                </a:lnTo>
                <a:lnTo>
                  <a:pt x="15524" y="15865"/>
                </a:lnTo>
                <a:lnTo>
                  <a:pt x="15695" y="15767"/>
                </a:lnTo>
                <a:lnTo>
                  <a:pt x="15889" y="15597"/>
                </a:lnTo>
                <a:lnTo>
                  <a:pt x="16060" y="15427"/>
                </a:lnTo>
                <a:lnTo>
                  <a:pt x="16352" y="15694"/>
                </a:lnTo>
                <a:lnTo>
                  <a:pt x="16181" y="15865"/>
                </a:lnTo>
                <a:lnTo>
                  <a:pt x="16011" y="16011"/>
                </a:lnTo>
                <a:lnTo>
                  <a:pt x="15743" y="16157"/>
                </a:lnTo>
                <a:lnTo>
                  <a:pt x="15500" y="16303"/>
                </a:lnTo>
                <a:lnTo>
                  <a:pt x="15451" y="16327"/>
                </a:lnTo>
                <a:lnTo>
                  <a:pt x="15451" y="16376"/>
                </a:lnTo>
                <a:lnTo>
                  <a:pt x="15476" y="16400"/>
                </a:lnTo>
                <a:lnTo>
                  <a:pt x="15524" y="16424"/>
                </a:lnTo>
                <a:lnTo>
                  <a:pt x="15719" y="16424"/>
                </a:lnTo>
                <a:lnTo>
                  <a:pt x="15889" y="16449"/>
                </a:lnTo>
                <a:lnTo>
                  <a:pt x="16084" y="16400"/>
                </a:lnTo>
                <a:lnTo>
                  <a:pt x="16254" y="16351"/>
                </a:lnTo>
                <a:lnTo>
                  <a:pt x="16400" y="16254"/>
                </a:lnTo>
                <a:lnTo>
                  <a:pt x="16522" y="16157"/>
                </a:lnTo>
                <a:lnTo>
                  <a:pt x="16498" y="16254"/>
                </a:lnTo>
                <a:lnTo>
                  <a:pt x="16400" y="16376"/>
                </a:lnTo>
                <a:lnTo>
                  <a:pt x="16279" y="16473"/>
                </a:lnTo>
                <a:lnTo>
                  <a:pt x="16133" y="16546"/>
                </a:lnTo>
                <a:lnTo>
                  <a:pt x="15987" y="16619"/>
                </a:lnTo>
                <a:lnTo>
                  <a:pt x="15768" y="16668"/>
                </a:lnTo>
                <a:lnTo>
                  <a:pt x="15451" y="16765"/>
                </a:lnTo>
                <a:lnTo>
                  <a:pt x="15427" y="16692"/>
                </a:lnTo>
                <a:lnTo>
                  <a:pt x="15354" y="16643"/>
                </a:lnTo>
                <a:lnTo>
                  <a:pt x="15208" y="16546"/>
                </a:lnTo>
                <a:lnTo>
                  <a:pt x="15062" y="16400"/>
                </a:lnTo>
                <a:lnTo>
                  <a:pt x="14770" y="16132"/>
                </a:lnTo>
                <a:lnTo>
                  <a:pt x="14016" y="15524"/>
                </a:lnTo>
                <a:lnTo>
                  <a:pt x="13626" y="15159"/>
                </a:lnTo>
                <a:lnTo>
                  <a:pt x="13261" y="14770"/>
                </a:lnTo>
                <a:lnTo>
                  <a:pt x="12556" y="14016"/>
                </a:lnTo>
                <a:lnTo>
                  <a:pt x="12312" y="13772"/>
                </a:lnTo>
                <a:lnTo>
                  <a:pt x="12045" y="13553"/>
                </a:lnTo>
                <a:lnTo>
                  <a:pt x="11485" y="13140"/>
                </a:lnTo>
                <a:lnTo>
                  <a:pt x="11217" y="12921"/>
                </a:lnTo>
                <a:lnTo>
                  <a:pt x="10950" y="12677"/>
                </a:lnTo>
                <a:lnTo>
                  <a:pt x="10707" y="12434"/>
                </a:lnTo>
                <a:lnTo>
                  <a:pt x="10512" y="12166"/>
                </a:lnTo>
                <a:lnTo>
                  <a:pt x="10828" y="11899"/>
                </a:lnTo>
                <a:lnTo>
                  <a:pt x="11144" y="11607"/>
                </a:lnTo>
                <a:lnTo>
                  <a:pt x="11436" y="11315"/>
                </a:lnTo>
                <a:lnTo>
                  <a:pt x="11704" y="10998"/>
                </a:lnTo>
                <a:close/>
                <a:moveTo>
                  <a:pt x="6400" y="0"/>
                </a:moveTo>
                <a:lnTo>
                  <a:pt x="5791" y="73"/>
                </a:lnTo>
                <a:lnTo>
                  <a:pt x="5183" y="170"/>
                </a:lnTo>
                <a:lnTo>
                  <a:pt x="4891" y="243"/>
                </a:lnTo>
                <a:lnTo>
                  <a:pt x="4599" y="341"/>
                </a:lnTo>
                <a:lnTo>
                  <a:pt x="4258" y="462"/>
                </a:lnTo>
                <a:lnTo>
                  <a:pt x="3918" y="633"/>
                </a:lnTo>
                <a:lnTo>
                  <a:pt x="3601" y="827"/>
                </a:lnTo>
                <a:lnTo>
                  <a:pt x="3285" y="1022"/>
                </a:lnTo>
                <a:lnTo>
                  <a:pt x="2969" y="1241"/>
                </a:lnTo>
                <a:lnTo>
                  <a:pt x="2677" y="1484"/>
                </a:lnTo>
                <a:lnTo>
                  <a:pt x="2117" y="1971"/>
                </a:lnTo>
                <a:lnTo>
                  <a:pt x="1850" y="2239"/>
                </a:lnTo>
                <a:lnTo>
                  <a:pt x="1606" y="2506"/>
                </a:lnTo>
                <a:lnTo>
                  <a:pt x="1363" y="2798"/>
                </a:lnTo>
                <a:lnTo>
                  <a:pt x="1168" y="3066"/>
                </a:lnTo>
                <a:lnTo>
                  <a:pt x="949" y="3382"/>
                </a:lnTo>
                <a:lnTo>
                  <a:pt x="779" y="3699"/>
                </a:lnTo>
                <a:lnTo>
                  <a:pt x="609" y="4015"/>
                </a:lnTo>
                <a:lnTo>
                  <a:pt x="463" y="4331"/>
                </a:lnTo>
                <a:lnTo>
                  <a:pt x="341" y="4672"/>
                </a:lnTo>
                <a:lnTo>
                  <a:pt x="244" y="5013"/>
                </a:lnTo>
                <a:lnTo>
                  <a:pt x="146" y="5353"/>
                </a:lnTo>
                <a:lnTo>
                  <a:pt x="73" y="5718"/>
                </a:lnTo>
                <a:lnTo>
                  <a:pt x="25" y="6083"/>
                </a:lnTo>
                <a:lnTo>
                  <a:pt x="0" y="6448"/>
                </a:lnTo>
                <a:lnTo>
                  <a:pt x="0" y="6813"/>
                </a:lnTo>
                <a:lnTo>
                  <a:pt x="0" y="7203"/>
                </a:lnTo>
                <a:lnTo>
                  <a:pt x="25" y="7592"/>
                </a:lnTo>
                <a:lnTo>
                  <a:pt x="98" y="7957"/>
                </a:lnTo>
                <a:lnTo>
                  <a:pt x="171" y="8346"/>
                </a:lnTo>
                <a:lnTo>
                  <a:pt x="268" y="8711"/>
                </a:lnTo>
                <a:lnTo>
                  <a:pt x="390" y="9076"/>
                </a:lnTo>
                <a:lnTo>
                  <a:pt x="560" y="9441"/>
                </a:lnTo>
                <a:lnTo>
                  <a:pt x="730" y="9782"/>
                </a:lnTo>
                <a:lnTo>
                  <a:pt x="925" y="10122"/>
                </a:lnTo>
                <a:lnTo>
                  <a:pt x="1168" y="10463"/>
                </a:lnTo>
                <a:lnTo>
                  <a:pt x="1436" y="10804"/>
                </a:lnTo>
                <a:lnTo>
                  <a:pt x="1704" y="11096"/>
                </a:lnTo>
                <a:lnTo>
                  <a:pt x="1996" y="11363"/>
                </a:lnTo>
                <a:lnTo>
                  <a:pt x="2312" y="11631"/>
                </a:lnTo>
                <a:lnTo>
                  <a:pt x="2628" y="11874"/>
                </a:lnTo>
                <a:lnTo>
                  <a:pt x="2969" y="12093"/>
                </a:lnTo>
                <a:lnTo>
                  <a:pt x="3334" y="12312"/>
                </a:lnTo>
                <a:lnTo>
                  <a:pt x="3747" y="12531"/>
                </a:lnTo>
                <a:lnTo>
                  <a:pt x="4161" y="12726"/>
                </a:lnTo>
                <a:lnTo>
                  <a:pt x="4599" y="12896"/>
                </a:lnTo>
                <a:lnTo>
                  <a:pt x="5037" y="13042"/>
                </a:lnTo>
                <a:lnTo>
                  <a:pt x="5499" y="13164"/>
                </a:lnTo>
                <a:lnTo>
                  <a:pt x="5937" y="13261"/>
                </a:lnTo>
                <a:lnTo>
                  <a:pt x="6400" y="13334"/>
                </a:lnTo>
                <a:lnTo>
                  <a:pt x="6862" y="13383"/>
                </a:lnTo>
                <a:lnTo>
                  <a:pt x="7324" y="13383"/>
                </a:lnTo>
                <a:lnTo>
                  <a:pt x="7787" y="13334"/>
                </a:lnTo>
                <a:lnTo>
                  <a:pt x="8225" y="13261"/>
                </a:lnTo>
                <a:lnTo>
                  <a:pt x="8638" y="13140"/>
                </a:lnTo>
                <a:lnTo>
                  <a:pt x="9076" y="12994"/>
                </a:lnTo>
                <a:lnTo>
                  <a:pt x="9466" y="12799"/>
                </a:lnTo>
                <a:lnTo>
                  <a:pt x="9879" y="12580"/>
                </a:lnTo>
                <a:lnTo>
                  <a:pt x="10269" y="12337"/>
                </a:lnTo>
                <a:lnTo>
                  <a:pt x="10293" y="12458"/>
                </a:lnTo>
                <a:lnTo>
                  <a:pt x="10317" y="12580"/>
                </a:lnTo>
                <a:lnTo>
                  <a:pt x="10390" y="12677"/>
                </a:lnTo>
                <a:lnTo>
                  <a:pt x="10463" y="12775"/>
                </a:lnTo>
                <a:lnTo>
                  <a:pt x="10658" y="12969"/>
                </a:lnTo>
                <a:lnTo>
                  <a:pt x="10828" y="13140"/>
                </a:lnTo>
                <a:lnTo>
                  <a:pt x="11120" y="13383"/>
                </a:lnTo>
                <a:lnTo>
                  <a:pt x="11412" y="13602"/>
                </a:lnTo>
                <a:lnTo>
                  <a:pt x="11704" y="13845"/>
                </a:lnTo>
                <a:lnTo>
                  <a:pt x="11972" y="14089"/>
                </a:lnTo>
                <a:lnTo>
                  <a:pt x="12385" y="14502"/>
                </a:lnTo>
                <a:lnTo>
                  <a:pt x="12775" y="14916"/>
                </a:lnTo>
                <a:lnTo>
                  <a:pt x="13164" y="15330"/>
                </a:lnTo>
                <a:lnTo>
                  <a:pt x="13553" y="15743"/>
                </a:lnTo>
                <a:lnTo>
                  <a:pt x="13772" y="15938"/>
                </a:lnTo>
                <a:lnTo>
                  <a:pt x="13991" y="16132"/>
                </a:lnTo>
                <a:lnTo>
                  <a:pt x="14429" y="16473"/>
                </a:lnTo>
                <a:lnTo>
                  <a:pt x="14770" y="16789"/>
                </a:lnTo>
                <a:lnTo>
                  <a:pt x="14916" y="16935"/>
                </a:lnTo>
                <a:lnTo>
                  <a:pt x="15111" y="17081"/>
                </a:lnTo>
                <a:lnTo>
                  <a:pt x="15184" y="17106"/>
                </a:lnTo>
                <a:lnTo>
                  <a:pt x="15232" y="17154"/>
                </a:lnTo>
                <a:lnTo>
                  <a:pt x="15305" y="17179"/>
                </a:lnTo>
                <a:lnTo>
                  <a:pt x="15451" y="17227"/>
                </a:lnTo>
                <a:lnTo>
                  <a:pt x="15646" y="17203"/>
                </a:lnTo>
                <a:lnTo>
                  <a:pt x="15841" y="17179"/>
                </a:lnTo>
                <a:lnTo>
                  <a:pt x="16035" y="17106"/>
                </a:lnTo>
                <a:lnTo>
                  <a:pt x="16230" y="17033"/>
                </a:lnTo>
                <a:lnTo>
                  <a:pt x="16498" y="16911"/>
                </a:lnTo>
                <a:lnTo>
                  <a:pt x="16644" y="16814"/>
                </a:lnTo>
                <a:lnTo>
                  <a:pt x="16790" y="16668"/>
                </a:lnTo>
                <a:lnTo>
                  <a:pt x="16911" y="16497"/>
                </a:lnTo>
                <a:lnTo>
                  <a:pt x="17009" y="16327"/>
                </a:lnTo>
                <a:lnTo>
                  <a:pt x="17057" y="16132"/>
                </a:lnTo>
                <a:lnTo>
                  <a:pt x="17082" y="15938"/>
                </a:lnTo>
                <a:lnTo>
                  <a:pt x="17057" y="15840"/>
                </a:lnTo>
                <a:lnTo>
                  <a:pt x="17033" y="15767"/>
                </a:lnTo>
                <a:lnTo>
                  <a:pt x="17009" y="15670"/>
                </a:lnTo>
                <a:lnTo>
                  <a:pt x="16936" y="15597"/>
                </a:lnTo>
                <a:lnTo>
                  <a:pt x="16887" y="15549"/>
                </a:lnTo>
                <a:lnTo>
                  <a:pt x="15500" y="14137"/>
                </a:lnTo>
                <a:lnTo>
                  <a:pt x="14819" y="13432"/>
                </a:lnTo>
                <a:lnTo>
                  <a:pt x="14089" y="12750"/>
                </a:lnTo>
                <a:lnTo>
                  <a:pt x="13772" y="12458"/>
                </a:lnTo>
                <a:lnTo>
                  <a:pt x="13432" y="12166"/>
                </a:lnTo>
                <a:lnTo>
                  <a:pt x="13091" y="11899"/>
                </a:lnTo>
                <a:lnTo>
                  <a:pt x="12775" y="11582"/>
                </a:lnTo>
                <a:lnTo>
                  <a:pt x="12580" y="11363"/>
                </a:lnTo>
                <a:lnTo>
                  <a:pt x="12385" y="11120"/>
                </a:lnTo>
                <a:lnTo>
                  <a:pt x="12166" y="10901"/>
                </a:lnTo>
                <a:lnTo>
                  <a:pt x="12045" y="10804"/>
                </a:lnTo>
                <a:lnTo>
                  <a:pt x="11923" y="10706"/>
                </a:lnTo>
                <a:lnTo>
                  <a:pt x="12191" y="10317"/>
                </a:lnTo>
                <a:lnTo>
                  <a:pt x="12434" y="9928"/>
                </a:lnTo>
                <a:lnTo>
                  <a:pt x="12629" y="9490"/>
                </a:lnTo>
                <a:lnTo>
                  <a:pt x="12823" y="9076"/>
                </a:lnTo>
                <a:lnTo>
                  <a:pt x="12969" y="8614"/>
                </a:lnTo>
                <a:lnTo>
                  <a:pt x="13091" y="8176"/>
                </a:lnTo>
                <a:lnTo>
                  <a:pt x="13188" y="7713"/>
                </a:lnTo>
                <a:lnTo>
                  <a:pt x="13261" y="7251"/>
                </a:lnTo>
                <a:lnTo>
                  <a:pt x="13310" y="6765"/>
                </a:lnTo>
                <a:lnTo>
                  <a:pt x="13310" y="6302"/>
                </a:lnTo>
                <a:lnTo>
                  <a:pt x="13286" y="5840"/>
                </a:lnTo>
                <a:lnTo>
                  <a:pt x="13237" y="5378"/>
                </a:lnTo>
                <a:lnTo>
                  <a:pt x="13164" y="4891"/>
                </a:lnTo>
                <a:lnTo>
                  <a:pt x="13042" y="4453"/>
                </a:lnTo>
                <a:lnTo>
                  <a:pt x="12896" y="3991"/>
                </a:lnTo>
                <a:lnTo>
                  <a:pt x="12702" y="3553"/>
                </a:lnTo>
                <a:lnTo>
                  <a:pt x="12580" y="3285"/>
                </a:lnTo>
                <a:lnTo>
                  <a:pt x="12434" y="3042"/>
                </a:lnTo>
                <a:lnTo>
                  <a:pt x="12288" y="2798"/>
                </a:lnTo>
                <a:lnTo>
                  <a:pt x="12118" y="2579"/>
                </a:lnTo>
                <a:lnTo>
                  <a:pt x="11753" y="2141"/>
                </a:lnTo>
                <a:lnTo>
                  <a:pt x="11339" y="1728"/>
                </a:lnTo>
                <a:lnTo>
                  <a:pt x="10901" y="1363"/>
                </a:lnTo>
                <a:lnTo>
                  <a:pt x="10415" y="1046"/>
                </a:lnTo>
                <a:lnTo>
                  <a:pt x="9904" y="754"/>
                </a:lnTo>
                <a:lnTo>
                  <a:pt x="9368" y="511"/>
                </a:lnTo>
                <a:lnTo>
                  <a:pt x="8784" y="316"/>
                </a:lnTo>
                <a:lnTo>
                  <a:pt x="8225" y="170"/>
                </a:lnTo>
                <a:lnTo>
                  <a:pt x="7616" y="73"/>
                </a:lnTo>
                <a:lnTo>
                  <a:pt x="7008" y="0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97594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0969D-B617-D844-AABE-11FBE6AAC38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3.</a:t>
            </a:r>
            <a:br>
              <a:rPr lang="en-US" dirty="0"/>
            </a:br>
            <a:r>
              <a:rPr lang="en-US" dirty="0"/>
              <a:t>What is UI?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5554194-C096-414A-8488-F101E9324B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71245" y="3108819"/>
            <a:ext cx="4369719" cy="784800"/>
          </a:xfrm>
        </p:spPr>
        <p:txBody>
          <a:bodyPr/>
          <a:lstStyle/>
          <a:p>
            <a:r>
              <a:rPr lang="en-US" dirty="0"/>
              <a:t>User Interface.. What?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5614E3-731D-8B4D-894F-A639FC8B89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16</a:t>
            </a:fld>
            <a:endParaRPr lang="en"/>
          </a:p>
        </p:txBody>
      </p:sp>
      <p:sp>
        <p:nvSpPr>
          <p:cNvPr id="5" name="Google Shape;391;p36">
            <a:extLst>
              <a:ext uri="{FF2B5EF4-FFF2-40B4-BE49-F238E27FC236}">
                <a16:creationId xmlns:a16="http://schemas.microsoft.com/office/drawing/2014/main" id="{196D7B5A-8EFA-C446-A551-605ECE545FA4}"/>
              </a:ext>
            </a:extLst>
          </p:cNvPr>
          <p:cNvSpPr/>
          <p:nvPr/>
        </p:nvSpPr>
        <p:spPr>
          <a:xfrm>
            <a:off x="5723913" y="1825260"/>
            <a:ext cx="464847" cy="778611"/>
          </a:xfrm>
          <a:custGeom>
            <a:avLst/>
            <a:gdLst/>
            <a:ahLst/>
            <a:cxnLst/>
            <a:rect l="l" t="t" r="r" b="b"/>
            <a:pathLst>
              <a:path w="12581" h="21073" extrusionOk="0">
                <a:moveTo>
                  <a:pt x="6108" y="1217"/>
                </a:moveTo>
                <a:lnTo>
                  <a:pt x="5889" y="1241"/>
                </a:lnTo>
                <a:lnTo>
                  <a:pt x="5694" y="1314"/>
                </a:lnTo>
                <a:lnTo>
                  <a:pt x="5621" y="1339"/>
                </a:lnTo>
                <a:lnTo>
                  <a:pt x="5548" y="1412"/>
                </a:lnTo>
                <a:lnTo>
                  <a:pt x="5500" y="1485"/>
                </a:lnTo>
                <a:lnTo>
                  <a:pt x="5475" y="1558"/>
                </a:lnTo>
                <a:lnTo>
                  <a:pt x="5500" y="1631"/>
                </a:lnTo>
                <a:lnTo>
                  <a:pt x="5548" y="1704"/>
                </a:lnTo>
                <a:lnTo>
                  <a:pt x="5597" y="1752"/>
                </a:lnTo>
                <a:lnTo>
                  <a:pt x="5670" y="1801"/>
                </a:lnTo>
                <a:lnTo>
                  <a:pt x="5816" y="1850"/>
                </a:lnTo>
                <a:lnTo>
                  <a:pt x="5986" y="1874"/>
                </a:lnTo>
                <a:lnTo>
                  <a:pt x="6132" y="1898"/>
                </a:lnTo>
                <a:lnTo>
                  <a:pt x="6497" y="1923"/>
                </a:lnTo>
                <a:lnTo>
                  <a:pt x="6862" y="1923"/>
                </a:lnTo>
                <a:lnTo>
                  <a:pt x="6984" y="1898"/>
                </a:lnTo>
                <a:lnTo>
                  <a:pt x="7057" y="1850"/>
                </a:lnTo>
                <a:lnTo>
                  <a:pt x="7130" y="1777"/>
                </a:lnTo>
                <a:lnTo>
                  <a:pt x="7179" y="1679"/>
                </a:lnTo>
                <a:lnTo>
                  <a:pt x="7179" y="1582"/>
                </a:lnTo>
                <a:lnTo>
                  <a:pt x="7154" y="1485"/>
                </a:lnTo>
                <a:lnTo>
                  <a:pt x="7106" y="1412"/>
                </a:lnTo>
                <a:lnTo>
                  <a:pt x="7033" y="1339"/>
                </a:lnTo>
                <a:lnTo>
                  <a:pt x="6935" y="1290"/>
                </a:lnTo>
                <a:lnTo>
                  <a:pt x="6862" y="1241"/>
                </a:lnTo>
                <a:lnTo>
                  <a:pt x="6668" y="1217"/>
                </a:lnTo>
                <a:close/>
                <a:moveTo>
                  <a:pt x="11948" y="1485"/>
                </a:moveTo>
                <a:lnTo>
                  <a:pt x="12021" y="1850"/>
                </a:lnTo>
                <a:lnTo>
                  <a:pt x="12061" y="2174"/>
                </a:lnTo>
                <a:lnTo>
                  <a:pt x="12045" y="2142"/>
                </a:lnTo>
                <a:lnTo>
                  <a:pt x="12021" y="2093"/>
                </a:lnTo>
                <a:lnTo>
                  <a:pt x="11948" y="2044"/>
                </a:lnTo>
                <a:lnTo>
                  <a:pt x="11875" y="2044"/>
                </a:lnTo>
                <a:lnTo>
                  <a:pt x="11559" y="2190"/>
                </a:lnTo>
                <a:lnTo>
                  <a:pt x="11267" y="2361"/>
                </a:lnTo>
                <a:lnTo>
                  <a:pt x="11048" y="2507"/>
                </a:lnTo>
                <a:lnTo>
                  <a:pt x="10829" y="2653"/>
                </a:lnTo>
                <a:lnTo>
                  <a:pt x="10220" y="2653"/>
                </a:lnTo>
                <a:lnTo>
                  <a:pt x="9612" y="2628"/>
                </a:lnTo>
                <a:lnTo>
                  <a:pt x="9636" y="2628"/>
                </a:lnTo>
                <a:lnTo>
                  <a:pt x="10342" y="2288"/>
                </a:lnTo>
                <a:lnTo>
                  <a:pt x="11072" y="1996"/>
                </a:lnTo>
                <a:lnTo>
                  <a:pt x="11291" y="1898"/>
                </a:lnTo>
                <a:lnTo>
                  <a:pt x="11534" y="1777"/>
                </a:lnTo>
                <a:lnTo>
                  <a:pt x="11753" y="1655"/>
                </a:lnTo>
                <a:lnTo>
                  <a:pt x="11948" y="1485"/>
                </a:lnTo>
                <a:close/>
                <a:moveTo>
                  <a:pt x="12070" y="2239"/>
                </a:moveTo>
                <a:lnTo>
                  <a:pt x="12070" y="2653"/>
                </a:lnTo>
                <a:lnTo>
                  <a:pt x="12070" y="3042"/>
                </a:lnTo>
                <a:lnTo>
                  <a:pt x="11948" y="3042"/>
                </a:lnTo>
                <a:lnTo>
                  <a:pt x="11826" y="3091"/>
                </a:lnTo>
                <a:lnTo>
                  <a:pt x="11583" y="3212"/>
                </a:lnTo>
                <a:lnTo>
                  <a:pt x="11145" y="3456"/>
                </a:lnTo>
                <a:lnTo>
                  <a:pt x="11169" y="2993"/>
                </a:lnTo>
                <a:lnTo>
                  <a:pt x="11194" y="2896"/>
                </a:lnTo>
                <a:lnTo>
                  <a:pt x="11194" y="2774"/>
                </a:lnTo>
                <a:lnTo>
                  <a:pt x="11291" y="2726"/>
                </a:lnTo>
                <a:lnTo>
                  <a:pt x="11656" y="2531"/>
                </a:lnTo>
                <a:lnTo>
                  <a:pt x="11997" y="2336"/>
                </a:lnTo>
                <a:lnTo>
                  <a:pt x="12045" y="2263"/>
                </a:lnTo>
                <a:lnTo>
                  <a:pt x="12070" y="2239"/>
                </a:lnTo>
                <a:close/>
                <a:moveTo>
                  <a:pt x="12045" y="3334"/>
                </a:moveTo>
                <a:lnTo>
                  <a:pt x="11997" y="3918"/>
                </a:lnTo>
                <a:lnTo>
                  <a:pt x="11972" y="4015"/>
                </a:lnTo>
                <a:lnTo>
                  <a:pt x="11705" y="4161"/>
                </a:lnTo>
                <a:lnTo>
                  <a:pt x="11413" y="4307"/>
                </a:lnTo>
                <a:lnTo>
                  <a:pt x="11121" y="4429"/>
                </a:lnTo>
                <a:lnTo>
                  <a:pt x="11145" y="3772"/>
                </a:lnTo>
                <a:lnTo>
                  <a:pt x="11388" y="3675"/>
                </a:lnTo>
                <a:lnTo>
                  <a:pt x="11607" y="3553"/>
                </a:lnTo>
                <a:lnTo>
                  <a:pt x="11826" y="3456"/>
                </a:lnTo>
                <a:lnTo>
                  <a:pt x="11924" y="3407"/>
                </a:lnTo>
                <a:lnTo>
                  <a:pt x="12045" y="3334"/>
                </a:lnTo>
                <a:close/>
                <a:moveTo>
                  <a:pt x="11972" y="4405"/>
                </a:moveTo>
                <a:lnTo>
                  <a:pt x="11948" y="4867"/>
                </a:lnTo>
                <a:lnTo>
                  <a:pt x="11875" y="4891"/>
                </a:lnTo>
                <a:lnTo>
                  <a:pt x="11705" y="5013"/>
                </a:lnTo>
                <a:lnTo>
                  <a:pt x="11510" y="5110"/>
                </a:lnTo>
                <a:lnTo>
                  <a:pt x="11121" y="5281"/>
                </a:lnTo>
                <a:lnTo>
                  <a:pt x="11121" y="4672"/>
                </a:lnTo>
                <a:lnTo>
                  <a:pt x="11315" y="4648"/>
                </a:lnTo>
                <a:lnTo>
                  <a:pt x="11461" y="4599"/>
                </a:lnTo>
                <a:lnTo>
                  <a:pt x="11729" y="4526"/>
                </a:lnTo>
                <a:lnTo>
                  <a:pt x="11972" y="4405"/>
                </a:lnTo>
                <a:close/>
                <a:moveTo>
                  <a:pt x="11948" y="5208"/>
                </a:moveTo>
                <a:lnTo>
                  <a:pt x="11948" y="5646"/>
                </a:lnTo>
                <a:lnTo>
                  <a:pt x="11851" y="5694"/>
                </a:lnTo>
                <a:lnTo>
                  <a:pt x="11753" y="5743"/>
                </a:lnTo>
                <a:lnTo>
                  <a:pt x="11559" y="5865"/>
                </a:lnTo>
                <a:lnTo>
                  <a:pt x="11096" y="6157"/>
                </a:lnTo>
                <a:lnTo>
                  <a:pt x="11096" y="5524"/>
                </a:lnTo>
                <a:lnTo>
                  <a:pt x="11340" y="5475"/>
                </a:lnTo>
                <a:lnTo>
                  <a:pt x="11559" y="5402"/>
                </a:lnTo>
                <a:lnTo>
                  <a:pt x="11753" y="5329"/>
                </a:lnTo>
                <a:lnTo>
                  <a:pt x="11948" y="5208"/>
                </a:lnTo>
                <a:close/>
                <a:moveTo>
                  <a:pt x="11948" y="6059"/>
                </a:moveTo>
                <a:lnTo>
                  <a:pt x="11948" y="6400"/>
                </a:lnTo>
                <a:lnTo>
                  <a:pt x="11948" y="6424"/>
                </a:lnTo>
                <a:lnTo>
                  <a:pt x="11826" y="6473"/>
                </a:lnTo>
                <a:lnTo>
                  <a:pt x="11705" y="6546"/>
                </a:lnTo>
                <a:lnTo>
                  <a:pt x="11461" y="6716"/>
                </a:lnTo>
                <a:lnTo>
                  <a:pt x="11096" y="6911"/>
                </a:lnTo>
                <a:lnTo>
                  <a:pt x="11096" y="6351"/>
                </a:lnTo>
                <a:lnTo>
                  <a:pt x="11364" y="6303"/>
                </a:lnTo>
                <a:lnTo>
                  <a:pt x="11607" y="6205"/>
                </a:lnTo>
                <a:lnTo>
                  <a:pt x="11948" y="6059"/>
                </a:lnTo>
                <a:close/>
                <a:moveTo>
                  <a:pt x="11948" y="6741"/>
                </a:moveTo>
                <a:lnTo>
                  <a:pt x="11924" y="7252"/>
                </a:lnTo>
                <a:lnTo>
                  <a:pt x="11729" y="7398"/>
                </a:lnTo>
                <a:lnTo>
                  <a:pt x="11413" y="7617"/>
                </a:lnTo>
                <a:lnTo>
                  <a:pt x="11242" y="7714"/>
                </a:lnTo>
                <a:lnTo>
                  <a:pt x="11096" y="7836"/>
                </a:lnTo>
                <a:lnTo>
                  <a:pt x="11096" y="7203"/>
                </a:lnTo>
                <a:lnTo>
                  <a:pt x="11218" y="7179"/>
                </a:lnTo>
                <a:lnTo>
                  <a:pt x="11315" y="7130"/>
                </a:lnTo>
                <a:lnTo>
                  <a:pt x="11559" y="7008"/>
                </a:lnTo>
                <a:lnTo>
                  <a:pt x="11753" y="6887"/>
                </a:lnTo>
                <a:lnTo>
                  <a:pt x="11948" y="6741"/>
                </a:lnTo>
                <a:close/>
                <a:moveTo>
                  <a:pt x="11924" y="7738"/>
                </a:moveTo>
                <a:lnTo>
                  <a:pt x="11924" y="8103"/>
                </a:lnTo>
                <a:lnTo>
                  <a:pt x="11851" y="8128"/>
                </a:lnTo>
                <a:lnTo>
                  <a:pt x="11705" y="8201"/>
                </a:lnTo>
                <a:lnTo>
                  <a:pt x="11559" y="8274"/>
                </a:lnTo>
                <a:lnTo>
                  <a:pt x="11291" y="8468"/>
                </a:lnTo>
                <a:lnTo>
                  <a:pt x="11096" y="8639"/>
                </a:lnTo>
                <a:lnTo>
                  <a:pt x="11096" y="8176"/>
                </a:lnTo>
                <a:lnTo>
                  <a:pt x="11291" y="8103"/>
                </a:lnTo>
                <a:lnTo>
                  <a:pt x="11486" y="8006"/>
                </a:lnTo>
                <a:lnTo>
                  <a:pt x="11851" y="7787"/>
                </a:lnTo>
                <a:lnTo>
                  <a:pt x="11924" y="7738"/>
                </a:lnTo>
                <a:close/>
                <a:moveTo>
                  <a:pt x="11924" y="8468"/>
                </a:moveTo>
                <a:lnTo>
                  <a:pt x="11924" y="9101"/>
                </a:lnTo>
                <a:lnTo>
                  <a:pt x="11705" y="9247"/>
                </a:lnTo>
                <a:lnTo>
                  <a:pt x="11486" y="9393"/>
                </a:lnTo>
                <a:lnTo>
                  <a:pt x="11291" y="9539"/>
                </a:lnTo>
                <a:lnTo>
                  <a:pt x="11096" y="9685"/>
                </a:lnTo>
                <a:lnTo>
                  <a:pt x="11096" y="8955"/>
                </a:lnTo>
                <a:lnTo>
                  <a:pt x="11169" y="8931"/>
                </a:lnTo>
                <a:lnTo>
                  <a:pt x="11267" y="8906"/>
                </a:lnTo>
                <a:lnTo>
                  <a:pt x="11413" y="8809"/>
                </a:lnTo>
                <a:lnTo>
                  <a:pt x="11680" y="8663"/>
                </a:lnTo>
                <a:lnTo>
                  <a:pt x="11924" y="8468"/>
                </a:lnTo>
                <a:close/>
                <a:moveTo>
                  <a:pt x="11924" y="9539"/>
                </a:moveTo>
                <a:lnTo>
                  <a:pt x="11924" y="9782"/>
                </a:lnTo>
                <a:lnTo>
                  <a:pt x="11851" y="9806"/>
                </a:lnTo>
                <a:lnTo>
                  <a:pt x="11778" y="9831"/>
                </a:lnTo>
                <a:lnTo>
                  <a:pt x="11632" y="9952"/>
                </a:lnTo>
                <a:lnTo>
                  <a:pt x="11510" y="10074"/>
                </a:lnTo>
                <a:lnTo>
                  <a:pt x="11388" y="10171"/>
                </a:lnTo>
                <a:lnTo>
                  <a:pt x="11242" y="10269"/>
                </a:lnTo>
                <a:lnTo>
                  <a:pt x="11169" y="10342"/>
                </a:lnTo>
                <a:lnTo>
                  <a:pt x="11096" y="10415"/>
                </a:lnTo>
                <a:lnTo>
                  <a:pt x="11096" y="9904"/>
                </a:lnTo>
                <a:lnTo>
                  <a:pt x="11218" y="9879"/>
                </a:lnTo>
                <a:lnTo>
                  <a:pt x="11364" y="9831"/>
                </a:lnTo>
                <a:lnTo>
                  <a:pt x="11607" y="9709"/>
                </a:lnTo>
                <a:lnTo>
                  <a:pt x="11924" y="9539"/>
                </a:lnTo>
                <a:close/>
                <a:moveTo>
                  <a:pt x="11924" y="10220"/>
                </a:moveTo>
                <a:lnTo>
                  <a:pt x="11924" y="10658"/>
                </a:lnTo>
                <a:lnTo>
                  <a:pt x="11753" y="10755"/>
                </a:lnTo>
                <a:lnTo>
                  <a:pt x="11583" y="10853"/>
                </a:lnTo>
                <a:lnTo>
                  <a:pt x="11340" y="10999"/>
                </a:lnTo>
                <a:lnTo>
                  <a:pt x="11096" y="11145"/>
                </a:lnTo>
                <a:lnTo>
                  <a:pt x="11096" y="10536"/>
                </a:lnTo>
                <a:lnTo>
                  <a:pt x="11145" y="10585"/>
                </a:lnTo>
                <a:lnTo>
                  <a:pt x="11340" y="10585"/>
                </a:lnTo>
                <a:lnTo>
                  <a:pt x="11486" y="10512"/>
                </a:lnTo>
                <a:lnTo>
                  <a:pt x="11607" y="10463"/>
                </a:lnTo>
                <a:lnTo>
                  <a:pt x="11753" y="10342"/>
                </a:lnTo>
                <a:lnTo>
                  <a:pt x="11924" y="10220"/>
                </a:lnTo>
                <a:close/>
                <a:moveTo>
                  <a:pt x="11924" y="11047"/>
                </a:moveTo>
                <a:lnTo>
                  <a:pt x="11924" y="11364"/>
                </a:lnTo>
                <a:lnTo>
                  <a:pt x="11778" y="11412"/>
                </a:lnTo>
                <a:lnTo>
                  <a:pt x="11632" y="11485"/>
                </a:lnTo>
                <a:lnTo>
                  <a:pt x="11364" y="11656"/>
                </a:lnTo>
                <a:lnTo>
                  <a:pt x="11096" y="11826"/>
                </a:lnTo>
                <a:lnTo>
                  <a:pt x="11096" y="11461"/>
                </a:lnTo>
                <a:lnTo>
                  <a:pt x="11242" y="11437"/>
                </a:lnTo>
                <a:lnTo>
                  <a:pt x="11364" y="11364"/>
                </a:lnTo>
                <a:lnTo>
                  <a:pt x="11632" y="11218"/>
                </a:lnTo>
                <a:lnTo>
                  <a:pt x="11924" y="11047"/>
                </a:lnTo>
                <a:close/>
                <a:moveTo>
                  <a:pt x="11924" y="11753"/>
                </a:moveTo>
                <a:lnTo>
                  <a:pt x="11924" y="12191"/>
                </a:lnTo>
                <a:lnTo>
                  <a:pt x="11705" y="12288"/>
                </a:lnTo>
                <a:lnTo>
                  <a:pt x="11534" y="12386"/>
                </a:lnTo>
                <a:lnTo>
                  <a:pt x="11315" y="12483"/>
                </a:lnTo>
                <a:lnTo>
                  <a:pt x="11096" y="12605"/>
                </a:lnTo>
                <a:lnTo>
                  <a:pt x="11096" y="12215"/>
                </a:lnTo>
                <a:lnTo>
                  <a:pt x="11267" y="12142"/>
                </a:lnTo>
                <a:lnTo>
                  <a:pt x="11413" y="12045"/>
                </a:lnTo>
                <a:lnTo>
                  <a:pt x="11680" y="11875"/>
                </a:lnTo>
                <a:lnTo>
                  <a:pt x="11924" y="11753"/>
                </a:lnTo>
                <a:close/>
                <a:moveTo>
                  <a:pt x="11924" y="12580"/>
                </a:moveTo>
                <a:lnTo>
                  <a:pt x="11924" y="12848"/>
                </a:lnTo>
                <a:lnTo>
                  <a:pt x="11705" y="13043"/>
                </a:lnTo>
                <a:lnTo>
                  <a:pt x="11388" y="13262"/>
                </a:lnTo>
                <a:lnTo>
                  <a:pt x="11096" y="13481"/>
                </a:lnTo>
                <a:lnTo>
                  <a:pt x="11096" y="12872"/>
                </a:lnTo>
                <a:lnTo>
                  <a:pt x="11242" y="12848"/>
                </a:lnTo>
                <a:lnTo>
                  <a:pt x="11364" y="12824"/>
                </a:lnTo>
                <a:lnTo>
                  <a:pt x="11632" y="12702"/>
                </a:lnTo>
                <a:lnTo>
                  <a:pt x="11924" y="12580"/>
                </a:lnTo>
                <a:close/>
                <a:moveTo>
                  <a:pt x="11948" y="13237"/>
                </a:moveTo>
                <a:lnTo>
                  <a:pt x="11948" y="13821"/>
                </a:lnTo>
                <a:lnTo>
                  <a:pt x="11753" y="13919"/>
                </a:lnTo>
                <a:lnTo>
                  <a:pt x="11559" y="14065"/>
                </a:lnTo>
                <a:lnTo>
                  <a:pt x="11340" y="14211"/>
                </a:lnTo>
                <a:lnTo>
                  <a:pt x="11121" y="14357"/>
                </a:lnTo>
                <a:lnTo>
                  <a:pt x="11121" y="13602"/>
                </a:lnTo>
                <a:lnTo>
                  <a:pt x="11291" y="13529"/>
                </a:lnTo>
                <a:lnTo>
                  <a:pt x="11486" y="13481"/>
                </a:lnTo>
                <a:lnTo>
                  <a:pt x="11656" y="13383"/>
                </a:lnTo>
                <a:lnTo>
                  <a:pt x="11826" y="13310"/>
                </a:lnTo>
                <a:lnTo>
                  <a:pt x="11948" y="13237"/>
                </a:lnTo>
                <a:close/>
                <a:moveTo>
                  <a:pt x="11948" y="14211"/>
                </a:moveTo>
                <a:lnTo>
                  <a:pt x="11948" y="14357"/>
                </a:lnTo>
                <a:lnTo>
                  <a:pt x="11778" y="14454"/>
                </a:lnTo>
                <a:lnTo>
                  <a:pt x="11607" y="14551"/>
                </a:lnTo>
                <a:lnTo>
                  <a:pt x="11364" y="14722"/>
                </a:lnTo>
                <a:lnTo>
                  <a:pt x="11121" y="14916"/>
                </a:lnTo>
                <a:lnTo>
                  <a:pt x="11121" y="14649"/>
                </a:lnTo>
                <a:lnTo>
                  <a:pt x="11242" y="14600"/>
                </a:lnTo>
                <a:lnTo>
                  <a:pt x="11388" y="14551"/>
                </a:lnTo>
                <a:lnTo>
                  <a:pt x="11632" y="14405"/>
                </a:lnTo>
                <a:lnTo>
                  <a:pt x="11948" y="14211"/>
                </a:lnTo>
                <a:close/>
                <a:moveTo>
                  <a:pt x="11972" y="14722"/>
                </a:moveTo>
                <a:lnTo>
                  <a:pt x="11997" y="15379"/>
                </a:lnTo>
                <a:lnTo>
                  <a:pt x="11753" y="15500"/>
                </a:lnTo>
                <a:lnTo>
                  <a:pt x="11534" y="15622"/>
                </a:lnTo>
                <a:lnTo>
                  <a:pt x="11315" y="15768"/>
                </a:lnTo>
                <a:lnTo>
                  <a:pt x="11121" y="15938"/>
                </a:lnTo>
                <a:lnTo>
                  <a:pt x="11121" y="15257"/>
                </a:lnTo>
                <a:lnTo>
                  <a:pt x="11413" y="15062"/>
                </a:lnTo>
                <a:lnTo>
                  <a:pt x="11680" y="14868"/>
                </a:lnTo>
                <a:lnTo>
                  <a:pt x="11972" y="14722"/>
                </a:lnTo>
                <a:close/>
                <a:moveTo>
                  <a:pt x="11997" y="15792"/>
                </a:moveTo>
                <a:lnTo>
                  <a:pt x="11997" y="16060"/>
                </a:lnTo>
                <a:lnTo>
                  <a:pt x="11510" y="16376"/>
                </a:lnTo>
                <a:lnTo>
                  <a:pt x="11315" y="16498"/>
                </a:lnTo>
                <a:lnTo>
                  <a:pt x="11121" y="16644"/>
                </a:lnTo>
                <a:lnTo>
                  <a:pt x="11121" y="16206"/>
                </a:lnTo>
                <a:lnTo>
                  <a:pt x="11413" y="16109"/>
                </a:lnTo>
                <a:lnTo>
                  <a:pt x="11680" y="15963"/>
                </a:lnTo>
                <a:lnTo>
                  <a:pt x="11997" y="15792"/>
                </a:lnTo>
                <a:close/>
                <a:moveTo>
                  <a:pt x="8736" y="3042"/>
                </a:moveTo>
                <a:lnTo>
                  <a:pt x="9782" y="3115"/>
                </a:lnTo>
                <a:lnTo>
                  <a:pt x="10804" y="3115"/>
                </a:lnTo>
                <a:lnTo>
                  <a:pt x="10707" y="4818"/>
                </a:lnTo>
                <a:lnTo>
                  <a:pt x="10634" y="6522"/>
                </a:lnTo>
                <a:lnTo>
                  <a:pt x="10610" y="8225"/>
                </a:lnTo>
                <a:lnTo>
                  <a:pt x="10610" y="9928"/>
                </a:lnTo>
                <a:lnTo>
                  <a:pt x="10658" y="13335"/>
                </a:lnTo>
                <a:lnTo>
                  <a:pt x="10658" y="15038"/>
                </a:lnTo>
                <a:lnTo>
                  <a:pt x="10683" y="16741"/>
                </a:lnTo>
                <a:lnTo>
                  <a:pt x="10245" y="16741"/>
                </a:lnTo>
                <a:lnTo>
                  <a:pt x="9831" y="16717"/>
                </a:lnTo>
                <a:lnTo>
                  <a:pt x="9393" y="16717"/>
                </a:lnTo>
                <a:lnTo>
                  <a:pt x="8979" y="16693"/>
                </a:lnTo>
                <a:lnTo>
                  <a:pt x="7714" y="16717"/>
                </a:lnTo>
                <a:lnTo>
                  <a:pt x="6424" y="16717"/>
                </a:lnTo>
                <a:lnTo>
                  <a:pt x="5232" y="16668"/>
                </a:lnTo>
                <a:lnTo>
                  <a:pt x="4016" y="16644"/>
                </a:lnTo>
                <a:lnTo>
                  <a:pt x="2434" y="16644"/>
                </a:lnTo>
                <a:lnTo>
                  <a:pt x="1899" y="16668"/>
                </a:lnTo>
                <a:lnTo>
                  <a:pt x="1923" y="16620"/>
                </a:lnTo>
                <a:lnTo>
                  <a:pt x="1923" y="16644"/>
                </a:lnTo>
                <a:lnTo>
                  <a:pt x="1947" y="16620"/>
                </a:lnTo>
                <a:lnTo>
                  <a:pt x="1923" y="16571"/>
                </a:lnTo>
                <a:lnTo>
                  <a:pt x="1899" y="16376"/>
                </a:lnTo>
                <a:lnTo>
                  <a:pt x="1899" y="16060"/>
                </a:lnTo>
                <a:lnTo>
                  <a:pt x="1923" y="15744"/>
                </a:lnTo>
                <a:lnTo>
                  <a:pt x="1996" y="14040"/>
                </a:lnTo>
                <a:lnTo>
                  <a:pt x="2020" y="12751"/>
                </a:lnTo>
                <a:lnTo>
                  <a:pt x="2045" y="11485"/>
                </a:lnTo>
                <a:lnTo>
                  <a:pt x="2045" y="8955"/>
                </a:lnTo>
                <a:lnTo>
                  <a:pt x="2045" y="5646"/>
                </a:lnTo>
                <a:lnTo>
                  <a:pt x="1996" y="3918"/>
                </a:lnTo>
                <a:lnTo>
                  <a:pt x="1972" y="3334"/>
                </a:lnTo>
                <a:lnTo>
                  <a:pt x="1947" y="3066"/>
                </a:lnTo>
                <a:lnTo>
                  <a:pt x="2458" y="3139"/>
                </a:lnTo>
                <a:lnTo>
                  <a:pt x="2994" y="3188"/>
                </a:lnTo>
                <a:lnTo>
                  <a:pt x="3505" y="3212"/>
                </a:lnTo>
                <a:lnTo>
                  <a:pt x="4040" y="3212"/>
                </a:lnTo>
                <a:lnTo>
                  <a:pt x="5110" y="3164"/>
                </a:lnTo>
                <a:lnTo>
                  <a:pt x="6157" y="3115"/>
                </a:lnTo>
                <a:lnTo>
                  <a:pt x="7446" y="3066"/>
                </a:lnTo>
                <a:lnTo>
                  <a:pt x="8103" y="3042"/>
                </a:lnTo>
                <a:close/>
                <a:moveTo>
                  <a:pt x="6595" y="18177"/>
                </a:moveTo>
                <a:lnTo>
                  <a:pt x="6716" y="18225"/>
                </a:lnTo>
                <a:lnTo>
                  <a:pt x="6814" y="18323"/>
                </a:lnTo>
                <a:lnTo>
                  <a:pt x="6887" y="18493"/>
                </a:lnTo>
                <a:lnTo>
                  <a:pt x="6911" y="18590"/>
                </a:lnTo>
                <a:lnTo>
                  <a:pt x="6935" y="18712"/>
                </a:lnTo>
                <a:lnTo>
                  <a:pt x="6935" y="18834"/>
                </a:lnTo>
                <a:lnTo>
                  <a:pt x="6911" y="18955"/>
                </a:lnTo>
                <a:lnTo>
                  <a:pt x="6887" y="19053"/>
                </a:lnTo>
                <a:lnTo>
                  <a:pt x="6838" y="19174"/>
                </a:lnTo>
                <a:lnTo>
                  <a:pt x="6765" y="19272"/>
                </a:lnTo>
                <a:lnTo>
                  <a:pt x="6692" y="19345"/>
                </a:lnTo>
                <a:lnTo>
                  <a:pt x="6570" y="19418"/>
                </a:lnTo>
                <a:lnTo>
                  <a:pt x="6424" y="19442"/>
                </a:lnTo>
                <a:lnTo>
                  <a:pt x="6278" y="19442"/>
                </a:lnTo>
                <a:lnTo>
                  <a:pt x="6132" y="19393"/>
                </a:lnTo>
                <a:lnTo>
                  <a:pt x="6011" y="19345"/>
                </a:lnTo>
                <a:lnTo>
                  <a:pt x="5913" y="19247"/>
                </a:lnTo>
                <a:lnTo>
                  <a:pt x="5816" y="19126"/>
                </a:lnTo>
                <a:lnTo>
                  <a:pt x="5792" y="19004"/>
                </a:lnTo>
                <a:lnTo>
                  <a:pt x="5792" y="18858"/>
                </a:lnTo>
                <a:lnTo>
                  <a:pt x="5816" y="18688"/>
                </a:lnTo>
                <a:lnTo>
                  <a:pt x="5865" y="18566"/>
                </a:lnTo>
                <a:lnTo>
                  <a:pt x="5938" y="18420"/>
                </a:lnTo>
                <a:lnTo>
                  <a:pt x="6011" y="18323"/>
                </a:lnTo>
                <a:lnTo>
                  <a:pt x="6108" y="18250"/>
                </a:lnTo>
                <a:lnTo>
                  <a:pt x="6157" y="18274"/>
                </a:lnTo>
                <a:lnTo>
                  <a:pt x="6230" y="18250"/>
                </a:lnTo>
                <a:lnTo>
                  <a:pt x="6351" y="18225"/>
                </a:lnTo>
                <a:lnTo>
                  <a:pt x="6376" y="18225"/>
                </a:lnTo>
                <a:lnTo>
                  <a:pt x="6424" y="18201"/>
                </a:lnTo>
                <a:lnTo>
                  <a:pt x="6473" y="18177"/>
                </a:lnTo>
                <a:close/>
                <a:moveTo>
                  <a:pt x="6497" y="17690"/>
                </a:moveTo>
                <a:lnTo>
                  <a:pt x="6303" y="17714"/>
                </a:lnTo>
                <a:lnTo>
                  <a:pt x="6205" y="17763"/>
                </a:lnTo>
                <a:lnTo>
                  <a:pt x="6132" y="17812"/>
                </a:lnTo>
                <a:lnTo>
                  <a:pt x="6011" y="17836"/>
                </a:lnTo>
                <a:lnTo>
                  <a:pt x="5913" y="17860"/>
                </a:lnTo>
                <a:lnTo>
                  <a:pt x="5816" y="17933"/>
                </a:lnTo>
                <a:lnTo>
                  <a:pt x="5719" y="17982"/>
                </a:lnTo>
                <a:lnTo>
                  <a:pt x="5621" y="18079"/>
                </a:lnTo>
                <a:lnTo>
                  <a:pt x="5548" y="18177"/>
                </a:lnTo>
                <a:lnTo>
                  <a:pt x="5475" y="18274"/>
                </a:lnTo>
                <a:lnTo>
                  <a:pt x="5427" y="18396"/>
                </a:lnTo>
                <a:lnTo>
                  <a:pt x="5354" y="18639"/>
                </a:lnTo>
                <a:lnTo>
                  <a:pt x="5329" y="18882"/>
                </a:lnTo>
                <a:lnTo>
                  <a:pt x="5329" y="19028"/>
                </a:lnTo>
                <a:lnTo>
                  <a:pt x="5354" y="19150"/>
                </a:lnTo>
                <a:lnTo>
                  <a:pt x="5378" y="19272"/>
                </a:lnTo>
                <a:lnTo>
                  <a:pt x="5427" y="19393"/>
                </a:lnTo>
                <a:lnTo>
                  <a:pt x="5500" y="19491"/>
                </a:lnTo>
                <a:lnTo>
                  <a:pt x="5573" y="19588"/>
                </a:lnTo>
                <a:lnTo>
                  <a:pt x="5670" y="19661"/>
                </a:lnTo>
                <a:lnTo>
                  <a:pt x="5767" y="19734"/>
                </a:lnTo>
                <a:lnTo>
                  <a:pt x="5889" y="19807"/>
                </a:lnTo>
                <a:lnTo>
                  <a:pt x="5986" y="19856"/>
                </a:lnTo>
                <a:lnTo>
                  <a:pt x="6108" y="19880"/>
                </a:lnTo>
                <a:lnTo>
                  <a:pt x="6254" y="19904"/>
                </a:lnTo>
                <a:lnTo>
                  <a:pt x="6376" y="19904"/>
                </a:lnTo>
                <a:lnTo>
                  <a:pt x="6497" y="19880"/>
                </a:lnTo>
                <a:lnTo>
                  <a:pt x="6619" y="19856"/>
                </a:lnTo>
                <a:lnTo>
                  <a:pt x="6765" y="19807"/>
                </a:lnTo>
                <a:lnTo>
                  <a:pt x="6935" y="19710"/>
                </a:lnTo>
                <a:lnTo>
                  <a:pt x="7081" y="19564"/>
                </a:lnTo>
                <a:lnTo>
                  <a:pt x="7203" y="19393"/>
                </a:lnTo>
                <a:lnTo>
                  <a:pt x="7276" y="19199"/>
                </a:lnTo>
                <a:lnTo>
                  <a:pt x="7325" y="19004"/>
                </a:lnTo>
                <a:lnTo>
                  <a:pt x="7349" y="18785"/>
                </a:lnTo>
                <a:lnTo>
                  <a:pt x="7349" y="18566"/>
                </a:lnTo>
                <a:lnTo>
                  <a:pt x="7300" y="18371"/>
                </a:lnTo>
                <a:lnTo>
                  <a:pt x="7252" y="18201"/>
                </a:lnTo>
                <a:lnTo>
                  <a:pt x="7154" y="18031"/>
                </a:lnTo>
                <a:lnTo>
                  <a:pt x="7008" y="17885"/>
                </a:lnTo>
                <a:lnTo>
                  <a:pt x="6862" y="17763"/>
                </a:lnTo>
                <a:lnTo>
                  <a:pt x="6692" y="17714"/>
                </a:lnTo>
                <a:lnTo>
                  <a:pt x="6497" y="17690"/>
                </a:lnTo>
                <a:close/>
                <a:moveTo>
                  <a:pt x="2531" y="463"/>
                </a:moveTo>
                <a:lnTo>
                  <a:pt x="3018" y="487"/>
                </a:lnTo>
                <a:lnTo>
                  <a:pt x="3943" y="536"/>
                </a:lnTo>
                <a:lnTo>
                  <a:pt x="4867" y="560"/>
                </a:lnTo>
                <a:lnTo>
                  <a:pt x="7860" y="585"/>
                </a:lnTo>
                <a:lnTo>
                  <a:pt x="9588" y="560"/>
                </a:lnTo>
                <a:lnTo>
                  <a:pt x="9344" y="755"/>
                </a:lnTo>
                <a:lnTo>
                  <a:pt x="9223" y="852"/>
                </a:lnTo>
                <a:lnTo>
                  <a:pt x="9150" y="974"/>
                </a:lnTo>
                <a:lnTo>
                  <a:pt x="9150" y="998"/>
                </a:lnTo>
                <a:lnTo>
                  <a:pt x="9150" y="1023"/>
                </a:lnTo>
                <a:lnTo>
                  <a:pt x="9174" y="1047"/>
                </a:lnTo>
                <a:lnTo>
                  <a:pt x="9223" y="1047"/>
                </a:lnTo>
                <a:lnTo>
                  <a:pt x="9393" y="998"/>
                </a:lnTo>
                <a:lnTo>
                  <a:pt x="9563" y="901"/>
                </a:lnTo>
                <a:lnTo>
                  <a:pt x="9855" y="682"/>
                </a:lnTo>
                <a:lnTo>
                  <a:pt x="10099" y="560"/>
                </a:lnTo>
                <a:lnTo>
                  <a:pt x="10512" y="585"/>
                </a:lnTo>
                <a:lnTo>
                  <a:pt x="10902" y="609"/>
                </a:lnTo>
                <a:lnTo>
                  <a:pt x="10707" y="682"/>
                </a:lnTo>
                <a:lnTo>
                  <a:pt x="10512" y="804"/>
                </a:lnTo>
                <a:lnTo>
                  <a:pt x="10172" y="998"/>
                </a:lnTo>
                <a:lnTo>
                  <a:pt x="9880" y="1168"/>
                </a:lnTo>
                <a:lnTo>
                  <a:pt x="9588" y="1339"/>
                </a:lnTo>
                <a:lnTo>
                  <a:pt x="9344" y="1558"/>
                </a:lnTo>
                <a:lnTo>
                  <a:pt x="9223" y="1679"/>
                </a:lnTo>
                <a:lnTo>
                  <a:pt x="9101" y="1801"/>
                </a:lnTo>
                <a:lnTo>
                  <a:pt x="9101" y="1825"/>
                </a:lnTo>
                <a:lnTo>
                  <a:pt x="9125" y="1850"/>
                </a:lnTo>
                <a:lnTo>
                  <a:pt x="9125" y="1874"/>
                </a:lnTo>
                <a:lnTo>
                  <a:pt x="9150" y="1874"/>
                </a:lnTo>
                <a:lnTo>
                  <a:pt x="9466" y="1777"/>
                </a:lnTo>
                <a:lnTo>
                  <a:pt x="9782" y="1631"/>
                </a:lnTo>
                <a:lnTo>
                  <a:pt x="10366" y="1314"/>
                </a:lnTo>
                <a:lnTo>
                  <a:pt x="10610" y="1217"/>
                </a:lnTo>
                <a:lnTo>
                  <a:pt x="10877" y="1096"/>
                </a:lnTo>
                <a:lnTo>
                  <a:pt x="11121" y="950"/>
                </a:lnTo>
                <a:lnTo>
                  <a:pt x="11242" y="877"/>
                </a:lnTo>
                <a:lnTo>
                  <a:pt x="11315" y="804"/>
                </a:lnTo>
                <a:lnTo>
                  <a:pt x="11340" y="731"/>
                </a:lnTo>
                <a:lnTo>
                  <a:pt x="11486" y="804"/>
                </a:lnTo>
                <a:lnTo>
                  <a:pt x="11607" y="925"/>
                </a:lnTo>
                <a:lnTo>
                  <a:pt x="11729" y="1047"/>
                </a:lnTo>
                <a:lnTo>
                  <a:pt x="11802" y="1193"/>
                </a:lnTo>
                <a:lnTo>
                  <a:pt x="11486" y="1387"/>
                </a:lnTo>
                <a:lnTo>
                  <a:pt x="11169" y="1558"/>
                </a:lnTo>
                <a:lnTo>
                  <a:pt x="10853" y="1704"/>
                </a:lnTo>
                <a:lnTo>
                  <a:pt x="10488" y="1850"/>
                </a:lnTo>
                <a:lnTo>
                  <a:pt x="10220" y="1971"/>
                </a:lnTo>
                <a:lnTo>
                  <a:pt x="9928" y="2093"/>
                </a:lnTo>
                <a:lnTo>
                  <a:pt x="9807" y="2190"/>
                </a:lnTo>
                <a:lnTo>
                  <a:pt x="9709" y="2288"/>
                </a:lnTo>
                <a:lnTo>
                  <a:pt x="9612" y="2385"/>
                </a:lnTo>
                <a:lnTo>
                  <a:pt x="9515" y="2507"/>
                </a:lnTo>
                <a:lnTo>
                  <a:pt x="9515" y="2580"/>
                </a:lnTo>
                <a:lnTo>
                  <a:pt x="9539" y="2628"/>
                </a:lnTo>
                <a:lnTo>
                  <a:pt x="8931" y="2580"/>
                </a:lnTo>
                <a:lnTo>
                  <a:pt x="7641" y="2580"/>
                </a:lnTo>
                <a:lnTo>
                  <a:pt x="6327" y="2653"/>
                </a:lnTo>
                <a:lnTo>
                  <a:pt x="5135" y="2701"/>
                </a:lnTo>
                <a:lnTo>
                  <a:pt x="3967" y="2726"/>
                </a:lnTo>
                <a:lnTo>
                  <a:pt x="3359" y="2726"/>
                </a:lnTo>
                <a:lnTo>
                  <a:pt x="2775" y="2701"/>
                </a:lnTo>
                <a:lnTo>
                  <a:pt x="2166" y="2653"/>
                </a:lnTo>
                <a:lnTo>
                  <a:pt x="1582" y="2604"/>
                </a:lnTo>
                <a:lnTo>
                  <a:pt x="1509" y="2604"/>
                </a:lnTo>
                <a:lnTo>
                  <a:pt x="1436" y="2628"/>
                </a:lnTo>
                <a:lnTo>
                  <a:pt x="1412" y="2701"/>
                </a:lnTo>
                <a:lnTo>
                  <a:pt x="1388" y="2774"/>
                </a:lnTo>
                <a:lnTo>
                  <a:pt x="1388" y="2847"/>
                </a:lnTo>
                <a:lnTo>
                  <a:pt x="1412" y="2896"/>
                </a:lnTo>
                <a:lnTo>
                  <a:pt x="1461" y="2969"/>
                </a:lnTo>
                <a:lnTo>
                  <a:pt x="1534" y="2993"/>
                </a:lnTo>
                <a:lnTo>
                  <a:pt x="1558" y="3212"/>
                </a:lnTo>
                <a:lnTo>
                  <a:pt x="1558" y="3553"/>
                </a:lnTo>
                <a:lnTo>
                  <a:pt x="1534" y="4453"/>
                </a:lnTo>
                <a:lnTo>
                  <a:pt x="1509" y="5402"/>
                </a:lnTo>
                <a:lnTo>
                  <a:pt x="1485" y="6108"/>
                </a:lnTo>
                <a:lnTo>
                  <a:pt x="1461" y="6668"/>
                </a:lnTo>
                <a:lnTo>
                  <a:pt x="1461" y="7227"/>
                </a:lnTo>
                <a:lnTo>
                  <a:pt x="1485" y="8371"/>
                </a:lnTo>
                <a:lnTo>
                  <a:pt x="1509" y="9490"/>
                </a:lnTo>
                <a:lnTo>
                  <a:pt x="1534" y="10634"/>
                </a:lnTo>
                <a:lnTo>
                  <a:pt x="1485" y="13043"/>
                </a:lnTo>
                <a:lnTo>
                  <a:pt x="1461" y="14235"/>
                </a:lnTo>
                <a:lnTo>
                  <a:pt x="1412" y="15427"/>
                </a:lnTo>
                <a:lnTo>
                  <a:pt x="1363" y="16084"/>
                </a:lnTo>
                <a:lnTo>
                  <a:pt x="1339" y="16255"/>
                </a:lnTo>
                <a:lnTo>
                  <a:pt x="1363" y="16425"/>
                </a:lnTo>
                <a:lnTo>
                  <a:pt x="1388" y="16571"/>
                </a:lnTo>
                <a:lnTo>
                  <a:pt x="1436" y="16693"/>
                </a:lnTo>
                <a:lnTo>
                  <a:pt x="1509" y="16766"/>
                </a:lnTo>
                <a:lnTo>
                  <a:pt x="1461" y="16863"/>
                </a:lnTo>
                <a:lnTo>
                  <a:pt x="1436" y="16960"/>
                </a:lnTo>
                <a:lnTo>
                  <a:pt x="1485" y="17058"/>
                </a:lnTo>
                <a:lnTo>
                  <a:pt x="1534" y="17082"/>
                </a:lnTo>
                <a:lnTo>
                  <a:pt x="1582" y="17106"/>
                </a:lnTo>
                <a:lnTo>
                  <a:pt x="1874" y="17131"/>
                </a:lnTo>
                <a:lnTo>
                  <a:pt x="2191" y="17155"/>
                </a:lnTo>
                <a:lnTo>
                  <a:pt x="2799" y="17179"/>
                </a:lnTo>
                <a:lnTo>
                  <a:pt x="4016" y="17131"/>
                </a:lnTo>
                <a:lnTo>
                  <a:pt x="5329" y="17155"/>
                </a:lnTo>
                <a:lnTo>
                  <a:pt x="6619" y="17204"/>
                </a:lnTo>
                <a:lnTo>
                  <a:pt x="7252" y="17228"/>
                </a:lnTo>
                <a:lnTo>
                  <a:pt x="7884" y="17228"/>
                </a:lnTo>
                <a:lnTo>
                  <a:pt x="9150" y="17179"/>
                </a:lnTo>
                <a:lnTo>
                  <a:pt x="9661" y="17179"/>
                </a:lnTo>
                <a:lnTo>
                  <a:pt x="10172" y="17204"/>
                </a:lnTo>
                <a:lnTo>
                  <a:pt x="10683" y="17204"/>
                </a:lnTo>
                <a:lnTo>
                  <a:pt x="10926" y="17179"/>
                </a:lnTo>
                <a:lnTo>
                  <a:pt x="11194" y="17155"/>
                </a:lnTo>
                <a:lnTo>
                  <a:pt x="11242" y="17131"/>
                </a:lnTo>
                <a:lnTo>
                  <a:pt x="11291" y="17082"/>
                </a:lnTo>
                <a:lnTo>
                  <a:pt x="11340" y="17033"/>
                </a:lnTo>
                <a:lnTo>
                  <a:pt x="11364" y="16985"/>
                </a:lnTo>
                <a:lnTo>
                  <a:pt x="11364" y="16887"/>
                </a:lnTo>
                <a:lnTo>
                  <a:pt x="11315" y="16766"/>
                </a:lnTo>
                <a:lnTo>
                  <a:pt x="11632" y="16620"/>
                </a:lnTo>
                <a:lnTo>
                  <a:pt x="11997" y="16449"/>
                </a:lnTo>
                <a:lnTo>
                  <a:pt x="11997" y="16960"/>
                </a:lnTo>
                <a:lnTo>
                  <a:pt x="11997" y="17058"/>
                </a:lnTo>
                <a:lnTo>
                  <a:pt x="11826" y="17106"/>
                </a:lnTo>
                <a:lnTo>
                  <a:pt x="11656" y="17155"/>
                </a:lnTo>
                <a:lnTo>
                  <a:pt x="11315" y="17301"/>
                </a:lnTo>
                <a:lnTo>
                  <a:pt x="11121" y="17398"/>
                </a:lnTo>
                <a:lnTo>
                  <a:pt x="10926" y="17495"/>
                </a:lnTo>
                <a:lnTo>
                  <a:pt x="10731" y="17617"/>
                </a:lnTo>
                <a:lnTo>
                  <a:pt x="10585" y="17763"/>
                </a:lnTo>
                <a:lnTo>
                  <a:pt x="10585" y="17787"/>
                </a:lnTo>
                <a:lnTo>
                  <a:pt x="10610" y="17812"/>
                </a:lnTo>
                <a:lnTo>
                  <a:pt x="10683" y="17836"/>
                </a:lnTo>
                <a:lnTo>
                  <a:pt x="10780" y="17836"/>
                </a:lnTo>
                <a:lnTo>
                  <a:pt x="10950" y="17787"/>
                </a:lnTo>
                <a:lnTo>
                  <a:pt x="11267" y="17666"/>
                </a:lnTo>
                <a:lnTo>
                  <a:pt x="11632" y="17520"/>
                </a:lnTo>
                <a:lnTo>
                  <a:pt x="11997" y="17422"/>
                </a:lnTo>
                <a:lnTo>
                  <a:pt x="11997" y="17739"/>
                </a:lnTo>
                <a:lnTo>
                  <a:pt x="11875" y="17763"/>
                </a:lnTo>
                <a:lnTo>
                  <a:pt x="11778" y="17836"/>
                </a:lnTo>
                <a:lnTo>
                  <a:pt x="11559" y="17958"/>
                </a:lnTo>
                <a:lnTo>
                  <a:pt x="11340" y="18055"/>
                </a:lnTo>
                <a:lnTo>
                  <a:pt x="11145" y="18201"/>
                </a:lnTo>
                <a:lnTo>
                  <a:pt x="10926" y="18323"/>
                </a:lnTo>
                <a:lnTo>
                  <a:pt x="10731" y="18420"/>
                </a:lnTo>
                <a:lnTo>
                  <a:pt x="10707" y="18444"/>
                </a:lnTo>
                <a:lnTo>
                  <a:pt x="10707" y="18493"/>
                </a:lnTo>
                <a:lnTo>
                  <a:pt x="10731" y="18517"/>
                </a:lnTo>
                <a:lnTo>
                  <a:pt x="10975" y="18517"/>
                </a:lnTo>
                <a:lnTo>
                  <a:pt x="11194" y="18493"/>
                </a:lnTo>
                <a:lnTo>
                  <a:pt x="11413" y="18444"/>
                </a:lnTo>
                <a:lnTo>
                  <a:pt x="11632" y="18371"/>
                </a:lnTo>
                <a:lnTo>
                  <a:pt x="11802" y="18298"/>
                </a:lnTo>
                <a:lnTo>
                  <a:pt x="11997" y="18225"/>
                </a:lnTo>
                <a:lnTo>
                  <a:pt x="11997" y="18590"/>
                </a:lnTo>
                <a:lnTo>
                  <a:pt x="11778" y="18663"/>
                </a:lnTo>
                <a:lnTo>
                  <a:pt x="11534" y="18736"/>
                </a:lnTo>
                <a:lnTo>
                  <a:pt x="10999" y="18907"/>
                </a:lnTo>
                <a:lnTo>
                  <a:pt x="10731" y="19004"/>
                </a:lnTo>
                <a:lnTo>
                  <a:pt x="10488" y="19150"/>
                </a:lnTo>
                <a:lnTo>
                  <a:pt x="10464" y="19174"/>
                </a:lnTo>
                <a:lnTo>
                  <a:pt x="10464" y="19199"/>
                </a:lnTo>
                <a:lnTo>
                  <a:pt x="10464" y="19247"/>
                </a:lnTo>
                <a:lnTo>
                  <a:pt x="10488" y="19247"/>
                </a:lnTo>
                <a:lnTo>
                  <a:pt x="10634" y="19272"/>
                </a:lnTo>
                <a:lnTo>
                  <a:pt x="10756" y="19272"/>
                </a:lnTo>
                <a:lnTo>
                  <a:pt x="11023" y="19247"/>
                </a:lnTo>
                <a:lnTo>
                  <a:pt x="11267" y="19199"/>
                </a:lnTo>
                <a:lnTo>
                  <a:pt x="11510" y="19126"/>
                </a:lnTo>
                <a:lnTo>
                  <a:pt x="11753" y="19077"/>
                </a:lnTo>
                <a:lnTo>
                  <a:pt x="12021" y="19028"/>
                </a:lnTo>
                <a:lnTo>
                  <a:pt x="12021" y="19223"/>
                </a:lnTo>
                <a:lnTo>
                  <a:pt x="11364" y="19515"/>
                </a:lnTo>
                <a:lnTo>
                  <a:pt x="11048" y="19685"/>
                </a:lnTo>
                <a:lnTo>
                  <a:pt x="10902" y="19783"/>
                </a:lnTo>
                <a:lnTo>
                  <a:pt x="10780" y="19904"/>
                </a:lnTo>
                <a:lnTo>
                  <a:pt x="10756" y="19929"/>
                </a:lnTo>
                <a:lnTo>
                  <a:pt x="10756" y="19953"/>
                </a:lnTo>
                <a:lnTo>
                  <a:pt x="10780" y="19977"/>
                </a:lnTo>
                <a:lnTo>
                  <a:pt x="10804" y="19977"/>
                </a:lnTo>
                <a:lnTo>
                  <a:pt x="11121" y="19953"/>
                </a:lnTo>
                <a:lnTo>
                  <a:pt x="11413" y="19880"/>
                </a:lnTo>
                <a:lnTo>
                  <a:pt x="11729" y="19758"/>
                </a:lnTo>
                <a:lnTo>
                  <a:pt x="12021" y="19637"/>
                </a:lnTo>
                <a:lnTo>
                  <a:pt x="12021" y="19856"/>
                </a:lnTo>
                <a:lnTo>
                  <a:pt x="11972" y="19977"/>
                </a:lnTo>
                <a:lnTo>
                  <a:pt x="11899" y="20099"/>
                </a:lnTo>
                <a:lnTo>
                  <a:pt x="11753" y="20099"/>
                </a:lnTo>
                <a:lnTo>
                  <a:pt x="11607" y="20123"/>
                </a:lnTo>
                <a:lnTo>
                  <a:pt x="11315" y="20221"/>
                </a:lnTo>
                <a:lnTo>
                  <a:pt x="10926" y="20342"/>
                </a:lnTo>
                <a:lnTo>
                  <a:pt x="10731" y="20415"/>
                </a:lnTo>
                <a:lnTo>
                  <a:pt x="10537" y="20537"/>
                </a:lnTo>
                <a:lnTo>
                  <a:pt x="10512" y="20561"/>
                </a:lnTo>
                <a:lnTo>
                  <a:pt x="9928" y="20537"/>
                </a:lnTo>
                <a:lnTo>
                  <a:pt x="9344" y="20513"/>
                </a:lnTo>
                <a:lnTo>
                  <a:pt x="8541" y="20513"/>
                </a:lnTo>
                <a:lnTo>
                  <a:pt x="7738" y="20537"/>
                </a:lnTo>
                <a:lnTo>
                  <a:pt x="6084" y="20561"/>
                </a:lnTo>
                <a:lnTo>
                  <a:pt x="4429" y="20561"/>
                </a:lnTo>
                <a:lnTo>
                  <a:pt x="2848" y="20513"/>
                </a:lnTo>
                <a:lnTo>
                  <a:pt x="1753" y="20513"/>
                </a:lnTo>
                <a:lnTo>
                  <a:pt x="1631" y="20464"/>
                </a:lnTo>
                <a:lnTo>
                  <a:pt x="1339" y="20342"/>
                </a:lnTo>
                <a:lnTo>
                  <a:pt x="1193" y="20269"/>
                </a:lnTo>
                <a:lnTo>
                  <a:pt x="1023" y="20172"/>
                </a:lnTo>
                <a:lnTo>
                  <a:pt x="901" y="20050"/>
                </a:lnTo>
                <a:lnTo>
                  <a:pt x="779" y="19929"/>
                </a:lnTo>
                <a:lnTo>
                  <a:pt x="731" y="19807"/>
                </a:lnTo>
                <a:lnTo>
                  <a:pt x="682" y="19661"/>
                </a:lnTo>
                <a:lnTo>
                  <a:pt x="609" y="19393"/>
                </a:lnTo>
                <a:lnTo>
                  <a:pt x="585" y="19101"/>
                </a:lnTo>
                <a:lnTo>
                  <a:pt x="560" y="18834"/>
                </a:lnTo>
                <a:lnTo>
                  <a:pt x="536" y="17131"/>
                </a:lnTo>
                <a:lnTo>
                  <a:pt x="560" y="15427"/>
                </a:lnTo>
                <a:lnTo>
                  <a:pt x="536" y="13091"/>
                </a:lnTo>
                <a:lnTo>
                  <a:pt x="487" y="9247"/>
                </a:lnTo>
                <a:lnTo>
                  <a:pt x="463" y="5402"/>
                </a:lnTo>
                <a:lnTo>
                  <a:pt x="463" y="3967"/>
                </a:lnTo>
                <a:lnTo>
                  <a:pt x="487" y="3139"/>
                </a:lnTo>
                <a:lnTo>
                  <a:pt x="536" y="2653"/>
                </a:lnTo>
                <a:lnTo>
                  <a:pt x="585" y="2142"/>
                </a:lnTo>
                <a:lnTo>
                  <a:pt x="682" y="1655"/>
                </a:lnTo>
                <a:lnTo>
                  <a:pt x="828" y="1168"/>
                </a:lnTo>
                <a:lnTo>
                  <a:pt x="901" y="1023"/>
                </a:lnTo>
                <a:lnTo>
                  <a:pt x="1023" y="852"/>
                </a:lnTo>
                <a:lnTo>
                  <a:pt x="1217" y="731"/>
                </a:lnTo>
                <a:lnTo>
                  <a:pt x="1461" y="609"/>
                </a:lnTo>
                <a:lnTo>
                  <a:pt x="1753" y="536"/>
                </a:lnTo>
                <a:lnTo>
                  <a:pt x="2118" y="487"/>
                </a:lnTo>
                <a:lnTo>
                  <a:pt x="2531" y="463"/>
                </a:lnTo>
                <a:close/>
                <a:moveTo>
                  <a:pt x="2507" y="1"/>
                </a:moveTo>
                <a:lnTo>
                  <a:pt x="2045" y="25"/>
                </a:lnTo>
                <a:lnTo>
                  <a:pt x="1655" y="98"/>
                </a:lnTo>
                <a:lnTo>
                  <a:pt x="1315" y="171"/>
                </a:lnTo>
                <a:lnTo>
                  <a:pt x="1023" y="317"/>
                </a:lnTo>
                <a:lnTo>
                  <a:pt x="804" y="463"/>
                </a:lnTo>
                <a:lnTo>
                  <a:pt x="609" y="633"/>
                </a:lnTo>
                <a:lnTo>
                  <a:pt x="463" y="828"/>
                </a:lnTo>
                <a:lnTo>
                  <a:pt x="366" y="1023"/>
                </a:lnTo>
                <a:lnTo>
                  <a:pt x="293" y="1241"/>
                </a:lnTo>
                <a:lnTo>
                  <a:pt x="220" y="1436"/>
                </a:lnTo>
                <a:lnTo>
                  <a:pt x="195" y="1655"/>
                </a:lnTo>
                <a:lnTo>
                  <a:pt x="147" y="2020"/>
                </a:lnTo>
                <a:lnTo>
                  <a:pt x="122" y="2312"/>
                </a:lnTo>
                <a:lnTo>
                  <a:pt x="74" y="2823"/>
                </a:lnTo>
                <a:lnTo>
                  <a:pt x="25" y="3334"/>
                </a:lnTo>
                <a:lnTo>
                  <a:pt x="1" y="4356"/>
                </a:lnTo>
                <a:lnTo>
                  <a:pt x="25" y="5354"/>
                </a:lnTo>
                <a:lnTo>
                  <a:pt x="49" y="6376"/>
                </a:lnTo>
                <a:lnTo>
                  <a:pt x="49" y="7544"/>
                </a:lnTo>
                <a:lnTo>
                  <a:pt x="49" y="8736"/>
                </a:lnTo>
                <a:lnTo>
                  <a:pt x="1" y="11072"/>
                </a:lnTo>
                <a:lnTo>
                  <a:pt x="25" y="12264"/>
                </a:lnTo>
                <a:lnTo>
                  <a:pt x="49" y="13432"/>
                </a:lnTo>
                <a:lnTo>
                  <a:pt x="98" y="14624"/>
                </a:lnTo>
                <a:lnTo>
                  <a:pt x="98" y="15817"/>
                </a:lnTo>
                <a:lnTo>
                  <a:pt x="98" y="16693"/>
                </a:lnTo>
                <a:lnTo>
                  <a:pt x="98" y="17568"/>
                </a:lnTo>
                <a:lnTo>
                  <a:pt x="122" y="18444"/>
                </a:lnTo>
                <a:lnTo>
                  <a:pt x="171" y="19345"/>
                </a:lnTo>
                <a:lnTo>
                  <a:pt x="195" y="19612"/>
                </a:lnTo>
                <a:lnTo>
                  <a:pt x="244" y="19880"/>
                </a:lnTo>
                <a:lnTo>
                  <a:pt x="341" y="20123"/>
                </a:lnTo>
                <a:lnTo>
                  <a:pt x="463" y="20367"/>
                </a:lnTo>
                <a:lnTo>
                  <a:pt x="633" y="20561"/>
                </a:lnTo>
                <a:lnTo>
                  <a:pt x="804" y="20732"/>
                </a:lnTo>
                <a:lnTo>
                  <a:pt x="925" y="20805"/>
                </a:lnTo>
                <a:lnTo>
                  <a:pt x="1047" y="20853"/>
                </a:lnTo>
                <a:lnTo>
                  <a:pt x="1169" y="20902"/>
                </a:lnTo>
                <a:lnTo>
                  <a:pt x="1315" y="20926"/>
                </a:lnTo>
                <a:lnTo>
                  <a:pt x="2994" y="20951"/>
                </a:lnTo>
                <a:lnTo>
                  <a:pt x="4186" y="20975"/>
                </a:lnTo>
                <a:lnTo>
                  <a:pt x="4964" y="20999"/>
                </a:lnTo>
                <a:lnTo>
                  <a:pt x="5938" y="21024"/>
                </a:lnTo>
                <a:lnTo>
                  <a:pt x="6911" y="21024"/>
                </a:lnTo>
                <a:lnTo>
                  <a:pt x="8833" y="20999"/>
                </a:lnTo>
                <a:lnTo>
                  <a:pt x="9198" y="20999"/>
                </a:lnTo>
                <a:lnTo>
                  <a:pt x="9588" y="21024"/>
                </a:lnTo>
                <a:lnTo>
                  <a:pt x="10366" y="21072"/>
                </a:lnTo>
                <a:lnTo>
                  <a:pt x="10756" y="21072"/>
                </a:lnTo>
                <a:lnTo>
                  <a:pt x="11145" y="21048"/>
                </a:lnTo>
                <a:lnTo>
                  <a:pt x="11315" y="20999"/>
                </a:lnTo>
                <a:lnTo>
                  <a:pt x="11510" y="20951"/>
                </a:lnTo>
                <a:lnTo>
                  <a:pt x="11680" y="20902"/>
                </a:lnTo>
                <a:lnTo>
                  <a:pt x="11851" y="20805"/>
                </a:lnTo>
                <a:lnTo>
                  <a:pt x="12021" y="20683"/>
                </a:lnTo>
                <a:lnTo>
                  <a:pt x="12167" y="20513"/>
                </a:lnTo>
                <a:lnTo>
                  <a:pt x="12264" y="20318"/>
                </a:lnTo>
                <a:lnTo>
                  <a:pt x="12362" y="20075"/>
                </a:lnTo>
                <a:lnTo>
                  <a:pt x="12435" y="19807"/>
                </a:lnTo>
                <a:lnTo>
                  <a:pt x="12483" y="19515"/>
                </a:lnTo>
                <a:lnTo>
                  <a:pt x="12532" y="19223"/>
                </a:lnTo>
                <a:lnTo>
                  <a:pt x="12556" y="18907"/>
                </a:lnTo>
                <a:lnTo>
                  <a:pt x="12580" y="18298"/>
                </a:lnTo>
                <a:lnTo>
                  <a:pt x="12580" y="17739"/>
                </a:lnTo>
                <a:lnTo>
                  <a:pt x="12556" y="16960"/>
                </a:lnTo>
                <a:lnTo>
                  <a:pt x="12532" y="15573"/>
                </a:lnTo>
                <a:lnTo>
                  <a:pt x="12508" y="14186"/>
                </a:lnTo>
                <a:lnTo>
                  <a:pt x="12483" y="13286"/>
                </a:lnTo>
                <a:lnTo>
                  <a:pt x="12459" y="12118"/>
                </a:lnTo>
                <a:lnTo>
                  <a:pt x="12459" y="9441"/>
                </a:lnTo>
                <a:lnTo>
                  <a:pt x="12459" y="6960"/>
                </a:lnTo>
                <a:lnTo>
                  <a:pt x="12435" y="5500"/>
                </a:lnTo>
                <a:lnTo>
                  <a:pt x="12435" y="4794"/>
                </a:lnTo>
                <a:lnTo>
                  <a:pt x="12483" y="4113"/>
                </a:lnTo>
                <a:lnTo>
                  <a:pt x="12532" y="3431"/>
                </a:lnTo>
                <a:lnTo>
                  <a:pt x="12556" y="2726"/>
                </a:lnTo>
                <a:lnTo>
                  <a:pt x="12556" y="2336"/>
                </a:lnTo>
                <a:lnTo>
                  <a:pt x="12532" y="1898"/>
                </a:lnTo>
                <a:lnTo>
                  <a:pt x="12435" y="1509"/>
                </a:lnTo>
                <a:lnTo>
                  <a:pt x="12386" y="1314"/>
                </a:lnTo>
                <a:lnTo>
                  <a:pt x="12313" y="1120"/>
                </a:lnTo>
                <a:lnTo>
                  <a:pt x="12240" y="950"/>
                </a:lnTo>
                <a:lnTo>
                  <a:pt x="12143" y="779"/>
                </a:lnTo>
                <a:lnTo>
                  <a:pt x="12021" y="633"/>
                </a:lnTo>
                <a:lnTo>
                  <a:pt x="11899" y="512"/>
                </a:lnTo>
                <a:lnTo>
                  <a:pt x="11729" y="414"/>
                </a:lnTo>
                <a:lnTo>
                  <a:pt x="11559" y="317"/>
                </a:lnTo>
                <a:lnTo>
                  <a:pt x="11364" y="268"/>
                </a:lnTo>
                <a:lnTo>
                  <a:pt x="11145" y="220"/>
                </a:lnTo>
                <a:lnTo>
                  <a:pt x="11096" y="171"/>
                </a:lnTo>
                <a:lnTo>
                  <a:pt x="10999" y="147"/>
                </a:lnTo>
                <a:lnTo>
                  <a:pt x="10634" y="122"/>
                </a:lnTo>
                <a:lnTo>
                  <a:pt x="10269" y="98"/>
                </a:lnTo>
                <a:lnTo>
                  <a:pt x="9515" y="98"/>
                </a:lnTo>
                <a:lnTo>
                  <a:pt x="8030" y="122"/>
                </a:lnTo>
                <a:lnTo>
                  <a:pt x="4867" y="98"/>
                </a:lnTo>
                <a:lnTo>
                  <a:pt x="3943" y="74"/>
                </a:lnTo>
                <a:lnTo>
                  <a:pt x="3018" y="25"/>
                </a:lnTo>
                <a:lnTo>
                  <a:pt x="2507" y="1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392;p36">
            <a:extLst>
              <a:ext uri="{FF2B5EF4-FFF2-40B4-BE49-F238E27FC236}">
                <a16:creationId xmlns:a16="http://schemas.microsoft.com/office/drawing/2014/main" id="{94F2D5AD-49DC-C147-ADAF-CFBB26CBA048}"/>
              </a:ext>
            </a:extLst>
          </p:cNvPr>
          <p:cNvSpPr/>
          <p:nvPr/>
        </p:nvSpPr>
        <p:spPr>
          <a:xfrm>
            <a:off x="6496991" y="1825261"/>
            <a:ext cx="608686" cy="778611"/>
          </a:xfrm>
          <a:custGeom>
            <a:avLst/>
            <a:gdLst/>
            <a:ahLst/>
            <a:cxnLst/>
            <a:rect l="l" t="t" r="r" b="b"/>
            <a:pathLst>
              <a:path w="16474" h="21073" extrusionOk="0">
                <a:moveTo>
                  <a:pt x="15330" y="779"/>
                </a:moveTo>
                <a:lnTo>
                  <a:pt x="15525" y="950"/>
                </a:lnTo>
                <a:lnTo>
                  <a:pt x="15671" y="1120"/>
                </a:lnTo>
                <a:lnTo>
                  <a:pt x="15428" y="1266"/>
                </a:lnTo>
                <a:lnTo>
                  <a:pt x="15209" y="1387"/>
                </a:lnTo>
                <a:lnTo>
                  <a:pt x="14917" y="1582"/>
                </a:lnTo>
                <a:lnTo>
                  <a:pt x="14625" y="1777"/>
                </a:lnTo>
                <a:lnTo>
                  <a:pt x="14187" y="1777"/>
                </a:lnTo>
                <a:lnTo>
                  <a:pt x="13773" y="1752"/>
                </a:lnTo>
                <a:lnTo>
                  <a:pt x="14235" y="1460"/>
                </a:lnTo>
                <a:lnTo>
                  <a:pt x="14819" y="1120"/>
                </a:lnTo>
                <a:lnTo>
                  <a:pt x="15038" y="1023"/>
                </a:lnTo>
                <a:lnTo>
                  <a:pt x="15160" y="974"/>
                </a:lnTo>
                <a:lnTo>
                  <a:pt x="15257" y="925"/>
                </a:lnTo>
                <a:lnTo>
                  <a:pt x="15330" y="852"/>
                </a:lnTo>
                <a:lnTo>
                  <a:pt x="15330" y="779"/>
                </a:lnTo>
                <a:close/>
                <a:moveTo>
                  <a:pt x="15817" y="1485"/>
                </a:moveTo>
                <a:lnTo>
                  <a:pt x="15890" y="1679"/>
                </a:lnTo>
                <a:lnTo>
                  <a:pt x="15914" y="1898"/>
                </a:lnTo>
                <a:lnTo>
                  <a:pt x="15744" y="1971"/>
                </a:lnTo>
                <a:lnTo>
                  <a:pt x="15574" y="2044"/>
                </a:lnTo>
                <a:lnTo>
                  <a:pt x="15257" y="2215"/>
                </a:lnTo>
                <a:lnTo>
                  <a:pt x="15111" y="2312"/>
                </a:lnTo>
                <a:lnTo>
                  <a:pt x="14941" y="2409"/>
                </a:lnTo>
                <a:lnTo>
                  <a:pt x="14941" y="2409"/>
                </a:lnTo>
                <a:lnTo>
                  <a:pt x="14965" y="2117"/>
                </a:lnTo>
                <a:lnTo>
                  <a:pt x="14990" y="1996"/>
                </a:lnTo>
                <a:lnTo>
                  <a:pt x="14990" y="1898"/>
                </a:lnTo>
                <a:lnTo>
                  <a:pt x="15209" y="1777"/>
                </a:lnTo>
                <a:lnTo>
                  <a:pt x="15525" y="1631"/>
                </a:lnTo>
                <a:lnTo>
                  <a:pt x="15817" y="1485"/>
                </a:lnTo>
                <a:close/>
                <a:moveTo>
                  <a:pt x="15963" y="2239"/>
                </a:moveTo>
                <a:lnTo>
                  <a:pt x="15963" y="2774"/>
                </a:lnTo>
                <a:lnTo>
                  <a:pt x="15914" y="2799"/>
                </a:lnTo>
                <a:lnTo>
                  <a:pt x="15695" y="2896"/>
                </a:lnTo>
                <a:lnTo>
                  <a:pt x="15476" y="2993"/>
                </a:lnTo>
                <a:lnTo>
                  <a:pt x="14917" y="3285"/>
                </a:lnTo>
                <a:lnTo>
                  <a:pt x="14941" y="2774"/>
                </a:lnTo>
                <a:lnTo>
                  <a:pt x="15233" y="2604"/>
                </a:lnTo>
                <a:lnTo>
                  <a:pt x="15525" y="2409"/>
                </a:lnTo>
                <a:lnTo>
                  <a:pt x="15744" y="2312"/>
                </a:lnTo>
                <a:lnTo>
                  <a:pt x="15963" y="2239"/>
                </a:lnTo>
                <a:close/>
                <a:moveTo>
                  <a:pt x="15939" y="3115"/>
                </a:moveTo>
                <a:lnTo>
                  <a:pt x="15914" y="3577"/>
                </a:lnTo>
                <a:lnTo>
                  <a:pt x="15647" y="3699"/>
                </a:lnTo>
                <a:lnTo>
                  <a:pt x="15403" y="3821"/>
                </a:lnTo>
                <a:lnTo>
                  <a:pt x="14917" y="4113"/>
                </a:lnTo>
                <a:lnTo>
                  <a:pt x="14917" y="3553"/>
                </a:lnTo>
                <a:lnTo>
                  <a:pt x="15087" y="3504"/>
                </a:lnTo>
                <a:lnTo>
                  <a:pt x="15233" y="3431"/>
                </a:lnTo>
                <a:lnTo>
                  <a:pt x="15549" y="3285"/>
                </a:lnTo>
                <a:lnTo>
                  <a:pt x="15744" y="3212"/>
                </a:lnTo>
                <a:lnTo>
                  <a:pt x="15939" y="3115"/>
                </a:lnTo>
                <a:close/>
                <a:moveTo>
                  <a:pt x="15866" y="3942"/>
                </a:moveTo>
                <a:lnTo>
                  <a:pt x="15841" y="4429"/>
                </a:lnTo>
                <a:lnTo>
                  <a:pt x="15574" y="4575"/>
                </a:lnTo>
                <a:lnTo>
                  <a:pt x="15330" y="4697"/>
                </a:lnTo>
                <a:lnTo>
                  <a:pt x="15136" y="4818"/>
                </a:lnTo>
                <a:lnTo>
                  <a:pt x="14965" y="4964"/>
                </a:lnTo>
                <a:lnTo>
                  <a:pt x="14892" y="5013"/>
                </a:lnTo>
                <a:lnTo>
                  <a:pt x="14917" y="4405"/>
                </a:lnTo>
                <a:lnTo>
                  <a:pt x="15160" y="4307"/>
                </a:lnTo>
                <a:lnTo>
                  <a:pt x="15403" y="4186"/>
                </a:lnTo>
                <a:lnTo>
                  <a:pt x="15647" y="4064"/>
                </a:lnTo>
                <a:lnTo>
                  <a:pt x="15866" y="3942"/>
                </a:lnTo>
                <a:close/>
                <a:moveTo>
                  <a:pt x="15841" y="4794"/>
                </a:moveTo>
                <a:lnTo>
                  <a:pt x="15841" y="5329"/>
                </a:lnTo>
                <a:lnTo>
                  <a:pt x="15525" y="5500"/>
                </a:lnTo>
                <a:lnTo>
                  <a:pt x="15209" y="5670"/>
                </a:lnTo>
                <a:lnTo>
                  <a:pt x="14892" y="5865"/>
                </a:lnTo>
                <a:lnTo>
                  <a:pt x="14892" y="5256"/>
                </a:lnTo>
                <a:lnTo>
                  <a:pt x="15038" y="5208"/>
                </a:lnTo>
                <a:lnTo>
                  <a:pt x="15403" y="5013"/>
                </a:lnTo>
                <a:lnTo>
                  <a:pt x="15622" y="4891"/>
                </a:lnTo>
                <a:lnTo>
                  <a:pt x="15841" y="4794"/>
                </a:lnTo>
                <a:close/>
                <a:moveTo>
                  <a:pt x="15841" y="5694"/>
                </a:moveTo>
                <a:lnTo>
                  <a:pt x="15841" y="6230"/>
                </a:lnTo>
                <a:lnTo>
                  <a:pt x="15598" y="6376"/>
                </a:lnTo>
                <a:lnTo>
                  <a:pt x="15379" y="6497"/>
                </a:lnTo>
                <a:lnTo>
                  <a:pt x="15136" y="6668"/>
                </a:lnTo>
                <a:lnTo>
                  <a:pt x="15014" y="6765"/>
                </a:lnTo>
                <a:lnTo>
                  <a:pt x="14892" y="6862"/>
                </a:lnTo>
                <a:lnTo>
                  <a:pt x="14892" y="6181"/>
                </a:lnTo>
                <a:lnTo>
                  <a:pt x="15087" y="6108"/>
                </a:lnTo>
                <a:lnTo>
                  <a:pt x="15282" y="6011"/>
                </a:lnTo>
                <a:lnTo>
                  <a:pt x="15841" y="5694"/>
                </a:lnTo>
                <a:close/>
                <a:moveTo>
                  <a:pt x="15817" y="6692"/>
                </a:moveTo>
                <a:lnTo>
                  <a:pt x="15817" y="7179"/>
                </a:lnTo>
                <a:lnTo>
                  <a:pt x="15282" y="7422"/>
                </a:lnTo>
                <a:lnTo>
                  <a:pt x="15087" y="7495"/>
                </a:lnTo>
                <a:lnTo>
                  <a:pt x="14892" y="7592"/>
                </a:lnTo>
                <a:lnTo>
                  <a:pt x="14892" y="7057"/>
                </a:lnTo>
                <a:lnTo>
                  <a:pt x="15038" y="7033"/>
                </a:lnTo>
                <a:lnTo>
                  <a:pt x="15184" y="6984"/>
                </a:lnTo>
                <a:lnTo>
                  <a:pt x="15476" y="6838"/>
                </a:lnTo>
                <a:lnTo>
                  <a:pt x="15817" y="6692"/>
                </a:lnTo>
                <a:close/>
                <a:moveTo>
                  <a:pt x="15817" y="7617"/>
                </a:moveTo>
                <a:lnTo>
                  <a:pt x="15817" y="8079"/>
                </a:lnTo>
                <a:lnTo>
                  <a:pt x="15355" y="8298"/>
                </a:lnTo>
                <a:lnTo>
                  <a:pt x="15136" y="8420"/>
                </a:lnTo>
                <a:lnTo>
                  <a:pt x="14917" y="8566"/>
                </a:lnTo>
                <a:lnTo>
                  <a:pt x="14892" y="7933"/>
                </a:lnTo>
                <a:lnTo>
                  <a:pt x="15111" y="7884"/>
                </a:lnTo>
                <a:lnTo>
                  <a:pt x="15330" y="7811"/>
                </a:lnTo>
                <a:lnTo>
                  <a:pt x="15817" y="7617"/>
                </a:lnTo>
                <a:close/>
                <a:moveTo>
                  <a:pt x="15817" y="8420"/>
                </a:moveTo>
                <a:lnTo>
                  <a:pt x="15817" y="8931"/>
                </a:lnTo>
                <a:lnTo>
                  <a:pt x="15720" y="8955"/>
                </a:lnTo>
                <a:lnTo>
                  <a:pt x="15598" y="9004"/>
                </a:lnTo>
                <a:lnTo>
                  <a:pt x="15452" y="9101"/>
                </a:lnTo>
                <a:lnTo>
                  <a:pt x="15184" y="9271"/>
                </a:lnTo>
                <a:lnTo>
                  <a:pt x="15038" y="9368"/>
                </a:lnTo>
                <a:lnTo>
                  <a:pt x="14917" y="9490"/>
                </a:lnTo>
                <a:lnTo>
                  <a:pt x="14917" y="8882"/>
                </a:lnTo>
                <a:lnTo>
                  <a:pt x="15160" y="8760"/>
                </a:lnTo>
                <a:lnTo>
                  <a:pt x="15817" y="8420"/>
                </a:lnTo>
                <a:close/>
                <a:moveTo>
                  <a:pt x="15817" y="9295"/>
                </a:moveTo>
                <a:lnTo>
                  <a:pt x="15817" y="9782"/>
                </a:lnTo>
                <a:lnTo>
                  <a:pt x="15574" y="9904"/>
                </a:lnTo>
                <a:lnTo>
                  <a:pt x="15355" y="10025"/>
                </a:lnTo>
                <a:lnTo>
                  <a:pt x="15136" y="10147"/>
                </a:lnTo>
                <a:lnTo>
                  <a:pt x="14917" y="10269"/>
                </a:lnTo>
                <a:lnTo>
                  <a:pt x="14917" y="9782"/>
                </a:lnTo>
                <a:lnTo>
                  <a:pt x="15111" y="9709"/>
                </a:lnTo>
                <a:lnTo>
                  <a:pt x="15282" y="9612"/>
                </a:lnTo>
                <a:lnTo>
                  <a:pt x="15622" y="9393"/>
                </a:lnTo>
                <a:lnTo>
                  <a:pt x="15817" y="9295"/>
                </a:lnTo>
                <a:close/>
                <a:moveTo>
                  <a:pt x="15817" y="10244"/>
                </a:moveTo>
                <a:lnTo>
                  <a:pt x="15817" y="10634"/>
                </a:lnTo>
                <a:lnTo>
                  <a:pt x="15574" y="10804"/>
                </a:lnTo>
                <a:lnTo>
                  <a:pt x="15403" y="10950"/>
                </a:lnTo>
                <a:lnTo>
                  <a:pt x="14941" y="11242"/>
                </a:lnTo>
                <a:lnTo>
                  <a:pt x="14917" y="10682"/>
                </a:lnTo>
                <a:lnTo>
                  <a:pt x="15087" y="10609"/>
                </a:lnTo>
                <a:lnTo>
                  <a:pt x="15257" y="10536"/>
                </a:lnTo>
                <a:lnTo>
                  <a:pt x="15549" y="10366"/>
                </a:lnTo>
                <a:lnTo>
                  <a:pt x="15817" y="10244"/>
                </a:lnTo>
                <a:close/>
                <a:moveTo>
                  <a:pt x="15817" y="11145"/>
                </a:moveTo>
                <a:lnTo>
                  <a:pt x="15817" y="11850"/>
                </a:lnTo>
                <a:lnTo>
                  <a:pt x="15622" y="11972"/>
                </a:lnTo>
                <a:lnTo>
                  <a:pt x="15501" y="12069"/>
                </a:lnTo>
                <a:lnTo>
                  <a:pt x="14965" y="12459"/>
                </a:lnTo>
                <a:lnTo>
                  <a:pt x="14941" y="11656"/>
                </a:lnTo>
                <a:lnTo>
                  <a:pt x="15111" y="11583"/>
                </a:lnTo>
                <a:lnTo>
                  <a:pt x="15282" y="11485"/>
                </a:lnTo>
                <a:lnTo>
                  <a:pt x="15598" y="11291"/>
                </a:lnTo>
                <a:lnTo>
                  <a:pt x="15817" y="11145"/>
                </a:lnTo>
                <a:close/>
                <a:moveTo>
                  <a:pt x="15817" y="12337"/>
                </a:moveTo>
                <a:lnTo>
                  <a:pt x="15817" y="13091"/>
                </a:lnTo>
                <a:lnTo>
                  <a:pt x="15549" y="13237"/>
                </a:lnTo>
                <a:lnTo>
                  <a:pt x="15282" y="13432"/>
                </a:lnTo>
                <a:lnTo>
                  <a:pt x="15136" y="13529"/>
                </a:lnTo>
                <a:lnTo>
                  <a:pt x="14965" y="13651"/>
                </a:lnTo>
                <a:lnTo>
                  <a:pt x="14965" y="12872"/>
                </a:lnTo>
                <a:lnTo>
                  <a:pt x="15136" y="12775"/>
                </a:lnTo>
                <a:lnTo>
                  <a:pt x="15282" y="12702"/>
                </a:lnTo>
                <a:lnTo>
                  <a:pt x="15574" y="12507"/>
                </a:lnTo>
                <a:lnTo>
                  <a:pt x="15817" y="12337"/>
                </a:lnTo>
                <a:close/>
                <a:moveTo>
                  <a:pt x="15817" y="13481"/>
                </a:moveTo>
                <a:lnTo>
                  <a:pt x="15841" y="13919"/>
                </a:lnTo>
                <a:lnTo>
                  <a:pt x="15452" y="14138"/>
                </a:lnTo>
                <a:lnTo>
                  <a:pt x="15087" y="14405"/>
                </a:lnTo>
                <a:lnTo>
                  <a:pt x="14990" y="14478"/>
                </a:lnTo>
                <a:lnTo>
                  <a:pt x="14965" y="13992"/>
                </a:lnTo>
                <a:lnTo>
                  <a:pt x="15209" y="13870"/>
                </a:lnTo>
                <a:lnTo>
                  <a:pt x="15403" y="13748"/>
                </a:lnTo>
                <a:lnTo>
                  <a:pt x="15817" y="13481"/>
                </a:lnTo>
                <a:close/>
                <a:moveTo>
                  <a:pt x="15841" y="14381"/>
                </a:moveTo>
                <a:lnTo>
                  <a:pt x="15866" y="14795"/>
                </a:lnTo>
                <a:lnTo>
                  <a:pt x="15720" y="14868"/>
                </a:lnTo>
                <a:lnTo>
                  <a:pt x="15598" y="14965"/>
                </a:lnTo>
                <a:lnTo>
                  <a:pt x="15355" y="15135"/>
                </a:lnTo>
                <a:lnTo>
                  <a:pt x="14990" y="15354"/>
                </a:lnTo>
                <a:lnTo>
                  <a:pt x="14990" y="14941"/>
                </a:lnTo>
                <a:lnTo>
                  <a:pt x="15160" y="14843"/>
                </a:lnTo>
                <a:lnTo>
                  <a:pt x="15330" y="14722"/>
                </a:lnTo>
                <a:lnTo>
                  <a:pt x="15622" y="14503"/>
                </a:lnTo>
                <a:lnTo>
                  <a:pt x="15841" y="14381"/>
                </a:lnTo>
                <a:close/>
                <a:moveTo>
                  <a:pt x="15866" y="15330"/>
                </a:moveTo>
                <a:lnTo>
                  <a:pt x="15890" y="15865"/>
                </a:lnTo>
                <a:lnTo>
                  <a:pt x="15866" y="15865"/>
                </a:lnTo>
                <a:lnTo>
                  <a:pt x="15695" y="15914"/>
                </a:lnTo>
                <a:lnTo>
                  <a:pt x="15549" y="15963"/>
                </a:lnTo>
                <a:lnTo>
                  <a:pt x="15257" y="16157"/>
                </a:lnTo>
                <a:lnTo>
                  <a:pt x="15014" y="16279"/>
                </a:lnTo>
                <a:lnTo>
                  <a:pt x="14990" y="15768"/>
                </a:lnTo>
                <a:lnTo>
                  <a:pt x="15136" y="15719"/>
                </a:lnTo>
                <a:lnTo>
                  <a:pt x="15282" y="15646"/>
                </a:lnTo>
                <a:lnTo>
                  <a:pt x="15574" y="15500"/>
                </a:lnTo>
                <a:lnTo>
                  <a:pt x="15866" y="15330"/>
                </a:lnTo>
                <a:close/>
                <a:moveTo>
                  <a:pt x="15890" y="16230"/>
                </a:moveTo>
                <a:lnTo>
                  <a:pt x="15890" y="16644"/>
                </a:lnTo>
                <a:lnTo>
                  <a:pt x="15793" y="16644"/>
                </a:lnTo>
                <a:lnTo>
                  <a:pt x="15598" y="16717"/>
                </a:lnTo>
                <a:lnTo>
                  <a:pt x="15403" y="16790"/>
                </a:lnTo>
                <a:lnTo>
                  <a:pt x="15184" y="16887"/>
                </a:lnTo>
                <a:lnTo>
                  <a:pt x="15014" y="17009"/>
                </a:lnTo>
                <a:lnTo>
                  <a:pt x="15014" y="16644"/>
                </a:lnTo>
                <a:lnTo>
                  <a:pt x="15160" y="16595"/>
                </a:lnTo>
                <a:lnTo>
                  <a:pt x="15306" y="16522"/>
                </a:lnTo>
                <a:lnTo>
                  <a:pt x="15598" y="16401"/>
                </a:lnTo>
                <a:lnTo>
                  <a:pt x="15890" y="16230"/>
                </a:lnTo>
                <a:close/>
                <a:moveTo>
                  <a:pt x="12629" y="2166"/>
                </a:moveTo>
                <a:lnTo>
                  <a:pt x="13627" y="2239"/>
                </a:lnTo>
                <a:lnTo>
                  <a:pt x="14600" y="2239"/>
                </a:lnTo>
                <a:lnTo>
                  <a:pt x="14527" y="3285"/>
                </a:lnTo>
                <a:lnTo>
                  <a:pt x="14479" y="4380"/>
                </a:lnTo>
                <a:lnTo>
                  <a:pt x="14454" y="4380"/>
                </a:lnTo>
                <a:lnTo>
                  <a:pt x="14430" y="4405"/>
                </a:lnTo>
                <a:lnTo>
                  <a:pt x="14454" y="4429"/>
                </a:lnTo>
                <a:lnTo>
                  <a:pt x="14479" y="4429"/>
                </a:lnTo>
                <a:lnTo>
                  <a:pt x="14430" y="6059"/>
                </a:lnTo>
                <a:lnTo>
                  <a:pt x="14430" y="7738"/>
                </a:lnTo>
                <a:lnTo>
                  <a:pt x="14430" y="9441"/>
                </a:lnTo>
                <a:lnTo>
                  <a:pt x="14454" y="11169"/>
                </a:lnTo>
                <a:lnTo>
                  <a:pt x="14527" y="14527"/>
                </a:lnTo>
                <a:lnTo>
                  <a:pt x="14552" y="16109"/>
                </a:lnTo>
                <a:lnTo>
                  <a:pt x="14552" y="17617"/>
                </a:lnTo>
                <a:lnTo>
                  <a:pt x="14138" y="17617"/>
                </a:lnTo>
                <a:lnTo>
                  <a:pt x="13724" y="17593"/>
                </a:lnTo>
                <a:lnTo>
                  <a:pt x="13286" y="17593"/>
                </a:lnTo>
                <a:lnTo>
                  <a:pt x="12873" y="17568"/>
                </a:lnTo>
                <a:lnTo>
                  <a:pt x="9637" y="17593"/>
                </a:lnTo>
                <a:lnTo>
                  <a:pt x="6425" y="17593"/>
                </a:lnTo>
                <a:lnTo>
                  <a:pt x="5232" y="17544"/>
                </a:lnTo>
                <a:lnTo>
                  <a:pt x="4016" y="17520"/>
                </a:lnTo>
                <a:lnTo>
                  <a:pt x="2434" y="17520"/>
                </a:lnTo>
                <a:lnTo>
                  <a:pt x="1899" y="17544"/>
                </a:lnTo>
                <a:lnTo>
                  <a:pt x="1923" y="17495"/>
                </a:lnTo>
                <a:lnTo>
                  <a:pt x="1923" y="17447"/>
                </a:lnTo>
                <a:lnTo>
                  <a:pt x="1899" y="17252"/>
                </a:lnTo>
                <a:lnTo>
                  <a:pt x="1899" y="16936"/>
                </a:lnTo>
                <a:lnTo>
                  <a:pt x="1899" y="16620"/>
                </a:lnTo>
                <a:lnTo>
                  <a:pt x="1972" y="14040"/>
                </a:lnTo>
                <a:lnTo>
                  <a:pt x="2021" y="12751"/>
                </a:lnTo>
                <a:lnTo>
                  <a:pt x="2021" y="11485"/>
                </a:lnTo>
                <a:lnTo>
                  <a:pt x="2045" y="8955"/>
                </a:lnTo>
                <a:lnTo>
                  <a:pt x="2021" y="5208"/>
                </a:lnTo>
                <a:lnTo>
                  <a:pt x="1996" y="3164"/>
                </a:lnTo>
                <a:lnTo>
                  <a:pt x="1972" y="2507"/>
                </a:lnTo>
                <a:lnTo>
                  <a:pt x="1948" y="2190"/>
                </a:lnTo>
                <a:lnTo>
                  <a:pt x="2459" y="2263"/>
                </a:lnTo>
                <a:lnTo>
                  <a:pt x="2970" y="2312"/>
                </a:lnTo>
                <a:lnTo>
                  <a:pt x="3505" y="2336"/>
                </a:lnTo>
                <a:lnTo>
                  <a:pt x="4040" y="2336"/>
                </a:lnTo>
                <a:lnTo>
                  <a:pt x="5111" y="2288"/>
                </a:lnTo>
                <a:lnTo>
                  <a:pt x="6133" y="2239"/>
                </a:lnTo>
                <a:lnTo>
                  <a:pt x="7398" y="2215"/>
                </a:lnTo>
                <a:lnTo>
                  <a:pt x="9393" y="2190"/>
                </a:lnTo>
                <a:lnTo>
                  <a:pt x="11364" y="2166"/>
                </a:lnTo>
                <a:close/>
                <a:moveTo>
                  <a:pt x="15890" y="16912"/>
                </a:moveTo>
                <a:lnTo>
                  <a:pt x="15890" y="16960"/>
                </a:lnTo>
                <a:lnTo>
                  <a:pt x="15890" y="17350"/>
                </a:lnTo>
                <a:lnTo>
                  <a:pt x="15768" y="17350"/>
                </a:lnTo>
                <a:lnTo>
                  <a:pt x="15671" y="17398"/>
                </a:lnTo>
                <a:lnTo>
                  <a:pt x="15452" y="17520"/>
                </a:lnTo>
                <a:lnTo>
                  <a:pt x="15209" y="17666"/>
                </a:lnTo>
                <a:lnTo>
                  <a:pt x="15136" y="17593"/>
                </a:lnTo>
                <a:lnTo>
                  <a:pt x="15087" y="17568"/>
                </a:lnTo>
                <a:lnTo>
                  <a:pt x="15014" y="17544"/>
                </a:lnTo>
                <a:lnTo>
                  <a:pt x="15014" y="17301"/>
                </a:lnTo>
                <a:lnTo>
                  <a:pt x="15233" y="17228"/>
                </a:lnTo>
                <a:lnTo>
                  <a:pt x="15452" y="17131"/>
                </a:lnTo>
                <a:lnTo>
                  <a:pt x="15890" y="16912"/>
                </a:lnTo>
                <a:close/>
                <a:moveTo>
                  <a:pt x="8469" y="18663"/>
                </a:moveTo>
                <a:lnTo>
                  <a:pt x="8590" y="18712"/>
                </a:lnTo>
                <a:lnTo>
                  <a:pt x="8663" y="18809"/>
                </a:lnTo>
                <a:lnTo>
                  <a:pt x="8761" y="18980"/>
                </a:lnTo>
                <a:lnTo>
                  <a:pt x="8785" y="19077"/>
                </a:lnTo>
                <a:lnTo>
                  <a:pt x="8785" y="19199"/>
                </a:lnTo>
                <a:lnTo>
                  <a:pt x="8785" y="19320"/>
                </a:lnTo>
                <a:lnTo>
                  <a:pt x="8785" y="19442"/>
                </a:lnTo>
                <a:lnTo>
                  <a:pt x="8761" y="19539"/>
                </a:lnTo>
                <a:lnTo>
                  <a:pt x="8712" y="19661"/>
                </a:lnTo>
                <a:lnTo>
                  <a:pt x="8639" y="19758"/>
                </a:lnTo>
                <a:lnTo>
                  <a:pt x="8542" y="19831"/>
                </a:lnTo>
                <a:lnTo>
                  <a:pt x="8420" y="19904"/>
                </a:lnTo>
                <a:lnTo>
                  <a:pt x="8274" y="19929"/>
                </a:lnTo>
                <a:lnTo>
                  <a:pt x="8128" y="19929"/>
                </a:lnTo>
                <a:lnTo>
                  <a:pt x="8006" y="19880"/>
                </a:lnTo>
                <a:lnTo>
                  <a:pt x="7860" y="19831"/>
                </a:lnTo>
                <a:lnTo>
                  <a:pt x="7763" y="19734"/>
                </a:lnTo>
                <a:lnTo>
                  <a:pt x="7690" y="19612"/>
                </a:lnTo>
                <a:lnTo>
                  <a:pt x="7641" y="19491"/>
                </a:lnTo>
                <a:lnTo>
                  <a:pt x="7641" y="19345"/>
                </a:lnTo>
                <a:lnTo>
                  <a:pt x="7666" y="19174"/>
                </a:lnTo>
                <a:lnTo>
                  <a:pt x="7714" y="19053"/>
                </a:lnTo>
                <a:lnTo>
                  <a:pt x="7787" y="18907"/>
                </a:lnTo>
                <a:lnTo>
                  <a:pt x="7885" y="18809"/>
                </a:lnTo>
                <a:lnTo>
                  <a:pt x="7958" y="18736"/>
                </a:lnTo>
                <a:lnTo>
                  <a:pt x="8031" y="18761"/>
                </a:lnTo>
                <a:lnTo>
                  <a:pt x="8104" y="18736"/>
                </a:lnTo>
                <a:lnTo>
                  <a:pt x="8201" y="18712"/>
                </a:lnTo>
                <a:lnTo>
                  <a:pt x="8250" y="18712"/>
                </a:lnTo>
                <a:lnTo>
                  <a:pt x="8298" y="18688"/>
                </a:lnTo>
                <a:lnTo>
                  <a:pt x="8323" y="18663"/>
                </a:lnTo>
                <a:close/>
                <a:moveTo>
                  <a:pt x="8347" y="18177"/>
                </a:moveTo>
                <a:lnTo>
                  <a:pt x="8152" y="18201"/>
                </a:lnTo>
                <a:lnTo>
                  <a:pt x="8055" y="18250"/>
                </a:lnTo>
                <a:lnTo>
                  <a:pt x="7982" y="18298"/>
                </a:lnTo>
                <a:lnTo>
                  <a:pt x="7885" y="18323"/>
                </a:lnTo>
                <a:lnTo>
                  <a:pt x="7763" y="18347"/>
                </a:lnTo>
                <a:lnTo>
                  <a:pt x="7666" y="18420"/>
                </a:lnTo>
                <a:lnTo>
                  <a:pt x="7568" y="18469"/>
                </a:lnTo>
                <a:lnTo>
                  <a:pt x="7471" y="18566"/>
                </a:lnTo>
                <a:lnTo>
                  <a:pt x="7398" y="18663"/>
                </a:lnTo>
                <a:lnTo>
                  <a:pt x="7349" y="18761"/>
                </a:lnTo>
                <a:lnTo>
                  <a:pt x="7276" y="18882"/>
                </a:lnTo>
                <a:lnTo>
                  <a:pt x="7228" y="19126"/>
                </a:lnTo>
                <a:lnTo>
                  <a:pt x="7179" y="19369"/>
                </a:lnTo>
                <a:lnTo>
                  <a:pt x="7179" y="19515"/>
                </a:lnTo>
                <a:lnTo>
                  <a:pt x="7203" y="19637"/>
                </a:lnTo>
                <a:lnTo>
                  <a:pt x="7252" y="19758"/>
                </a:lnTo>
                <a:lnTo>
                  <a:pt x="7301" y="19880"/>
                </a:lnTo>
                <a:lnTo>
                  <a:pt x="7349" y="19977"/>
                </a:lnTo>
                <a:lnTo>
                  <a:pt x="7447" y="20075"/>
                </a:lnTo>
                <a:lnTo>
                  <a:pt x="7520" y="20148"/>
                </a:lnTo>
                <a:lnTo>
                  <a:pt x="7641" y="20221"/>
                </a:lnTo>
                <a:lnTo>
                  <a:pt x="7739" y="20294"/>
                </a:lnTo>
                <a:lnTo>
                  <a:pt x="7860" y="20342"/>
                </a:lnTo>
                <a:lnTo>
                  <a:pt x="7982" y="20367"/>
                </a:lnTo>
                <a:lnTo>
                  <a:pt x="8104" y="20391"/>
                </a:lnTo>
                <a:lnTo>
                  <a:pt x="8225" y="20391"/>
                </a:lnTo>
                <a:lnTo>
                  <a:pt x="8371" y="20367"/>
                </a:lnTo>
                <a:lnTo>
                  <a:pt x="8493" y="20342"/>
                </a:lnTo>
                <a:lnTo>
                  <a:pt x="8615" y="20294"/>
                </a:lnTo>
                <a:lnTo>
                  <a:pt x="8809" y="20196"/>
                </a:lnTo>
                <a:lnTo>
                  <a:pt x="8955" y="20050"/>
                </a:lnTo>
                <a:lnTo>
                  <a:pt x="9053" y="19880"/>
                </a:lnTo>
                <a:lnTo>
                  <a:pt x="9150" y="19685"/>
                </a:lnTo>
                <a:lnTo>
                  <a:pt x="9199" y="19491"/>
                </a:lnTo>
                <a:lnTo>
                  <a:pt x="9199" y="19272"/>
                </a:lnTo>
                <a:lnTo>
                  <a:pt x="9199" y="19053"/>
                </a:lnTo>
                <a:lnTo>
                  <a:pt x="9174" y="18858"/>
                </a:lnTo>
                <a:lnTo>
                  <a:pt x="9101" y="18688"/>
                </a:lnTo>
                <a:lnTo>
                  <a:pt x="9004" y="18517"/>
                </a:lnTo>
                <a:lnTo>
                  <a:pt x="8882" y="18371"/>
                </a:lnTo>
                <a:lnTo>
                  <a:pt x="8712" y="18250"/>
                </a:lnTo>
                <a:lnTo>
                  <a:pt x="8542" y="18201"/>
                </a:lnTo>
                <a:lnTo>
                  <a:pt x="8347" y="18177"/>
                </a:lnTo>
                <a:close/>
                <a:moveTo>
                  <a:pt x="2532" y="463"/>
                </a:moveTo>
                <a:lnTo>
                  <a:pt x="3018" y="487"/>
                </a:lnTo>
                <a:lnTo>
                  <a:pt x="3943" y="536"/>
                </a:lnTo>
                <a:lnTo>
                  <a:pt x="4843" y="560"/>
                </a:lnTo>
                <a:lnTo>
                  <a:pt x="8298" y="585"/>
                </a:lnTo>
                <a:lnTo>
                  <a:pt x="11729" y="585"/>
                </a:lnTo>
                <a:lnTo>
                  <a:pt x="13554" y="560"/>
                </a:lnTo>
                <a:lnTo>
                  <a:pt x="13530" y="585"/>
                </a:lnTo>
                <a:lnTo>
                  <a:pt x="13530" y="633"/>
                </a:lnTo>
                <a:lnTo>
                  <a:pt x="13505" y="658"/>
                </a:lnTo>
                <a:lnTo>
                  <a:pt x="13530" y="682"/>
                </a:lnTo>
                <a:lnTo>
                  <a:pt x="13554" y="706"/>
                </a:lnTo>
                <a:lnTo>
                  <a:pt x="13627" y="731"/>
                </a:lnTo>
                <a:lnTo>
                  <a:pt x="13724" y="731"/>
                </a:lnTo>
                <a:lnTo>
                  <a:pt x="13846" y="706"/>
                </a:lnTo>
                <a:lnTo>
                  <a:pt x="14065" y="633"/>
                </a:lnTo>
                <a:lnTo>
                  <a:pt x="14260" y="560"/>
                </a:lnTo>
                <a:lnTo>
                  <a:pt x="14892" y="609"/>
                </a:lnTo>
                <a:lnTo>
                  <a:pt x="14917" y="609"/>
                </a:lnTo>
                <a:lnTo>
                  <a:pt x="15063" y="658"/>
                </a:lnTo>
                <a:lnTo>
                  <a:pt x="14965" y="682"/>
                </a:lnTo>
                <a:lnTo>
                  <a:pt x="14844" y="731"/>
                </a:lnTo>
                <a:lnTo>
                  <a:pt x="14625" y="852"/>
                </a:lnTo>
                <a:lnTo>
                  <a:pt x="14260" y="1096"/>
                </a:lnTo>
                <a:lnTo>
                  <a:pt x="13749" y="1387"/>
                </a:lnTo>
                <a:lnTo>
                  <a:pt x="13505" y="1558"/>
                </a:lnTo>
                <a:lnTo>
                  <a:pt x="13286" y="1728"/>
                </a:lnTo>
                <a:lnTo>
                  <a:pt x="12824" y="1704"/>
                </a:lnTo>
                <a:lnTo>
                  <a:pt x="9564" y="1704"/>
                </a:lnTo>
                <a:lnTo>
                  <a:pt x="7593" y="1728"/>
                </a:lnTo>
                <a:lnTo>
                  <a:pt x="6327" y="1777"/>
                </a:lnTo>
                <a:lnTo>
                  <a:pt x="5135" y="1825"/>
                </a:lnTo>
                <a:lnTo>
                  <a:pt x="3943" y="1850"/>
                </a:lnTo>
                <a:lnTo>
                  <a:pt x="3359" y="1850"/>
                </a:lnTo>
                <a:lnTo>
                  <a:pt x="2751" y="1825"/>
                </a:lnTo>
                <a:lnTo>
                  <a:pt x="2167" y="1777"/>
                </a:lnTo>
                <a:lnTo>
                  <a:pt x="1583" y="1728"/>
                </a:lnTo>
                <a:lnTo>
                  <a:pt x="1510" y="1728"/>
                </a:lnTo>
                <a:lnTo>
                  <a:pt x="1437" y="1752"/>
                </a:lnTo>
                <a:lnTo>
                  <a:pt x="1412" y="1825"/>
                </a:lnTo>
                <a:lnTo>
                  <a:pt x="1388" y="1898"/>
                </a:lnTo>
                <a:lnTo>
                  <a:pt x="1388" y="1971"/>
                </a:lnTo>
                <a:lnTo>
                  <a:pt x="1412" y="2020"/>
                </a:lnTo>
                <a:lnTo>
                  <a:pt x="1461" y="2093"/>
                </a:lnTo>
                <a:lnTo>
                  <a:pt x="1534" y="2117"/>
                </a:lnTo>
                <a:lnTo>
                  <a:pt x="1534" y="2385"/>
                </a:lnTo>
                <a:lnTo>
                  <a:pt x="1558" y="2823"/>
                </a:lnTo>
                <a:lnTo>
                  <a:pt x="1534" y="4015"/>
                </a:lnTo>
                <a:lnTo>
                  <a:pt x="1510" y="5281"/>
                </a:lnTo>
                <a:lnTo>
                  <a:pt x="1485" y="6108"/>
                </a:lnTo>
                <a:lnTo>
                  <a:pt x="1461" y="6668"/>
                </a:lnTo>
                <a:lnTo>
                  <a:pt x="1437" y="7227"/>
                </a:lnTo>
                <a:lnTo>
                  <a:pt x="1461" y="8371"/>
                </a:lnTo>
                <a:lnTo>
                  <a:pt x="1510" y="9490"/>
                </a:lnTo>
                <a:lnTo>
                  <a:pt x="1510" y="10634"/>
                </a:lnTo>
                <a:lnTo>
                  <a:pt x="1485" y="13481"/>
                </a:lnTo>
                <a:lnTo>
                  <a:pt x="1461" y="14965"/>
                </a:lnTo>
                <a:lnTo>
                  <a:pt x="1412" y="16303"/>
                </a:lnTo>
                <a:lnTo>
                  <a:pt x="1339" y="16960"/>
                </a:lnTo>
                <a:lnTo>
                  <a:pt x="1339" y="17131"/>
                </a:lnTo>
                <a:lnTo>
                  <a:pt x="1364" y="17301"/>
                </a:lnTo>
                <a:lnTo>
                  <a:pt x="1388" y="17447"/>
                </a:lnTo>
                <a:lnTo>
                  <a:pt x="1437" y="17568"/>
                </a:lnTo>
                <a:lnTo>
                  <a:pt x="1485" y="17641"/>
                </a:lnTo>
                <a:lnTo>
                  <a:pt x="1437" y="17739"/>
                </a:lnTo>
                <a:lnTo>
                  <a:pt x="1437" y="17836"/>
                </a:lnTo>
                <a:lnTo>
                  <a:pt x="1485" y="17933"/>
                </a:lnTo>
                <a:lnTo>
                  <a:pt x="1510" y="17958"/>
                </a:lnTo>
                <a:lnTo>
                  <a:pt x="1583" y="17982"/>
                </a:lnTo>
                <a:lnTo>
                  <a:pt x="1875" y="18006"/>
                </a:lnTo>
                <a:lnTo>
                  <a:pt x="2167" y="18031"/>
                </a:lnTo>
                <a:lnTo>
                  <a:pt x="2799" y="18055"/>
                </a:lnTo>
                <a:lnTo>
                  <a:pt x="4016" y="18006"/>
                </a:lnTo>
                <a:lnTo>
                  <a:pt x="7252" y="18031"/>
                </a:lnTo>
                <a:lnTo>
                  <a:pt x="9247" y="18055"/>
                </a:lnTo>
                <a:lnTo>
                  <a:pt x="10488" y="18079"/>
                </a:lnTo>
                <a:lnTo>
                  <a:pt x="11145" y="18104"/>
                </a:lnTo>
                <a:lnTo>
                  <a:pt x="11778" y="18104"/>
                </a:lnTo>
                <a:lnTo>
                  <a:pt x="13043" y="18055"/>
                </a:lnTo>
                <a:lnTo>
                  <a:pt x="13481" y="18055"/>
                </a:lnTo>
                <a:lnTo>
                  <a:pt x="13919" y="18079"/>
                </a:lnTo>
                <a:lnTo>
                  <a:pt x="14333" y="18104"/>
                </a:lnTo>
                <a:lnTo>
                  <a:pt x="14771" y="18079"/>
                </a:lnTo>
                <a:lnTo>
                  <a:pt x="14819" y="18079"/>
                </a:lnTo>
                <a:lnTo>
                  <a:pt x="14844" y="18055"/>
                </a:lnTo>
                <a:lnTo>
                  <a:pt x="15063" y="18031"/>
                </a:lnTo>
                <a:lnTo>
                  <a:pt x="15136" y="18006"/>
                </a:lnTo>
                <a:lnTo>
                  <a:pt x="15184" y="17958"/>
                </a:lnTo>
                <a:lnTo>
                  <a:pt x="15209" y="17909"/>
                </a:lnTo>
                <a:lnTo>
                  <a:pt x="15233" y="17860"/>
                </a:lnTo>
                <a:lnTo>
                  <a:pt x="15598" y="17690"/>
                </a:lnTo>
                <a:lnTo>
                  <a:pt x="15744" y="17617"/>
                </a:lnTo>
                <a:lnTo>
                  <a:pt x="15890" y="17520"/>
                </a:lnTo>
                <a:lnTo>
                  <a:pt x="15890" y="17909"/>
                </a:lnTo>
                <a:lnTo>
                  <a:pt x="15744" y="18006"/>
                </a:lnTo>
                <a:lnTo>
                  <a:pt x="15598" y="18104"/>
                </a:lnTo>
                <a:lnTo>
                  <a:pt x="15257" y="18250"/>
                </a:lnTo>
                <a:lnTo>
                  <a:pt x="14917" y="18371"/>
                </a:lnTo>
                <a:lnTo>
                  <a:pt x="14235" y="18566"/>
                </a:lnTo>
                <a:lnTo>
                  <a:pt x="13919" y="18688"/>
                </a:lnTo>
                <a:lnTo>
                  <a:pt x="13773" y="18761"/>
                </a:lnTo>
                <a:lnTo>
                  <a:pt x="13627" y="18858"/>
                </a:lnTo>
                <a:lnTo>
                  <a:pt x="13578" y="18931"/>
                </a:lnTo>
                <a:lnTo>
                  <a:pt x="13578" y="18980"/>
                </a:lnTo>
                <a:lnTo>
                  <a:pt x="13603" y="19053"/>
                </a:lnTo>
                <a:lnTo>
                  <a:pt x="13676" y="19053"/>
                </a:lnTo>
                <a:lnTo>
                  <a:pt x="14016" y="19028"/>
                </a:lnTo>
                <a:lnTo>
                  <a:pt x="14357" y="18980"/>
                </a:lnTo>
                <a:lnTo>
                  <a:pt x="15038" y="18785"/>
                </a:lnTo>
                <a:lnTo>
                  <a:pt x="15476" y="18663"/>
                </a:lnTo>
                <a:lnTo>
                  <a:pt x="15695" y="18566"/>
                </a:lnTo>
                <a:lnTo>
                  <a:pt x="15890" y="18469"/>
                </a:lnTo>
                <a:lnTo>
                  <a:pt x="15890" y="18785"/>
                </a:lnTo>
                <a:lnTo>
                  <a:pt x="15622" y="18858"/>
                </a:lnTo>
                <a:lnTo>
                  <a:pt x="15355" y="18931"/>
                </a:lnTo>
                <a:lnTo>
                  <a:pt x="14844" y="19101"/>
                </a:lnTo>
                <a:lnTo>
                  <a:pt x="14527" y="19223"/>
                </a:lnTo>
                <a:lnTo>
                  <a:pt x="14235" y="19320"/>
                </a:lnTo>
                <a:lnTo>
                  <a:pt x="13943" y="19466"/>
                </a:lnTo>
                <a:lnTo>
                  <a:pt x="13676" y="19637"/>
                </a:lnTo>
                <a:lnTo>
                  <a:pt x="13676" y="19685"/>
                </a:lnTo>
                <a:lnTo>
                  <a:pt x="13676" y="19710"/>
                </a:lnTo>
                <a:lnTo>
                  <a:pt x="13700" y="19734"/>
                </a:lnTo>
                <a:lnTo>
                  <a:pt x="13724" y="19734"/>
                </a:lnTo>
                <a:lnTo>
                  <a:pt x="14041" y="19685"/>
                </a:lnTo>
                <a:lnTo>
                  <a:pt x="14333" y="19612"/>
                </a:lnTo>
                <a:lnTo>
                  <a:pt x="14917" y="19442"/>
                </a:lnTo>
                <a:lnTo>
                  <a:pt x="15403" y="19320"/>
                </a:lnTo>
                <a:lnTo>
                  <a:pt x="15671" y="19247"/>
                </a:lnTo>
                <a:lnTo>
                  <a:pt x="15914" y="19150"/>
                </a:lnTo>
                <a:lnTo>
                  <a:pt x="15914" y="19466"/>
                </a:lnTo>
                <a:lnTo>
                  <a:pt x="15647" y="19515"/>
                </a:lnTo>
                <a:lnTo>
                  <a:pt x="15379" y="19612"/>
                </a:lnTo>
                <a:lnTo>
                  <a:pt x="14892" y="19831"/>
                </a:lnTo>
                <a:lnTo>
                  <a:pt x="14381" y="20050"/>
                </a:lnTo>
                <a:lnTo>
                  <a:pt x="13895" y="20294"/>
                </a:lnTo>
                <a:lnTo>
                  <a:pt x="13895" y="20318"/>
                </a:lnTo>
                <a:lnTo>
                  <a:pt x="13919" y="20342"/>
                </a:lnTo>
                <a:lnTo>
                  <a:pt x="14162" y="20342"/>
                </a:lnTo>
                <a:lnTo>
                  <a:pt x="14430" y="20294"/>
                </a:lnTo>
                <a:lnTo>
                  <a:pt x="14673" y="20245"/>
                </a:lnTo>
                <a:lnTo>
                  <a:pt x="14941" y="20172"/>
                </a:lnTo>
                <a:lnTo>
                  <a:pt x="15428" y="20026"/>
                </a:lnTo>
                <a:lnTo>
                  <a:pt x="15914" y="19831"/>
                </a:lnTo>
                <a:lnTo>
                  <a:pt x="15914" y="19856"/>
                </a:lnTo>
                <a:lnTo>
                  <a:pt x="15817" y="20050"/>
                </a:lnTo>
                <a:lnTo>
                  <a:pt x="15720" y="20196"/>
                </a:lnTo>
                <a:lnTo>
                  <a:pt x="15598" y="20294"/>
                </a:lnTo>
                <a:lnTo>
                  <a:pt x="15452" y="20391"/>
                </a:lnTo>
                <a:lnTo>
                  <a:pt x="15282" y="20440"/>
                </a:lnTo>
                <a:lnTo>
                  <a:pt x="15111" y="20488"/>
                </a:lnTo>
                <a:lnTo>
                  <a:pt x="14746" y="20537"/>
                </a:lnTo>
                <a:lnTo>
                  <a:pt x="14381" y="20561"/>
                </a:lnTo>
                <a:lnTo>
                  <a:pt x="13992" y="20561"/>
                </a:lnTo>
                <a:lnTo>
                  <a:pt x="13213" y="20513"/>
                </a:lnTo>
                <a:lnTo>
                  <a:pt x="12410" y="20513"/>
                </a:lnTo>
                <a:lnTo>
                  <a:pt x="11632" y="20537"/>
                </a:lnTo>
                <a:lnTo>
                  <a:pt x="8006" y="20561"/>
                </a:lnTo>
                <a:lnTo>
                  <a:pt x="4405" y="20561"/>
                </a:lnTo>
                <a:lnTo>
                  <a:pt x="2848" y="20513"/>
                </a:lnTo>
                <a:lnTo>
                  <a:pt x="1753" y="20513"/>
                </a:lnTo>
                <a:lnTo>
                  <a:pt x="1631" y="20464"/>
                </a:lnTo>
                <a:lnTo>
                  <a:pt x="1339" y="20342"/>
                </a:lnTo>
                <a:lnTo>
                  <a:pt x="1169" y="20269"/>
                </a:lnTo>
                <a:lnTo>
                  <a:pt x="1023" y="20172"/>
                </a:lnTo>
                <a:lnTo>
                  <a:pt x="877" y="20050"/>
                </a:lnTo>
                <a:lnTo>
                  <a:pt x="780" y="19929"/>
                </a:lnTo>
                <a:lnTo>
                  <a:pt x="707" y="19807"/>
                </a:lnTo>
                <a:lnTo>
                  <a:pt x="658" y="19661"/>
                </a:lnTo>
                <a:lnTo>
                  <a:pt x="609" y="19393"/>
                </a:lnTo>
                <a:lnTo>
                  <a:pt x="561" y="19101"/>
                </a:lnTo>
                <a:lnTo>
                  <a:pt x="561" y="18834"/>
                </a:lnTo>
                <a:lnTo>
                  <a:pt x="536" y="17131"/>
                </a:lnTo>
                <a:lnTo>
                  <a:pt x="561" y="15427"/>
                </a:lnTo>
                <a:lnTo>
                  <a:pt x="536" y="13091"/>
                </a:lnTo>
                <a:lnTo>
                  <a:pt x="488" y="9247"/>
                </a:lnTo>
                <a:lnTo>
                  <a:pt x="463" y="5402"/>
                </a:lnTo>
                <a:lnTo>
                  <a:pt x="463" y="3967"/>
                </a:lnTo>
                <a:lnTo>
                  <a:pt x="488" y="3139"/>
                </a:lnTo>
                <a:lnTo>
                  <a:pt x="512" y="2653"/>
                </a:lnTo>
                <a:lnTo>
                  <a:pt x="585" y="2142"/>
                </a:lnTo>
                <a:lnTo>
                  <a:pt x="682" y="1655"/>
                </a:lnTo>
                <a:lnTo>
                  <a:pt x="828" y="1168"/>
                </a:lnTo>
                <a:lnTo>
                  <a:pt x="901" y="1023"/>
                </a:lnTo>
                <a:lnTo>
                  <a:pt x="1023" y="852"/>
                </a:lnTo>
                <a:lnTo>
                  <a:pt x="1218" y="731"/>
                </a:lnTo>
                <a:lnTo>
                  <a:pt x="1461" y="609"/>
                </a:lnTo>
                <a:lnTo>
                  <a:pt x="1753" y="536"/>
                </a:lnTo>
                <a:lnTo>
                  <a:pt x="2118" y="487"/>
                </a:lnTo>
                <a:lnTo>
                  <a:pt x="2532" y="463"/>
                </a:lnTo>
                <a:close/>
                <a:moveTo>
                  <a:pt x="2483" y="1"/>
                </a:moveTo>
                <a:lnTo>
                  <a:pt x="2021" y="25"/>
                </a:lnTo>
                <a:lnTo>
                  <a:pt x="1631" y="98"/>
                </a:lnTo>
                <a:lnTo>
                  <a:pt x="1315" y="171"/>
                </a:lnTo>
                <a:lnTo>
                  <a:pt x="1023" y="317"/>
                </a:lnTo>
                <a:lnTo>
                  <a:pt x="804" y="463"/>
                </a:lnTo>
                <a:lnTo>
                  <a:pt x="609" y="633"/>
                </a:lnTo>
                <a:lnTo>
                  <a:pt x="463" y="828"/>
                </a:lnTo>
                <a:lnTo>
                  <a:pt x="366" y="1023"/>
                </a:lnTo>
                <a:lnTo>
                  <a:pt x="269" y="1241"/>
                </a:lnTo>
                <a:lnTo>
                  <a:pt x="220" y="1436"/>
                </a:lnTo>
                <a:lnTo>
                  <a:pt x="196" y="1655"/>
                </a:lnTo>
                <a:lnTo>
                  <a:pt x="147" y="2020"/>
                </a:lnTo>
                <a:lnTo>
                  <a:pt x="123" y="2312"/>
                </a:lnTo>
                <a:lnTo>
                  <a:pt x="74" y="2823"/>
                </a:lnTo>
                <a:lnTo>
                  <a:pt x="25" y="3334"/>
                </a:lnTo>
                <a:lnTo>
                  <a:pt x="1" y="4356"/>
                </a:lnTo>
                <a:lnTo>
                  <a:pt x="1" y="5354"/>
                </a:lnTo>
                <a:lnTo>
                  <a:pt x="25" y="6376"/>
                </a:lnTo>
                <a:lnTo>
                  <a:pt x="50" y="7544"/>
                </a:lnTo>
                <a:lnTo>
                  <a:pt x="25" y="8736"/>
                </a:lnTo>
                <a:lnTo>
                  <a:pt x="1" y="11072"/>
                </a:lnTo>
                <a:lnTo>
                  <a:pt x="1" y="12264"/>
                </a:lnTo>
                <a:lnTo>
                  <a:pt x="50" y="13432"/>
                </a:lnTo>
                <a:lnTo>
                  <a:pt x="74" y="14624"/>
                </a:lnTo>
                <a:lnTo>
                  <a:pt x="98" y="15817"/>
                </a:lnTo>
                <a:lnTo>
                  <a:pt x="74" y="16693"/>
                </a:lnTo>
                <a:lnTo>
                  <a:pt x="98" y="17568"/>
                </a:lnTo>
                <a:lnTo>
                  <a:pt x="123" y="18444"/>
                </a:lnTo>
                <a:lnTo>
                  <a:pt x="171" y="19345"/>
                </a:lnTo>
                <a:lnTo>
                  <a:pt x="196" y="19612"/>
                </a:lnTo>
                <a:lnTo>
                  <a:pt x="244" y="19880"/>
                </a:lnTo>
                <a:lnTo>
                  <a:pt x="342" y="20123"/>
                </a:lnTo>
                <a:lnTo>
                  <a:pt x="463" y="20367"/>
                </a:lnTo>
                <a:lnTo>
                  <a:pt x="609" y="20561"/>
                </a:lnTo>
                <a:lnTo>
                  <a:pt x="804" y="20732"/>
                </a:lnTo>
                <a:lnTo>
                  <a:pt x="926" y="20805"/>
                </a:lnTo>
                <a:lnTo>
                  <a:pt x="1047" y="20853"/>
                </a:lnTo>
                <a:lnTo>
                  <a:pt x="1169" y="20902"/>
                </a:lnTo>
                <a:lnTo>
                  <a:pt x="1315" y="20926"/>
                </a:lnTo>
                <a:lnTo>
                  <a:pt x="2970" y="20951"/>
                </a:lnTo>
                <a:lnTo>
                  <a:pt x="4162" y="20975"/>
                </a:lnTo>
                <a:lnTo>
                  <a:pt x="4965" y="20999"/>
                </a:lnTo>
                <a:lnTo>
                  <a:pt x="5622" y="21024"/>
                </a:lnTo>
                <a:lnTo>
                  <a:pt x="11145" y="21024"/>
                </a:lnTo>
                <a:lnTo>
                  <a:pt x="12727" y="20999"/>
                </a:lnTo>
                <a:lnTo>
                  <a:pt x="13092" y="20999"/>
                </a:lnTo>
                <a:lnTo>
                  <a:pt x="13481" y="21024"/>
                </a:lnTo>
                <a:lnTo>
                  <a:pt x="14260" y="21072"/>
                </a:lnTo>
                <a:lnTo>
                  <a:pt x="14649" y="21072"/>
                </a:lnTo>
                <a:lnTo>
                  <a:pt x="15014" y="21048"/>
                </a:lnTo>
                <a:lnTo>
                  <a:pt x="15209" y="20999"/>
                </a:lnTo>
                <a:lnTo>
                  <a:pt x="15379" y="20951"/>
                </a:lnTo>
                <a:lnTo>
                  <a:pt x="15574" y="20902"/>
                </a:lnTo>
                <a:lnTo>
                  <a:pt x="15744" y="20805"/>
                </a:lnTo>
                <a:lnTo>
                  <a:pt x="15890" y="20683"/>
                </a:lnTo>
                <a:lnTo>
                  <a:pt x="16036" y="20513"/>
                </a:lnTo>
                <a:lnTo>
                  <a:pt x="16158" y="20318"/>
                </a:lnTo>
                <a:lnTo>
                  <a:pt x="16255" y="20075"/>
                </a:lnTo>
                <a:lnTo>
                  <a:pt x="16328" y="19807"/>
                </a:lnTo>
                <a:lnTo>
                  <a:pt x="16377" y="19515"/>
                </a:lnTo>
                <a:lnTo>
                  <a:pt x="16425" y="19223"/>
                </a:lnTo>
                <a:lnTo>
                  <a:pt x="16450" y="18907"/>
                </a:lnTo>
                <a:lnTo>
                  <a:pt x="16474" y="18298"/>
                </a:lnTo>
                <a:lnTo>
                  <a:pt x="16450" y="17739"/>
                </a:lnTo>
                <a:lnTo>
                  <a:pt x="16425" y="16960"/>
                </a:lnTo>
                <a:lnTo>
                  <a:pt x="16425" y="15573"/>
                </a:lnTo>
                <a:lnTo>
                  <a:pt x="16377" y="14186"/>
                </a:lnTo>
                <a:lnTo>
                  <a:pt x="16352" y="13286"/>
                </a:lnTo>
                <a:lnTo>
                  <a:pt x="16352" y="12118"/>
                </a:lnTo>
                <a:lnTo>
                  <a:pt x="16328" y="9441"/>
                </a:lnTo>
                <a:lnTo>
                  <a:pt x="16328" y="6960"/>
                </a:lnTo>
                <a:lnTo>
                  <a:pt x="16328" y="5500"/>
                </a:lnTo>
                <a:lnTo>
                  <a:pt x="16328" y="4794"/>
                </a:lnTo>
                <a:lnTo>
                  <a:pt x="16352" y="4113"/>
                </a:lnTo>
                <a:lnTo>
                  <a:pt x="16401" y="3431"/>
                </a:lnTo>
                <a:lnTo>
                  <a:pt x="16450" y="2726"/>
                </a:lnTo>
                <a:lnTo>
                  <a:pt x="16450" y="2336"/>
                </a:lnTo>
                <a:lnTo>
                  <a:pt x="16401" y="1898"/>
                </a:lnTo>
                <a:lnTo>
                  <a:pt x="16328" y="1509"/>
                </a:lnTo>
                <a:lnTo>
                  <a:pt x="16279" y="1314"/>
                </a:lnTo>
                <a:lnTo>
                  <a:pt x="16206" y="1120"/>
                </a:lnTo>
                <a:lnTo>
                  <a:pt x="16133" y="950"/>
                </a:lnTo>
                <a:lnTo>
                  <a:pt x="16036" y="779"/>
                </a:lnTo>
                <a:lnTo>
                  <a:pt x="15914" y="633"/>
                </a:lnTo>
                <a:lnTo>
                  <a:pt x="15768" y="512"/>
                </a:lnTo>
                <a:lnTo>
                  <a:pt x="15622" y="414"/>
                </a:lnTo>
                <a:lnTo>
                  <a:pt x="15452" y="317"/>
                </a:lnTo>
                <a:lnTo>
                  <a:pt x="15257" y="268"/>
                </a:lnTo>
                <a:lnTo>
                  <a:pt x="15038" y="220"/>
                </a:lnTo>
                <a:lnTo>
                  <a:pt x="14965" y="171"/>
                </a:lnTo>
                <a:lnTo>
                  <a:pt x="14892" y="147"/>
                </a:lnTo>
                <a:lnTo>
                  <a:pt x="14527" y="122"/>
                </a:lnTo>
                <a:lnTo>
                  <a:pt x="14138" y="98"/>
                </a:lnTo>
                <a:lnTo>
                  <a:pt x="13408" y="98"/>
                </a:lnTo>
                <a:lnTo>
                  <a:pt x="11924" y="122"/>
                </a:lnTo>
                <a:lnTo>
                  <a:pt x="8396" y="122"/>
                </a:lnTo>
                <a:lnTo>
                  <a:pt x="4843" y="98"/>
                </a:lnTo>
                <a:lnTo>
                  <a:pt x="3943" y="74"/>
                </a:lnTo>
                <a:lnTo>
                  <a:pt x="3018" y="25"/>
                </a:lnTo>
                <a:lnTo>
                  <a:pt x="2483" y="1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394;p36">
            <a:extLst>
              <a:ext uri="{FF2B5EF4-FFF2-40B4-BE49-F238E27FC236}">
                <a16:creationId xmlns:a16="http://schemas.microsoft.com/office/drawing/2014/main" id="{6278C80F-5FE4-864A-A648-304439D70237}"/>
              </a:ext>
            </a:extLst>
          </p:cNvPr>
          <p:cNvSpPr/>
          <p:nvPr/>
        </p:nvSpPr>
        <p:spPr>
          <a:xfrm>
            <a:off x="7413908" y="1877395"/>
            <a:ext cx="712992" cy="674345"/>
          </a:xfrm>
          <a:custGeom>
            <a:avLst/>
            <a:gdLst/>
            <a:ahLst/>
            <a:cxnLst/>
            <a:rect l="l" t="t" r="r" b="b"/>
            <a:pathLst>
              <a:path w="19297" h="18251" extrusionOk="0">
                <a:moveTo>
                  <a:pt x="18396" y="828"/>
                </a:moveTo>
                <a:lnTo>
                  <a:pt x="18761" y="877"/>
                </a:lnTo>
                <a:lnTo>
                  <a:pt x="18737" y="1242"/>
                </a:lnTo>
                <a:lnTo>
                  <a:pt x="18615" y="1266"/>
                </a:lnTo>
                <a:lnTo>
                  <a:pt x="18493" y="1315"/>
                </a:lnTo>
                <a:lnTo>
                  <a:pt x="18274" y="1436"/>
                </a:lnTo>
                <a:lnTo>
                  <a:pt x="18007" y="1582"/>
                </a:lnTo>
                <a:lnTo>
                  <a:pt x="17739" y="1777"/>
                </a:lnTo>
                <a:lnTo>
                  <a:pt x="17642" y="1850"/>
                </a:lnTo>
                <a:lnTo>
                  <a:pt x="17618" y="1801"/>
                </a:lnTo>
                <a:lnTo>
                  <a:pt x="17545" y="1704"/>
                </a:lnTo>
                <a:lnTo>
                  <a:pt x="17496" y="1680"/>
                </a:lnTo>
                <a:lnTo>
                  <a:pt x="17423" y="1655"/>
                </a:lnTo>
                <a:lnTo>
                  <a:pt x="17131" y="1631"/>
                </a:lnTo>
                <a:lnTo>
                  <a:pt x="17301" y="1509"/>
                </a:lnTo>
                <a:lnTo>
                  <a:pt x="17472" y="1388"/>
                </a:lnTo>
                <a:lnTo>
                  <a:pt x="17837" y="1144"/>
                </a:lnTo>
                <a:lnTo>
                  <a:pt x="18104" y="974"/>
                </a:lnTo>
                <a:lnTo>
                  <a:pt x="18250" y="901"/>
                </a:lnTo>
                <a:lnTo>
                  <a:pt x="18396" y="828"/>
                </a:lnTo>
                <a:close/>
                <a:moveTo>
                  <a:pt x="18712" y="1582"/>
                </a:moveTo>
                <a:lnTo>
                  <a:pt x="18688" y="2385"/>
                </a:lnTo>
                <a:lnTo>
                  <a:pt x="18688" y="3164"/>
                </a:lnTo>
                <a:lnTo>
                  <a:pt x="18469" y="3334"/>
                </a:lnTo>
                <a:lnTo>
                  <a:pt x="18250" y="3529"/>
                </a:lnTo>
                <a:lnTo>
                  <a:pt x="17982" y="3748"/>
                </a:lnTo>
                <a:lnTo>
                  <a:pt x="17861" y="3870"/>
                </a:lnTo>
                <a:lnTo>
                  <a:pt x="17764" y="4016"/>
                </a:lnTo>
                <a:lnTo>
                  <a:pt x="17739" y="3407"/>
                </a:lnTo>
                <a:lnTo>
                  <a:pt x="17739" y="3334"/>
                </a:lnTo>
                <a:lnTo>
                  <a:pt x="17958" y="3140"/>
                </a:lnTo>
                <a:lnTo>
                  <a:pt x="18177" y="2945"/>
                </a:lnTo>
                <a:lnTo>
                  <a:pt x="18493" y="2653"/>
                </a:lnTo>
                <a:lnTo>
                  <a:pt x="18615" y="2531"/>
                </a:lnTo>
                <a:lnTo>
                  <a:pt x="18664" y="2458"/>
                </a:lnTo>
                <a:lnTo>
                  <a:pt x="18688" y="2361"/>
                </a:lnTo>
                <a:lnTo>
                  <a:pt x="18664" y="2312"/>
                </a:lnTo>
                <a:lnTo>
                  <a:pt x="18615" y="2288"/>
                </a:lnTo>
                <a:lnTo>
                  <a:pt x="18518" y="2264"/>
                </a:lnTo>
                <a:lnTo>
                  <a:pt x="18445" y="2288"/>
                </a:lnTo>
                <a:lnTo>
                  <a:pt x="18347" y="2312"/>
                </a:lnTo>
                <a:lnTo>
                  <a:pt x="18274" y="2385"/>
                </a:lnTo>
                <a:lnTo>
                  <a:pt x="18128" y="2531"/>
                </a:lnTo>
                <a:lnTo>
                  <a:pt x="18007" y="2653"/>
                </a:lnTo>
                <a:lnTo>
                  <a:pt x="17739" y="2945"/>
                </a:lnTo>
                <a:lnTo>
                  <a:pt x="17739" y="2531"/>
                </a:lnTo>
                <a:lnTo>
                  <a:pt x="17691" y="2118"/>
                </a:lnTo>
                <a:lnTo>
                  <a:pt x="17788" y="2069"/>
                </a:lnTo>
                <a:lnTo>
                  <a:pt x="18055" y="1947"/>
                </a:lnTo>
                <a:lnTo>
                  <a:pt x="18323" y="1777"/>
                </a:lnTo>
                <a:lnTo>
                  <a:pt x="18518" y="1680"/>
                </a:lnTo>
                <a:lnTo>
                  <a:pt x="18712" y="1582"/>
                </a:lnTo>
                <a:close/>
                <a:moveTo>
                  <a:pt x="18688" y="3529"/>
                </a:moveTo>
                <a:lnTo>
                  <a:pt x="18688" y="3894"/>
                </a:lnTo>
                <a:lnTo>
                  <a:pt x="18664" y="4843"/>
                </a:lnTo>
                <a:lnTo>
                  <a:pt x="18639" y="4843"/>
                </a:lnTo>
                <a:lnTo>
                  <a:pt x="18518" y="4916"/>
                </a:lnTo>
                <a:lnTo>
                  <a:pt x="18396" y="5038"/>
                </a:lnTo>
                <a:lnTo>
                  <a:pt x="18177" y="5305"/>
                </a:lnTo>
                <a:lnTo>
                  <a:pt x="17982" y="5451"/>
                </a:lnTo>
                <a:lnTo>
                  <a:pt x="17788" y="5597"/>
                </a:lnTo>
                <a:lnTo>
                  <a:pt x="17788" y="5013"/>
                </a:lnTo>
                <a:lnTo>
                  <a:pt x="18128" y="4819"/>
                </a:lnTo>
                <a:lnTo>
                  <a:pt x="18274" y="4746"/>
                </a:lnTo>
                <a:lnTo>
                  <a:pt x="18445" y="4673"/>
                </a:lnTo>
                <a:lnTo>
                  <a:pt x="18591" y="4575"/>
                </a:lnTo>
                <a:lnTo>
                  <a:pt x="18639" y="4527"/>
                </a:lnTo>
                <a:lnTo>
                  <a:pt x="18664" y="4454"/>
                </a:lnTo>
                <a:lnTo>
                  <a:pt x="18664" y="4429"/>
                </a:lnTo>
                <a:lnTo>
                  <a:pt x="18639" y="4381"/>
                </a:lnTo>
                <a:lnTo>
                  <a:pt x="18566" y="4332"/>
                </a:lnTo>
                <a:lnTo>
                  <a:pt x="18420" y="4332"/>
                </a:lnTo>
                <a:lnTo>
                  <a:pt x="18347" y="4356"/>
                </a:lnTo>
                <a:lnTo>
                  <a:pt x="18177" y="4429"/>
                </a:lnTo>
                <a:lnTo>
                  <a:pt x="18031" y="4502"/>
                </a:lnTo>
                <a:lnTo>
                  <a:pt x="17788" y="4673"/>
                </a:lnTo>
                <a:lnTo>
                  <a:pt x="17764" y="4137"/>
                </a:lnTo>
                <a:lnTo>
                  <a:pt x="17958" y="4040"/>
                </a:lnTo>
                <a:lnTo>
                  <a:pt x="18128" y="3943"/>
                </a:lnTo>
                <a:lnTo>
                  <a:pt x="18445" y="3699"/>
                </a:lnTo>
                <a:lnTo>
                  <a:pt x="18688" y="3529"/>
                </a:lnTo>
                <a:close/>
                <a:moveTo>
                  <a:pt x="18664" y="5305"/>
                </a:moveTo>
                <a:lnTo>
                  <a:pt x="18639" y="6011"/>
                </a:lnTo>
                <a:lnTo>
                  <a:pt x="18396" y="6108"/>
                </a:lnTo>
                <a:lnTo>
                  <a:pt x="18177" y="6230"/>
                </a:lnTo>
                <a:lnTo>
                  <a:pt x="17982" y="6376"/>
                </a:lnTo>
                <a:lnTo>
                  <a:pt x="17764" y="6522"/>
                </a:lnTo>
                <a:lnTo>
                  <a:pt x="17764" y="6522"/>
                </a:lnTo>
                <a:lnTo>
                  <a:pt x="17788" y="5865"/>
                </a:lnTo>
                <a:lnTo>
                  <a:pt x="17934" y="5816"/>
                </a:lnTo>
                <a:lnTo>
                  <a:pt x="18080" y="5743"/>
                </a:lnTo>
                <a:lnTo>
                  <a:pt x="18201" y="5670"/>
                </a:lnTo>
                <a:lnTo>
                  <a:pt x="18323" y="5597"/>
                </a:lnTo>
                <a:lnTo>
                  <a:pt x="18493" y="5476"/>
                </a:lnTo>
                <a:lnTo>
                  <a:pt x="18664" y="5305"/>
                </a:lnTo>
                <a:close/>
                <a:moveTo>
                  <a:pt x="18615" y="6425"/>
                </a:moveTo>
                <a:lnTo>
                  <a:pt x="18615" y="6473"/>
                </a:lnTo>
                <a:lnTo>
                  <a:pt x="18518" y="6498"/>
                </a:lnTo>
                <a:lnTo>
                  <a:pt x="18420" y="6546"/>
                </a:lnTo>
                <a:lnTo>
                  <a:pt x="18250" y="6668"/>
                </a:lnTo>
                <a:lnTo>
                  <a:pt x="18104" y="6765"/>
                </a:lnTo>
                <a:lnTo>
                  <a:pt x="17982" y="6887"/>
                </a:lnTo>
                <a:lnTo>
                  <a:pt x="17739" y="7155"/>
                </a:lnTo>
                <a:lnTo>
                  <a:pt x="17764" y="6717"/>
                </a:lnTo>
                <a:lnTo>
                  <a:pt x="17982" y="6668"/>
                </a:lnTo>
                <a:lnTo>
                  <a:pt x="18201" y="6595"/>
                </a:lnTo>
                <a:lnTo>
                  <a:pt x="18615" y="6425"/>
                </a:lnTo>
                <a:close/>
                <a:moveTo>
                  <a:pt x="18615" y="6838"/>
                </a:moveTo>
                <a:lnTo>
                  <a:pt x="18591" y="7349"/>
                </a:lnTo>
                <a:lnTo>
                  <a:pt x="18591" y="7666"/>
                </a:lnTo>
                <a:lnTo>
                  <a:pt x="18420" y="7787"/>
                </a:lnTo>
                <a:lnTo>
                  <a:pt x="18250" y="7909"/>
                </a:lnTo>
                <a:lnTo>
                  <a:pt x="17958" y="8103"/>
                </a:lnTo>
                <a:lnTo>
                  <a:pt x="17666" y="8322"/>
                </a:lnTo>
                <a:lnTo>
                  <a:pt x="17715" y="7739"/>
                </a:lnTo>
                <a:lnTo>
                  <a:pt x="17739" y="7349"/>
                </a:lnTo>
                <a:lnTo>
                  <a:pt x="18080" y="7155"/>
                </a:lnTo>
                <a:lnTo>
                  <a:pt x="18420" y="6960"/>
                </a:lnTo>
                <a:lnTo>
                  <a:pt x="18615" y="6838"/>
                </a:lnTo>
                <a:close/>
                <a:moveTo>
                  <a:pt x="18566" y="8103"/>
                </a:moveTo>
                <a:lnTo>
                  <a:pt x="18542" y="8420"/>
                </a:lnTo>
                <a:lnTo>
                  <a:pt x="18420" y="8493"/>
                </a:lnTo>
                <a:lnTo>
                  <a:pt x="18274" y="8566"/>
                </a:lnTo>
                <a:lnTo>
                  <a:pt x="18055" y="8785"/>
                </a:lnTo>
                <a:lnTo>
                  <a:pt x="17812" y="9004"/>
                </a:lnTo>
                <a:lnTo>
                  <a:pt x="17593" y="9247"/>
                </a:lnTo>
                <a:lnTo>
                  <a:pt x="17642" y="8566"/>
                </a:lnTo>
                <a:lnTo>
                  <a:pt x="18031" y="8395"/>
                </a:lnTo>
                <a:lnTo>
                  <a:pt x="18420" y="8201"/>
                </a:lnTo>
                <a:lnTo>
                  <a:pt x="18566" y="8103"/>
                </a:lnTo>
                <a:close/>
                <a:moveTo>
                  <a:pt x="18542" y="8809"/>
                </a:moveTo>
                <a:lnTo>
                  <a:pt x="18542" y="9077"/>
                </a:lnTo>
                <a:lnTo>
                  <a:pt x="18299" y="9271"/>
                </a:lnTo>
                <a:lnTo>
                  <a:pt x="17934" y="9588"/>
                </a:lnTo>
                <a:lnTo>
                  <a:pt x="17593" y="9928"/>
                </a:lnTo>
                <a:lnTo>
                  <a:pt x="17569" y="9953"/>
                </a:lnTo>
                <a:lnTo>
                  <a:pt x="17569" y="9977"/>
                </a:lnTo>
                <a:lnTo>
                  <a:pt x="17593" y="10001"/>
                </a:lnTo>
                <a:lnTo>
                  <a:pt x="17642" y="10001"/>
                </a:lnTo>
                <a:lnTo>
                  <a:pt x="18080" y="9831"/>
                </a:lnTo>
                <a:lnTo>
                  <a:pt x="18274" y="9709"/>
                </a:lnTo>
                <a:lnTo>
                  <a:pt x="18493" y="9588"/>
                </a:lnTo>
                <a:lnTo>
                  <a:pt x="18518" y="9563"/>
                </a:lnTo>
                <a:lnTo>
                  <a:pt x="18518" y="9977"/>
                </a:lnTo>
                <a:lnTo>
                  <a:pt x="18396" y="10026"/>
                </a:lnTo>
                <a:lnTo>
                  <a:pt x="18274" y="10074"/>
                </a:lnTo>
                <a:lnTo>
                  <a:pt x="18080" y="10220"/>
                </a:lnTo>
                <a:lnTo>
                  <a:pt x="17788" y="10464"/>
                </a:lnTo>
                <a:lnTo>
                  <a:pt x="17520" y="10731"/>
                </a:lnTo>
                <a:lnTo>
                  <a:pt x="17520" y="10245"/>
                </a:lnTo>
                <a:lnTo>
                  <a:pt x="17569" y="9490"/>
                </a:lnTo>
                <a:lnTo>
                  <a:pt x="17837" y="9344"/>
                </a:lnTo>
                <a:lnTo>
                  <a:pt x="18104" y="9150"/>
                </a:lnTo>
                <a:lnTo>
                  <a:pt x="18274" y="8979"/>
                </a:lnTo>
                <a:lnTo>
                  <a:pt x="18469" y="8833"/>
                </a:lnTo>
                <a:lnTo>
                  <a:pt x="18542" y="8809"/>
                </a:lnTo>
                <a:close/>
                <a:moveTo>
                  <a:pt x="18518" y="10342"/>
                </a:moveTo>
                <a:lnTo>
                  <a:pt x="18518" y="10975"/>
                </a:lnTo>
                <a:lnTo>
                  <a:pt x="18347" y="11096"/>
                </a:lnTo>
                <a:lnTo>
                  <a:pt x="18201" y="11194"/>
                </a:lnTo>
                <a:lnTo>
                  <a:pt x="17861" y="11486"/>
                </a:lnTo>
                <a:lnTo>
                  <a:pt x="17715" y="11632"/>
                </a:lnTo>
                <a:lnTo>
                  <a:pt x="17569" y="11802"/>
                </a:lnTo>
                <a:lnTo>
                  <a:pt x="17545" y="11559"/>
                </a:lnTo>
                <a:lnTo>
                  <a:pt x="17520" y="11048"/>
                </a:lnTo>
                <a:lnTo>
                  <a:pt x="17691" y="10975"/>
                </a:lnTo>
                <a:lnTo>
                  <a:pt x="17837" y="10877"/>
                </a:lnTo>
                <a:lnTo>
                  <a:pt x="18128" y="10634"/>
                </a:lnTo>
                <a:lnTo>
                  <a:pt x="18518" y="10342"/>
                </a:lnTo>
                <a:close/>
                <a:moveTo>
                  <a:pt x="18518" y="11413"/>
                </a:moveTo>
                <a:lnTo>
                  <a:pt x="18542" y="11802"/>
                </a:lnTo>
                <a:lnTo>
                  <a:pt x="18347" y="11899"/>
                </a:lnTo>
                <a:lnTo>
                  <a:pt x="18177" y="12021"/>
                </a:lnTo>
                <a:lnTo>
                  <a:pt x="17837" y="12289"/>
                </a:lnTo>
                <a:lnTo>
                  <a:pt x="17764" y="12240"/>
                </a:lnTo>
                <a:lnTo>
                  <a:pt x="17642" y="12240"/>
                </a:lnTo>
                <a:lnTo>
                  <a:pt x="17593" y="12021"/>
                </a:lnTo>
                <a:lnTo>
                  <a:pt x="18299" y="11559"/>
                </a:lnTo>
                <a:lnTo>
                  <a:pt x="18518" y="11413"/>
                </a:lnTo>
                <a:close/>
                <a:moveTo>
                  <a:pt x="2093" y="1899"/>
                </a:moveTo>
                <a:lnTo>
                  <a:pt x="2385" y="1972"/>
                </a:lnTo>
                <a:lnTo>
                  <a:pt x="2702" y="1996"/>
                </a:lnTo>
                <a:lnTo>
                  <a:pt x="3334" y="2045"/>
                </a:lnTo>
                <a:lnTo>
                  <a:pt x="4356" y="2093"/>
                </a:lnTo>
                <a:lnTo>
                  <a:pt x="5354" y="2118"/>
                </a:lnTo>
                <a:lnTo>
                  <a:pt x="6376" y="2118"/>
                </a:lnTo>
                <a:lnTo>
                  <a:pt x="7398" y="2093"/>
                </a:lnTo>
                <a:lnTo>
                  <a:pt x="9466" y="2020"/>
                </a:lnTo>
                <a:lnTo>
                  <a:pt x="11413" y="1972"/>
                </a:lnTo>
                <a:lnTo>
                  <a:pt x="13359" y="1947"/>
                </a:lnTo>
                <a:lnTo>
                  <a:pt x="14357" y="1947"/>
                </a:lnTo>
                <a:lnTo>
                  <a:pt x="15330" y="1996"/>
                </a:lnTo>
                <a:lnTo>
                  <a:pt x="16304" y="2045"/>
                </a:lnTo>
                <a:lnTo>
                  <a:pt x="17277" y="2142"/>
                </a:lnTo>
                <a:lnTo>
                  <a:pt x="17253" y="2483"/>
                </a:lnTo>
                <a:lnTo>
                  <a:pt x="17228" y="2823"/>
                </a:lnTo>
                <a:lnTo>
                  <a:pt x="17228" y="3529"/>
                </a:lnTo>
                <a:lnTo>
                  <a:pt x="17277" y="4210"/>
                </a:lnTo>
                <a:lnTo>
                  <a:pt x="17301" y="4892"/>
                </a:lnTo>
                <a:lnTo>
                  <a:pt x="17301" y="5646"/>
                </a:lnTo>
                <a:lnTo>
                  <a:pt x="17277" y="6376"/>
                </a:lnTo>
                <a:lnTo>
                  <a:pt x="17180" y="7885"/>
                </a:lnTo>
                <a:lnTo>
                  <a:pt x="17082" y="9125"/>
                </a:lnTo>
                <a:lnTo>
                  <a:pt x="17034" y="9758"/>
                </a:lnTo>
                <a:lnTo>
                  <a:pt x="17009" y="10391"/>
                </a:lnTo>
                <a:lnTo>
                  <a:pt x="16985" y="10829"/>
                </a:lnTo>
                <a:lnTo>
                  <a:pt x="16961" y="11291"/>
                </a:lnTo>
                <a:lnTo>
                  <a:pt x="16985" y="11778"/>
                </a:lnTo>
                <a:lnTo>
                  <a:pt x="17009" y="12021"/>
                </a:lnTo>
                <a:lnTo>
                  <a:pt x="17058" y="12240"/>
                </a:lnTo>
                <a:lnTo>
                  <a:pt x="9539" y="12240"/>
                </a:lnTo>
                <a:lnTo>
                  <a:pt x="8566" y="12264"/>
                </a:lnTo>
                <a:lnTo>
                  <a:pt x="7568" y="12289"/>
                </a:lnTo>
                <a:lnTo>
                  <a:pt x="5622" y="12386"/>
                </a:lnTo>
                <a:lnTo>
                  <a:pt x="5086" y="12410"/>
                </a:lnTo>
                <a:lnTo>
                  <a:pt x="4551" y="12410"/>
                </a:lnTo>
                <a:lnTo>
                  <a:pt x="4040" y="12362"/>
                </a:lnTo>
                <a:lnTo>
                  <a:pt x="3529" y="12313"/>
                </a:lnTo>
                <a:lnTo>
                  <a:pt x="2994" y="12216"/>
                </a:lnTo>
                <a:lnTo>
                  <a:pt x="2702" y="12191"/>
                </a:lnTo>
                <a:lnTo>
                  <a:pt x="2434" y="12216"/>
                </a:lnTo>
                <a:lnTo>
                  <a:pt x="2385" y="11997"/>
                </a:lnTo>
                <a:lnTo>
                  <a:pt x="2361" y="11753"/>
                </a:lnTo>
                <a:lnTo>
                  <a:pt x="2337" y="11267"/>
                </a:lnTo>
                <a:lnTo>
                  <a:pt x="2361" y="10318"/>
                </a:lnTo>
                <a:lnTo>
                  <a:pt x="2361" y="9661"/>
                </a:lnTo>
                <a:lnTo>
                  <a:pt x="2337" y="8979"/>
                </a:lnTo>
                <a:lnTo>
                  <a:pt x="2312" y="7666"/>
                </a:lnTo>
                <a:lnTo>
                  <a:pt x="2312" y="6887"/>
                </a:lnTo>
                <a:lnTo>
                  <a:pt x="2288" y="6084"/>
                </a:lnTo>
                <a:lnTo>
                  <a:pt x="2239" y="4527"/>
                </a:lnTo>
                <a:lnTo>
                  <a:pt x="2215" y="2896"/>
                </a:lnTo>
                <a:lnTo>
                  <a:pt x="2215" y="2385"/>
                </a:lnTo>
                <a:lnTo>
                  <a:pt x="2166" y="2118"/>
                </a:lnTo>
                <a:lnTo>
                  <a:pt x="2142" y="2020"/>
                </a:lnTo>
                <a:lnTo>
                  <a:pt x="2093" y="1899"/>
                </a:lnTo>
                <a:close/>
                <a:moveTo>
                  <a:pt x="18566" y="12118"/>
                </a:moveTo>
                <a:lnTo>
                  <a:pt x="18591" y="12264"/>
                </a:lnTo>
                <a:lnTo>
                  <a:pt x="18420" y="12313"/>
                </a:lnTo>
                <a:lnTo>
                  <a:pt x="18274" y="12410"/>
                </a:lnTo>
                <a:lnTo>
                  <a:pt x="17958" y="12581"/>
                </a:lnTo>
                <a:lnTo>
                  <a:pt x="17885" y="12629"/>
                </a:lnTo>
                <a:lnTo>
                  <a:pt x="17909" y="12532"/>
                </a:lnTo>
                <a:lnTo>
                  <a:pt x="17909" y="12435"/>
                </a:lnTo>
                <a:lnTo>
                  <a:pt x="18250" y="12264"/>
                </a:lnTo>
                <a:lnTo>
                  <a:pt x="18566" y="12118"/>
                </a:lnTo>
                <a:close/>
                <a:moveTo>
                  <a:pt x="8761" y="512"/>
                </a:moveTo>
                <a:lnTo>
                  <a:pt x="10318" y="585"/>
                </a:lnTo>
                <a:lnTo>
                  <a:pt x="13432" y="755"/>
                </a:lnTo>
                <a:lnTo>
                  <a:pt x="14138" y="779"/>
                </a:lnTo>
                <a:lnTo>
                  <a:pt x="14844" y="804"/>
                </a:lnTo>
                <a:lnTo>
                  <a:pt x="16279" y="779"/>
                </a:lnTo>
                <a:lnTo>
                  <a:pt x="17034" y="755"/>
                </a:lnTo>
                <a:lnTo>
                  <a:pt x="17034" y="755"/>
                </a:lnTo>
                <a:lnTo>
                  <a:pt x="16912" y="852"/>
                </a:lnTo>
                <a:lnTo>
                  <a:pt x="16790" y="950"/>
                </a:lnTo>
                <a:lnTo>
                  <a:pt x="16790" y="998"/>
                </a:lnTo>
                <a:lnTo>
                  <a:pt x="16790" y="1023"/>
                </a:lnTo>
                <a:lnTo>
                  <a:pt x="16815" y="1047"/>
                </a:lnTo>
                <a:lnTo>
                  <a:pt x="16863" y="1047"/>
                </a:lnTo>
                <a:lnTo>
                  <a:pt x="17131" y="901"/>
                </a:lnTo>
                <a:lnTo>
                  <a:pt x="17399" y="755"/>
                </a:lnTo>
                <a:lnTo>
                  <a:pt x="17837" y="779"/>
                </a:lnTo>
                <a:lnTo>
                  <a:pt x="17593" y="925"/>
                </a:lnTo>
                <a:lnTo>
                  <a:pt x="17399" y="1071"/>
                </a:lnTo>
                <a:lnTo>
                  <a:pt x="17228" y="1217"/>
                </a:lnTo>
                <a:lnTo>
                  <a:pt x="17082" y="1412"/>
                </a:lnTo>
                <a:lnTo>
                  <a:pt x="17034" y="1509"/>
                </a:lnTo>
                <a:lnTo>
                  <a:pt x="17009" y="1631"/>
                </a:lnTo>
                <a:lnTo>
                  <a:pt x="16060" y="1558"/>
                </a:lnTo>
                <a:lnTo>
                  <a:pt x="15111" y="1509"/>
                </a:lnTo>
                <a:lnTo>
                  <a:pt x="14162" y="1461"/>
                </a:lnTo>
                <a:lnTo>
                  <a:pt x="13238" y="1461"/>
                </a:lnTo>
                <a:lnTo>
                  <a:pt x="11340" y="1485"/>
                </a:lnTo>
                <a:lnTo>
                  <a:pt x="9466" y="1558"/>
                </a:lnTo>
                <a:lnTo>
                  <a:pt x="7495" y="1631"/>
                </a:lnTo>
                <a:lnTo>
                  <a:pt x="5549" y="1655"/>
                </a:lnTo>
                <a:lnTo>
                  <a:pt x="4527" y="1631"/>
                </a:lnTo>
                <a:lnTo>
                  <a:pt x="3505" y="1607"/>
                </a:lnTo>
                <a:lnTo>
                  <a:pt x="3140" y="1558"/>
                </a:lnTo>
                <a:lnTo>
                  <a:pt x="2726" y="1509"/>
                </a:lnTo>
                <a:lnTo>
                  <a:pt x="2312" y="1509"/>
                </a:lnTo>
                <a:lnTo>
                  <a:pt x="2118" y="1534"/>
                </a:lnTo>
                <a:lnTo>
                  <a:pt x="1948" y="1582"/>
                </a:lnTo>
                <a:lnTo>
                  <a:pt x="1899" y="1607"/>
                </a:lnTo>
                <a:lnTo>
                  <a:pt x="1850" y="1631"/>
                </a:lnTo>
                <a:lnTo>
                  <a:pt x="1850" y="1704"/>
                </a:lnTo>
                <a:lnTo>
                  <a:pt x="1850" y="1777"/>
                </a:lnTo>
                <a:lnTo>
                  <a:pt x="1899" y="1826"/>
                </a:lnTo>
                <a:lnTo>
                  <a:pt x="1850" y="1947"/>
                </a:lnTo>
                <a:lnTo>
                  <a:pt x="1802" y="2069"/>
                </a:lnTo>
                <a:lnTo>
                  <a:pt x="1777" y="2215"/>
                </a:lnTo>
                <a:lnTo>
                  <a:pt x="1753" y="2337"/>
                </a:lnTo>
                <a:lnTo>
                  <a:pt x="1753" y="2604"/>
                </a:lnTo>
                <a:lnTo>
                  <a:pt x="1753" y="2896"/>
                </a:lnTo>
                <a:lnTo>
                  <a:pt x="1753" y="4527"/>
                </a:lnTo>
                <a:lnTo>
                  <a:pt x="1802" y="6181"/>
                </a:lnTo>
                <a:lnTo>
                  <a:pt x="1826" y="7009"/>
                </a:lnTo>
                <a:lnTo>
                  <a:pt x="1826" y="7836"/>
                </a:lnTo>
                <a:lnTo>
                  <a:pt x="1875" y="9223"/>
                </a:lnTo>
                <a:lnTo>
                  <a:pt x="1875" y="9904"/>
                </a:lnTo>
                <a:lnTo>
                  <a:pt x="1875" y="10585"/>
                </a:lnTo>
                <a:lnTo>
                  <a:pt x="1850" y="11048"/>
                </a:lnTo>
                <a:lnTo>
                  <a:pt x="1826" y="11583"/>
                </a:lnTo>
                <a:lnTo>
                  <a:pt x="1826" y="11851"/>
                </a:lnTo>
                <a:lnTo>
                  <a:pt x="1875" y="12094"/>
                </a:lnTo>
                <a:lnTo>
                  <a:pt x="1948" y="12337"/>
                </a:lnTo>
                <a:lnTo>
                  <a:pt x="2045" y="12532"/>
                </a:lnTo>
                <a:lnTo>
                  <a:pt x="2118" y="12605"/>
                </a:lnTo>
                <a:lnTo>
                  <a:pt x="2215" y="12654"/>
                </a:lnTo>
                <a:lnTo>
                  <a:pt x="2312" y="12629"/>
                </a:lnTo>
                <a:lnTo>
                  <a:pt x="2385" y="12581"/>
                </a:lnTo>
                <a:lnTo>
                  <a:pt x="2677" y="12654"/>
                </a:lnTo>
                <a:lnTo>
                  <a:pt x="2969" y="12678"/>
                </a:lnTo>
                <a:lnTo>
                  <a:pt x="3553" y="12775"/>
                </a:lnTo>
                <a:lnTo>
                  <a:pt x="4040" y="12824"/>
                </a:lnTo>
                <a:lnTo>
                  <a:pt x="4502" y="12873"/>
                </a:lnTo>
                <a:lnTo>
                  <a:pt x="5427" y="12873"/>
                </a:lnTo>
                <a:lnTo>
                  <a:pt x="6449" y="12848"/>
                </a:lnTo>
                <a:lnTo>
                  <a:pt x="7495" y="12800"/>
                </a:lnTo>
                <a:lnTo>
                  <a:pt x="8517" y="12751"/>
                </a:lnTo>
                <a:lnTo>
                  <a:pt x="9539" y="12727"/>
                </a:lnTo>
                <a:lnTo>
                  <a:pt x="17277" y="12727"/>
                </a:lnTo>
                <a:lnTo>
                  <a:pt x="17350" y="12775"/>
                </a:lnTo>
                <a:lnTo>
                  <a:pt x="17496" y="12775"/>
                </a:lnTo>
                <a:lnTo>
                  <a:pt x="17569" y="12727"/>
                </a:lnTo>
                <a:lnTo>
                  <a:pt x="17715" y="12727"/>
                </a:lnTo>
                <a:lnTo>
                  <a:pt x="17569" y="12824"/>
                </a:lnTo>
                <a:lnTo>
                  <a:pt x="17423" y="12946"/>
                </a:lnTo>
                <a:lnTo>
                  <a:pt x="17301" y="13092"/>
                </a:lnTo>
                <a:lnTo>
                  <a:pt x="17180" y="13238"/>
                </a:lnTo>
                <a:lnTo>
                  <a:pt x="17180" y="13262"/>
                </a:lnTo>
                <a:lnTo>
                  <a:pt x="17180" y="13286"/>
                </a:lnTo>
                <a:lnTo>
                  <a:pt x="17204" y="13311"/>
                </a:lnTo>
                <a:lnTo>
                  <a:pt x="17253" y="13311"/>
                </a:lnTo>
                <a:lnTo>
                  <a:pt x="17472" y="13262"/>
                </a:lnTo>
                <a:lnTo>
                  <a:pt x="17666" y="13189"/>
                </a:lnTo>
                <a:lnTo>
                  <a:pt x="18055" y="12994"/>
                </a:lnTo>
                <a:lnTo>
                  <a:pt x="18347" y="12848"/>
                </a:lnTo>
                <a:lnTo>
                  <a:pt x="18615" y="12727"/>
                </a:lnTo>
                <a:lnTo>
                  <a:pt x="18664" y="12946"/>
                </a:lnTo>
                <a:lnTo>
                  <a:pt x="18396" y="13092"/>
                </a:lnTo>
                <a:lnTo>
                  <a:pt x="17982" y="13335"/>
                </a:lnTo>
                <a:lnTo>
                  <a:pt x="17593" y="13603"/>
                </a:lnTo>
                <a:lnTo>
                  <a:pt x="17545" y="13627"/>
                </a:lnTo>
                <a:lnTo>
                  <a:pt x="17545" y="13676"/>
                </a:lnTo>
                <a:lnTo>
                  <a:pt x="17569" y="13700"/>
                </a:lnTo>
                <a:lnTo>
                  <a:pt x="17618" y="13724"/>
                </a:lnTo>
                <a:lnTo>
                  <a:pt x="17861" y="13700"/>
                </a:lnTo>
                <a:lnTo>
                  <a:pt x="18080" y="13651"/>
                </a:lnTo>
                <a:lnTo>
                  <a:pt x="18274" y="13578"/>
                </a:lnTo>
                <a:lnTo>
                  <a:pt x="18493" y="13457"/>
                </a:lnTo>
                <a:lnTo>
                  <a:pt x="18712" y="13335"/>
                </a:lnTo>
                <a:lnTo>
                  <a:pt x="18785" y="13724"/>
                </a:lnTo>
                <a:lnTo>
                  <a:pt x="18250" y="13773"/>
                </a:lnTo>
                <a:lnTo>
                  <a:pt x="17739" y="13797"/>
                </a:lnTo>
                <a:lnTo>
                  <a:pt x="17204" y="13773"/>
                </a:lnTo>
                <a:lnTo>
                  <a:pt x="16669" y="13724"/>
                </a:lnTo>
                <a:lnTo>
                  <a:pt x="15622" y="13603"/>
                </a:lnTo>
                <a:lnTo>
                  <a:pt x="15087" y="13554"/>
                </a:lnTo>
                <a:lnTo>
                  <a:pt x="14576" y="13530"/>
                </a:lnTo>
                <a:lnTo>
                  <a:pt x="12118" y="13530"/>
                </a:lnTo>
                <a:lnTo>
                  <a:pt x="9661" y="13554"/>
                </a:lnTo>
                <a:lnTo>
                  <a:pt x="8469" y="13578"/>
                </a:lnTo>
                <a:lnTo>
                  <a:pt x="7301" y="13627"/>
                </a:lnTo>
                <a:lnTo>
                  <a:pt x="4916" y="13773"/>
                </a:lnTo>
                <a:lnTo>
                  <a:pt x="3772" y="13822"/>
                </a:lnTo>
                <a:lnTo>
                  <a:pt x="2629" y="13846"/>
                </a:lnTo>
                <a:lnTo>
                  <a:pt x="2020" y="13822"/>
                </a:lnTo>
                <a:lnTo>
                  <a:pt x="1412" y="13797"/>
                </a:lnTo>
                <a:lnTo>
                  <a:pt x="1145" y="13773"/>
                </a:lnTo>
                <a:lnTo>
                  <a:pt x="853" y="13749"/>
                </a:lnTo>
                <a:lnTo>
                  <a:pt x="853" y="13724"/>
                </a:lnTo>
                <a:lnTo>
                  <a:pt x="731" y="13408"/>
                </a:lnTo>
                <a:lnTo>
                  <a:pt x="658" y="13092"/>
                </a:lnTo>
                <a:lnTo>
                  <a:pt x="585" y="12775"/>
                </a:lnTo>
                <a:lnTo>
                  <a:pt x="561" y="12435"/>
                </a:lnTo>
                <a:lnTo>
                  <a:pt x="561" y="11753"/>
                </a:lnTo>
                <a:lnTo>
                  <a:pt x="561" y="11121"/>
                </a:lnTo>
                <a:lnTo>
                  <a:pt x="561" y="9320"/>
                </a:lnTo>
                <a:lnTo>
                  <a:pt x="561" y="8420"/>
                </a:lnTo>
                <a:lnTo>
                  <a:pt x="585" y="7495"/>
                </a:lnTo>
                <a:lnTo>
                  <a:pt x="658" y="5792"/>
                </a:lnTo>
                <a:lnTo>
                  <a:pt x="731" y="4064"/>
                </a:lnTo>
                <a:lnTo>
                  <a:pt x="755" y="3188"/>
                </a:lnTo>
                <a:lnTo>
                  <a:pt x="755" y="2337"/>
                </a:lnTo>
                <a:lnTo>
                  <a:pt x="731" y="1485"/>
                </a:lnTo>
                <a:lnTo>
                  <a:pt x="707" y="609"/>
                </a:lnTo>
                <a:lnTo>
                  <a:pt x="804" y="682"/>
                </a:lnTo>
                <a:lnTo>
                  <a:pt x="950" y="755"/>
                </a:lnTo>
                <a:lnTo>
                  <a:pt x="1072" y="804"/>
                </a:lnTo>
                <a:lnTo>
                  <a:pt x="1242" y="852"/>
                </a:lnTo>
                <a:lnTo>
                  <a:pt x="1583" y="901"/>
                </a:lnTo>
                <a:lnTo>
                  <a:pt x="1948" y="925"/>
                </a:lnTo>
                <a:lnTo>
                  <a:pt x="2312" y="901"/>
                </a:lnTo>
                <a:lnTo>
                  <a:pt x="2653" y="901"/>
                </a:lnTo>
                <a:lnTo>
                  <a:pt x="3164" y="852"/>
                </a:lnTo>
                <a:lnTo>
                  <a:pt x="4162" y="755"/>
                </a:lnTo>
                <a:lnTo>
                  <a:pt x="5184" y="633"/>
                </a:lnTo>
                <a:lnTo>
                  <a:pt x="6181" y="560"/>
                </a:lnTo>
                <a:lnTo>
                  <a:pt x="6692" y="512"/>
                </a:lnTo>
                <a:close/>
                <a:moveTo>
                  <a:pt x="11096" y="14016"/>
                </a:moveTo>
                <a:lnTo>
                  <a:pt x="11096" y="14187"/>
                </a:lnTo>
                <a:lnTo>
                  <a:pt x="10926" y="14260"/>
                </a:lnTo>
                <a:lnTo>
                  <a:pt x="10780" y="14357"/>
                </a:lnTo>
                <a:lnTo>
                  <a:pt x="10488" y="14552"/>
                </a:lnTo>
                <a:lnTo>
                  <a:pt x="10293" y="14698"/>
                </a:lnTo>
                <a:lnTo>
                  <a:pt x="10123" y="14868"/>
                </a:lnTo>
                <a:lnTo>
                  <a:pt x="9953" y="15038"/>
                </a:lnTo>
                <a:lnTo>
                  <a:pt x="9807" y="15233"/>
                </a:lnTo>
                <a:lnTo>
                  <a:pt x="9807" y="15282"/>
                </a:lnTo>
                <a:lnTo>
                  <a:pt x="9831" y="15330"/>
                </a:lnTo>
                <a:lnTo>
                  <a:pt x="9856" y="15379"/>
                </a:lnTo>
                <a:lnTo>
                  <a:pt x="9929" y="15379"/>
                </a:lnTo>
                <a:lnTo>
                  <a:pt x="10099" y="15282"/>
                </a:lnTo>
                <a:lnTo>
                  <a:pt x="10245" y="15184"/>
                </a:lnTo>
                <a:lnTo>
                  <a:pt x="10537" y="14941"/>
                </a:lnTo>
                <a:lnTo>
                  <a:pt x="10804" y="14771"/>
                </a:lnTo>
                <a:lnTo>
                  <a:pt x="11072" y="14600"/>
                </a:lnTo>
                <a:lnTo>
                  <a:pt x="11072" y="14600"/>
                </a:lnTo>
                <a:lnTo>
                  <a:pt x="11048" y="15087"/>
                </a:lnTo>
                <a:lnTo>
                  <a:pt x="10926" y="15136"/>
                </a:lnTo>
                <a:lnTo>
                  <a:pt x="10804" y="15209"/>
                </a:lnTo>
                <a:lnTo>
                  <a:pt x="10585" y="15330"/>
                </a:lnTo>
                <a:lnTo>
                  <a:pt x="10439" y="15403"/>
                </a:lnTo>
                <a:lnTo>
                  <a:pt x="10269" y="15525"/>
                </a:lnTo>
                <a:lnTo>
                  <a:pt x="10123" y="15647"/>
                </a:lnTo>
                <a:lnTo>
                  <a:pt x="10074" y="15695"/>
                </a:lnTo>
                <a:lnTo>
                  <a:pt x="10050" y="15793"/>
                </a:lnTo>
                <a:lnTo>
                  <a:pt x="10050" y="15817"/>
                </a:lnTo>
                <a:lnTo>
                  <a:pt x="10074" y="15841"/>
                </a:lnTo>
                <a:lnTo>
                  <a:pt x="10245" y="15841"/>
                </a:lnTo>
                <a:lnTo>
                  <a:pt x="10391" y="15817"/>
                </a:lnTo>
                <a:lnTo>
                  <a:pt x="10683" y="15671"/>
                </a:lnTo>
                <a:lnTo>
                  <a:pt x="11023" y="15501"/>
                </a:lnTo>
                <a:lnTo>
                  <a:pt x="10999" y="15841"/>
                </a:lnTo>
                <a:lnTo>
                  <a:pt x="10756" y="15987"/>
                </a:lnTo>
                <a:lnTo>
                  <a:pt x="10610" y="16085"/>
                </a:lnTo>
                <a:lnTo>
                  <a:pt x="10464" y="16206"/>
                </a:lnTo>
                <a:lnTo>
                  <a:pt x="10342" y="16352"/>
                </a:lnTo>
                <a:lnTo>
                  <a:pt x="10196" y="16474"/>
                </a:lnTo>
                <a:lnTo>
                  <a:pt x="10172" y="16498"/>
                </a:lnTo>
                <a:lnTo>
                  <a:pt x="10172" y="16522"/>
                </a:lnTo>
                <a:lnTo>
                  <a:pt x="10196" y="16547"/>
                </a:lnTo>
                <a:lnTo>
                  <a:pt x="10245" y="16547"/>
                </a:lnTo>
                <a:lnTo>
                  <a:pt x="10537" y="16425"/>
                </a:lnTo>
                <a:lnTo>
                  <a:pt x="10804" y="16303"/>
                </a:lnTo>
                <a:lnTo>
                  <a:pt x="10975" y="16230"/>
                </a:lnTo>
                <a:lnTo>
                  <a:pt x="10975" y="16449"/>
                </a:lnTo>
                <a:lnTo>
                  <a:pt x="10902" y="16474"/>
                </a:lnTo>
                <a:lnTo>
                  <a:pt x="10756" y="16547"/>
                </a:lnTo>
                <a:lnTo>
                  <a:pt x="10634" y="16620"/>
                </a:lnTo>
                <a:lnTo>
                  <a:pt x="10415" y="16814"/>
                </a:lnTo>
                <a:lnTo>
                  <a:pt x="10391" y="16863"/>
                </a:lnTo>
                <a:lnTo>
                  <a:pt x="10391" y="16887"/>
                </a:lnTo>
                <a:lnTo>
                  <a:pt x="10391" y="16960"/>
                </a:lnTo>
                <a:lnTo>
                  <a:pt x="10464" y="16985"/>
                </a:lnTo>
                <a:lnTo>
                  <a:pt x="10537" y="16985"/>
                </a:lnTo>
                <a:lnTo>
                  <a:pt x="10780" y="16887"/>
                </a:lnTo>
                <a:lnTo>
                  <a:pt x="11023" y="16790"/>
                </a:lnTo>
                <a:lnTo>
                  <a:pt x="11048" y="16887"/>
                </a:lnTo>
                <a:lnTo>
                  <a:pt x="10926" y="16960"/>
                </a:lnTo>
                <a:lnTo>
                  <a:pt x="10829" y="17058"/>
                </a:lnTo>
                <a:lnTo>
                  <a:pt x="10585" y="17252"/>
                </a:lnTo>
                <a:lnTo>
                  <a:pt x="10561" y="17277"/>
                </a:lnTo>
                <a:lnTo>
                  <a:pt x="10561" y="17301"/>
                </a:lnTo>
                <a:lnTo>
                  <a:pt x="10585" y="17325"/>
                </a:lnTo>
                <a:lnTo>
                  <a:pt x="10610" y="17325"/>
                </a:lnTo>
                <a:lnTo>
                  <a:pt x="10780" y="17301"/>
                </a:lnTo>
                <a:lnTo>
                  <a:pt x="10950" y="17252"/>
                </a:lnTo>
                <a:lnTo>
                  <a:pt x="11096" y="17179"/>
                </a:lnTo>
                <a:lnTo>
                  <a:pt x="11242" y="17082"/>
                </a:lnTo>
                <a:lnTo>
                  <a:pt x="11388" y="17155"/>
                </a:lnTo>
                <a:lnTo>
                  <a:pt x="11534" y="17179"/>
                </a:lnTo>
                <a:lnTo>
                  <a:pt x="11705" y="17204"/>
                </a:lnTo>
                <a:lnTo>
                  <a:pt x="11875" y="17204"/>
                </a:lnTo>
                <a:lnTo>
                  <a:pt x="12216" y="17179"/>
                </a:lnTo>
                <a:lnTo>
                  <a:pt x="12508" y="17155"/>
                </a:lnTo>
                <a:lnTo>
                  <a:pt x="12897" y="17179"/>
                </a:lnTo>
                <a:lnTo>
                  <a:pt x="13067" y="17179"/>
                </a:lnTo>
                <a:lnTo>
                  <a:pt x="13262" y="17228"/>
                </a:lnTo>
                <a:lnTo>
                  <a:pt x="13432" y="17277"/>
                </a:lnTo>
                <a:lnTo>
                  <a:pt x="13554" y="17374"/>
                </a:lnTo>
                <a:lnTo>
                  <a:pt x="13676" y="17496"/>
                </a:lnTo>
                <a:lnTo>
                  <a:pt x="13773" y="17617"/>
                </a:lnTo>
                <a:lnTo>
                  <a:pt x="13530" y="17593"/>
                </a:lnTo>
                <a:lnTo>
                  <a:pt x="12556" y="17593"/>
                </a:lnTo>
                <a:lnTo>
                  <a:pt x="11826" y="17642"/>
                </a:lnTo>
                <a:lnTo>
                  <a:pt x="10366" y="17715"/>
                </a:lnTo>
                <a:lnTo>
                  <a:pt x="9637" y="17739"/>
                </a:lnTo>
                <a:lnTo>
                  <a:pt x="8907" y="17763"/>
                </a:lnTo>
                <a:lnTo>
                  <a:pt x="7763" y="17788"/>
                </a:lnTo>
                <a:lnTo>
                  <a:pt x="6644" y="17788"/>
                </a:lnTo>
                <a:lnTo>
                  <a:pt x="6181" y="17739"/>
                </a:lnTo>
                <a:lnTo>
                  <a:pt x="5816" y="17715"/>
                </a:lnTo>
                <a:lnTo>
                  <a:pt x="5500" y="17690"/>
                </a:lnTo>
                <a:lnTo>
                  <a:pt x="5597" y="17544"/>
                </a:lnTo>
                <a:lnTo>
                  <a:pt x="5743" y="17447"/>
                </a:lnTo>
                <a:lnTo>
                  <a:pt x="5865" y="17350"/>
                </a:lnTo>
                <a:lnTo>
                  <a:pt x="6035" y="17277"/>
                </a:lnTo>
                <a:lnTo>
                  <a:pt x="6206" y="17228"/>
                </a:lnTo>
                <a:lnTo>
                  <a:pt x="6376" y="17179"/>
                </a:lnTo>
                <a:lnTo>
                  <a:pt x="6765" y="17155"/>
                </a:lnTo>
                <a:lnTo>
                  <a:pt x="7057" y="17179"/>
                </a:lnTo>
                <a:lnTo>
                  <a:pt x="7374" y="17204"/>
                </a:lnTo>
                <a:lnTo>
                  <a:pt x="7544" y="17179"/>
                </a:lnTo>
                <a:lnTo>
                  <a:pt x="7690" y="17179"/>
                </a:lnTo>
                <a:lnTo>
                  <a:pt x="7836" y="17131"/>
                </a:lnTo>
                <a:lnTo>
                  <a:pt x="7958" y="17058"/>
                </a:lnTo>
                <a:lnTo>
                  <a:pt x="7982" y="17009"/>
                </a:lnTo>
                <a:lnTo>
                  <a:pt x="8055" y="17033"/>
                </a:lnTo>
                <a:lnTo>
                  <a:pt x="8128" y="17033"/>
                </a:lnTo>
                <a:lnTo>
                  <a:pt x="8177" y="17009"/>
                </a:lnTo>
                <a:lnTo>
                  <a:pt x="8225" y="16960"/>
                </a:lnTo>
                <a:lnTo>
                  <a:pt x="8274" y="16887"/>
                </a:lnTo>
                <a:lnTo>
                  <a:pt x="8298" y="16766"/>
                </a:lnTo>
                <a:lnTo>
                  <a:pt x="8298" y="16668"/>
                </a:lnTo>
                <a:lnTo>
                  <a:pt x="8298" y="16620"/>
                </a:lnTo>
                <a:lnTo>
                  <a:pt x="8274" y="16595"/>
                </a:lnTo>
                <a:lnTo>
                  <a:pt x="8298" y="16303"/>
                </a:lnTo>
                <a:lnTo>
                  <a:pt x="8298" y="15768"/>
                </a:lnTo>
                <a:lnTo>
                  <a:pt x="8298" y="15233"/>
                </a:lnTo>
                <a:lnTo>
                  <a:pt x="8298" y="14965"/>
                </a:lnTo>
                <a:lnTo>
                  <a:pt x="8323" y="14649"/>
                </a:lnTo>
                <a:lnTo>
                  <a:pt x="8323" y="14333"/>
                </a:lnTo>
                <a:lnTo>
                  <a:pt x="8323" y="14187"/>
                </a:lnTo>
                <a:lnTo>
                  <a:pt x="8298" y="14065"/>
                </a:lnTo>
                <a:lnTo>
                  <a:pt x="9101" y="14041"/>
                </a:lnTo>
                <a:lnTo>
                  <a:pt x="9101" y="14041"/>
                </a:lnTo>
                <a:lnTo>
                  <a:pt x="8980" y="14138"/>
                </a:lnTo>
                <a:lnTo>
                  <a:pt x="8834" y="14260"/>
                </a:lnTo>
                <a:lnTo>
                  <a:pt x="8688" y="14406"/>
                </a:lnTo>
                <a:lnTo>
                  <a:pt x="8663" y="14454"/>
                </a:lnTo>
                <a:lnTo>
                  <a:pt x="8639" y="14503"/>
                </a:lnTo>
                <a:lnTo>
                  <a:pt x="8615" y="14600"/>
                </a:lnTo>
                <a:lnTo>
                  <a:pt x="8615" y="14649"/>
                </a:lnTo>
                <a:lnTo>
                  <a:pt x="8639" y="14673"/>
                </a:lnTo>
                <a:lnTo>
                  <a:pt x="8761" y="14673"/>
                </a:lnTo>
                <a:lnTo>
                  <a:pt x="8858" y="14649"/>
                </a:lnTo>
                <a:lnTo>
                  <a:pt x="9028" y="14527"/>
                </a:lnTo>
                <a:lnTo>
                  <a:pt x="9199" y="14406"/>
                </a:lnTo>
                <a:lnTo>
                  <a:pt x="9466" y="14235"/>
                </a:lnTo>
                <a:lnTo>
                  <a:pt x="9710" y="14016"/>
                </a:lnTo>
                <a:lnTo>
                  <a:pt x="9953" y="14016"/>
                </a:lnTo>
                <a:lnTo>
                  <a:pt x="9734" y="14211"/>
                </a:lnTo>
                <a:lnTo>
                  <a:pt x="9539" y="14406"/>
                </a:lnTo>
                <a:lnTo>
                  <a:pt x="9345" y="14625"/>
                </a:lnTo>
                <a:lnTo>
                  <a:pt x="9199" y="14868"/>
                </a:lnTo>
                <a:lnTo>
                  <a:pt x="9199" y="14892"/>
                </a:lnTo>
                <a:lnTo>
                  <a:pt x="9199" y="14917"/>
                </a:lnTo>
                <a:lnTo>
                  <a:pt x="9223" y="14941"/>
                </a:lnTo>
                <a:lnTo>
                  <a:pt x="9272" y="14941"/>
                </a:lnTo>
                <a:lnTo>
                  <a:pt x="9393" y="14892"/>
                </a:lnTo>
                <a:lnTo>
                  <a:pt x="9515" y="14844"/>
                </a:lnTo>
                <a:lnTo>
                  <a:pt x="9758" y="14698"/>
                </a:lnTo>
                <a:lnTo>
                  <a:pt x="10196" y="14357"/>
                </a:lnTo>
                <a:lnTo>
                  <a:pt x="10464" y="14235"/>
                </a:lnTo>
                <a:lnTo>
                  <a:pt x="10658" y="14138"/>
                </a:lnTo>
                <a:lnTo>
                  <a:pt x="10804" y="14016"/>
                </a:lnTo>
                <a:close/>
                <a:moveTo>
                  <a:pt x="6936" y="1"/>
                </a:moveTo>
                <a:lnTo>
                  <a:pt x="5914" y="74"/>
                </a:lnTo>
                <a:lnTo>
                  <a:pt x="4892" y="147"/>
                </a:lnTo>
                <a:lnTo>
                  <a:pt x="3870" y="268"/>
                </a:lnTo>
                <a:lnTo>
                  <a:pt x="2945" y="366"/>
                </a:lnTo>
                <a:lnTo>
                  <a:pt x="2483" y="390"/>
                </a:lnTo>
                <a:lnTo>
                  <a:pt x="1680" y="390"/>
                </a:lnTo>
                <a:lnTo>
                  <a:pt x="1339" y="317"/>
                </a:lnTo>
                <a:lnTo>
                  <a:pt x="658" y="195"/>
                </a:lnTo>
                <a:lnTo>
                  <a:pt x="634" y="147"/>
                </a:lnTo>
                <a:lnTo>
                  <a:pt x="585" y="122"/>
                </a:lnTo>
                <a:lnTo>
                  <a:pt x="512" y="98"/>
                </a:lnTo>
                <a:lnTo>
                  <a:pt x="463" y="98"/>
                </a:lnTo>
                <a:lnTo>
                  <a:pt x="390" y="122"/>
                </a:lnTo>
                <a:lnTo>
                  <a:pt x="342" y="147"/>
                </a:lnTo>
                <a:lnTo>
                  <a:pt x="317" y="220"/>
                </a:lnTo>
                <a:lnTo>
                  <a:pt x="293" y="293"/>
                </a:lnTo>
                <a:lnTo>
                  <a:pt x="244" y="1169"/>
                </a:lnTo>
                <a:lnTo>
                  <a:pt x="220" y="2069"/>
                </a:lnTo>
                <a:lnTo>
                  <a:pt x="196" y="3821"/>
                </a:lnTo>
                <a:lnTo>
                  <a:pt x="171" y="4794"/>
                </a:lnTo>
                <a:lnTo>
                  <a:pt x="123" y="5768"/>
                </a:lnTo>
                <a:lnTo>
                  <a:pt x="25" y="7690"/>
                </a:lnTo>
                <a:lnTo>
                  <a:pt x="1" y="8614"/>
                </a:lnTo>
                <a:lnTo>
                  <a:pt x="1" y="9539"/>
                </a:lnTo>
                <a:lnTo>
                  <a:pt x="25" y="11364"/>
                </a:lnTo>
                <a:lnTo>
                  <a:pt x="1" y="11997"/>
                </a:lnTo>
                <a:lnTo>
                  <a:pt x="1" y="12362"/>
                </a:lnTo>
                <a:lnTo>
                  <a:pt x="25" y="12702"/>
                </a:lnTo>
                <a:lnTo>
                  <a:pt x="50" y="13067"/>
                </a:lnTo>
                <a:lnTo>
                  <a:pt x="123" y="13408"/>
                </a:lnTo>
                <a:lnTo>
                  <a:pt x="244" y="13700"/>
                </a:lnTo>
                <a:lnTo>
                  <a:pt x="317" y="13846"/>
                </a:lnTo>
                <a:lnTo>
                  <a:pt x="390" y="13968"/>
                </a:lnTo>
                <a:lnTo>
                  <a:pt x="463" y="14065"/>
                </a:lnTo>
                <a:lnTo>
                  <a:pt x="561" y="14089"/>
                </a:lnTo>
                <a:lnTo>
                  <a:pt x="634" y="14089"/>
                </a:lnTo>
                <a:lnTo>
                  <a:pt x="731" y="14065"/>
                </a:lnTo>
                <a:lnTo>
                  <a:pt x="901" y="14138"/>
                </a:lnTo>
                <a:lnTo>
                  <a:pt x="1072" y="14162"/>
                </a:lnTo>
                <a:lnTo>
                  <a:pt x="1412" y="14211"/>
                </a:lnTo>
                <a:lnTo>
                  <a:pt x="2093" y="14260"/>
                </a:lnTo>
                <a:lnTo>
                  <a:pt x="2726" y="14308"/>
                </a:lnTo>
                <a:lnTo>
                  <a:pt x="3334" y="14308"/>
                </a:lnTo>
                <a:lnTo>
                  <a:pt x="3943" y="14284"/>
                </a:lnTo>
                <a:lnTo>
                  <a:pt x="4551" y="14260"/>
                </a:lnTo>
                <a:lnTo>
                  <a:pt x="7958" y="14089"/>
                </a:lnTo>
                <a:lnTo>
                  <a:pt x="7958" y="14089"/>
                </a:lnTo>
                <a:lnTo>
                  <a:pt x="7909" y="14211"/>
                </a:lnTo>
                <a:lnTo>
                  <a:pt x="7885" y="14357"/>
                </a:lnTo>
                <a:lnTo>
                  <a:pt x="7860" y="14673"/>
                </a:lnTo>
                <a:lnTo>
                  <a:pt x="7860" y="15233"/>
                </a:lnTo>
                <a:lnTo>
                  <a:pt x="7860" y="15768"/>
                </a:lnTo>
                <a:lnTo>
                  <a:pt x="7836" y="16303"/>
                </a:lnTo>
                <a:lnTo>
                  <a:pt x="7812" y="16547"/>
                </a:lnTo>
                <a:lnTo>
                  <a:pt x="7812" y="16668"/>
                </a:lnTo>
                <a:lnTo>
                  <a:pt x="7812" y="16790"/>
                </a:lnTo>
                <a:lnTo>
                  <a:pt x="7666" y="16741"/>
                </a:lnTo>
                <a:lnTo>
                  <a:pt x="7471" y="16693"/>
                </a:lnTo>
                <a:lnTo>
                  <a:pt x="7276" y="16693"/>
                </a:lnTo>
                <a:lnTo>
                  <a:pt x="7057" y="16668"/>
                </a:lnTo>
                <a:lnTo>
                  <a:pt x="6644" y="16693"/>
                </a:lnTo>
                <a:lnTo>
                  <a:pt x="6303" y="16741"/>
                </a:lnTo>
                <a:lnTo>
                  <a:pt x="6060" y="16790"/>
                </a:lnTo>
                <a:lnTo>
                  <a:pt x="5841" y="16863"/>
                </a:lnTo>
                <a:lnTo>
                  <a:pt x="5646" y="16936"/>
                </a:lnTo>
                <a:lnTo>
                  <a:pt x="5451" y="17058"/>
                </a:lnTo>
                <a:lnTo>
                  <a:pt x="5281" y="17204"/>
                </a:lnTo>
                <a:lnTo>
                  <a:pt x="5135" y="17374"/>
                </a:lnTo>
                <a:lnTo>
                  <a:pt x="5038" y="17569"/>
                </a:lnTo>
                <a:lnTo>
                  <a:pt x="4940" y="17812"/>
                </a:lnTo>
                <a:lnTo>
                  <a:pt x="4940" y="17885"/>
                </a:lnTo>
                <a:lnTo>
                  <a:pt x="4940" y="17958"/>
                </a:lnTo>
                <a:lnTo>
                  <a:pt x="4989" y="18031"/>
                </a:lnTo>
                <a:lnTo>
                  <a:pt x="5038" y="18055"/>
                </a:lnTo>
                <a:lnTo>
                  <a:pt x="5111" y="18080"/>
                </a:lnTo>
                <a:lnTo>
                  <a:pt x="5184" y="18080"/>
                </a:lnTo>
                <a:lnTo>
                  <a:pt x="5257" y="18055"/>
                </a:lnTo>
                <a:lnTo>
                  <a:pt x="5330" y="18007"/>
                </a:lnTo>
                <a:lnTo>
                  <a:pt x="5451" y="18080"/>
                </a:lnTo>
                <a:lnTo>
                  <a:pt x="5597" y="18128"/>
                </a:lnTo>
                <a:lnTo>
                  <a:pt x="5743" y="18177"/>
                </a:lnTo>
                <a:lnTo>
                  <a:pt x="5914" y="18201"/>
                </a:lnTo>
                <a:lnTo>
                  <a:pt x="6254" y="18226"/>
                </a:lnTo>
                <a:lnTo>
                  <a:pt x="6498" y="18226"/>
                </a:lnTo>
                <a:lnTo>
                  <a:pt x="7082" y="18250"/>
                </a:lnTo>
                <a:lnTo>
                  <a:pt x="7641" y="18250"/>
                </a:lnTo>
                <a:lnTo>
                  <a:pt x="8785" y="18226"/>
                </a:lnTo>
                <a:lnTo>
                  <a:pt x="10147" y="18201"/>
                </a:lnTo>
                <a:lnTo>
                  <a:pt x="11486" y="18128"/>
                </a:lnTo>
                <a:lnTo>
                  <a:pt x="12994" y="18080"/>
                </a:lnTo>
                <a:lnTo>
                  <a:pt x="13238" y="18080"/>
                </a:lnTo>
                <a:lnTo>
                  <a:pt x="13505" y="18104"/>
                </a:lnTo>
                <a:lnTo>
                  <a:pt x="13773" y="18080"/>
                </a:lnTo>
                <a:lnTo>
                  <a:pt x="13919" y="18080"/>
                </a:lnTo>
                <a:lnTo>
                  <a:pt x="14016" y="18031"/>
                </a:lnTo>
                <a:lnTo>
                  <a:pt x="14089" y="18080"/>
                </a:lnTo>
                <a:lnTo>
                  <a:pt x="14235" y="18080"/>
                </a:lnTo>
                <a:lnTo>
                  <a:pt x="14284" y="18055"/>
                </a:lnTo>
                <a:lnTo>
                  <a:pt x="14333" y="18007"/>
                </a:lnTo>
                <a:lnTo>
                  <a:pt x="14381" y="17958"/>
                </a:lnTo>
                <a:lnTo>
                  <a:pt x="14406" y="17885"/>
                </a:lnTo>
                <a:lnTo>
                  <a:pt x="14381" y="17812"/>
                </a:lnTo>
                <a:lnTo>
                  <a:pt x="14308" y="17569"/>
                </a:lnTo>
                <a:lnTo>
                  <a:pt x="14211" y="17374"/>
                </a:lnTo>
                <a:lnTo>
                  <a:pt x="14065" y="17179"/>
                </a:lnTo>
                <a:lnTo>
                  <a:pt x="13895" y="17033"/>
                </a:lnTo>
                <a:lnTo>
                  <a:pt x="13700" y="16912"/>
                </a:lnTo>
                <a:lnTo>
                  <a:pt x="13505" y="16814"/>
                </a:lnTo>
                <a:lnTo>
                  <a:pt x="13262" y="16741"/>
                </a:lnTo>
                <a:lnTo>
                  <a:pt x="13043" y="16693"/>
                </a:lnTo>
                <a:lnTo>
                  <a:pt x="12581" y="16693"/>
                </a:lnTo>
                <a:lnTo>
                  <a:pt x="12118" y="16766"/>
                </a:lnTo>
                <a:lnTo>
                  <a:pt x="11802" y="16790"/>
                </a:lnTo>
                <a:lnTo>
                  <a:pt x="11486" y="16814"/>
                </a:lnTo>
                <a:lnTo>
                  <a:pt x="11461" y="16620"/>
                </a:lnTo>
                <a:lnTo>
                  <a:pt x="11510" y="16571"/>
                </a:lnTo>
                <a:lnTo>
                  <a:pt x="11534" y="16498"/>
                </a:lnTo>
                <a:lnTo>
                  <a:pt x="11534" y="16449"/>
                </a:lnTo>
                <a:lnTo>
                  <a:pt x="11486" y="16425"/>
                </a:lnTo>
                <a:lnTo>
                  <a:pt x="11437" y="16401"/>
                </a:lnTo>
                <a:lnTo>
                  <a:pt x="11437" y="15939"/>
                </a:lnTo>
                <a:lnTo>
                  <a:pt x="11461" y="15501"/>
                </a:lnTo>
                <a:lnTo>
                  <a:pt x="11534" y="14746"/>
                </a:lnTo>
                <a:lnTo>
                  <a:pt x="11534" y="14381"/>
                </a:lnTo>
                <a:lnTo>
                  <a:pt x="11510" y="14187"/>
                </a:lnTo>
                <a:lnTo>
                  <a:pt x="11461" y="14016"/>
                </a:lnTo>
                <a:lnTo>
                  <a:pt x="14576" y="14016"/>
                </a:lnTo>
                <a:lnTo>
                  <a:pt x="15136" y="14041"/>
                </a:lnTo>
                <a:lnTo>
                  <a:pt x="15720" y="14089"/>
                </a:lnTo>
                <a:lnTo>
                  <a:pt x="16839" y="14211"/>
                </a:lnTo>
                <a:lnTo>
                  <a:pt x="17423" y="14260"/>
                </a:lnTo>
                <a:lnTo>
                  <a:pt x="17982" y="14260"/>
                </a:lnTo>
                <a:lnTo>
                  <a:pt x="18542" y="14235"/>
                </a:lnTo>
                <a:lnTo>
                  <a:pt x="18834" y="14211"/>
                </a:lnTo>
                <a:lnTo>
                  <a:pt x="19102" y="14138"/>
                </a:lnTo>
                <a:lnTo>
                  <a:pt x="19199" y="14114"/>
                </a:lnTo>
                <a:lnTo>
                  <a:pt x="19272" y="14041"/>
                </a:lnTo>
                <a:lnTo>
                  <a:pt x="19296" y="13968"/>
                </a:lnTo>
                <a:lnTo>
                  <a:pt x="19272" y="13870"/>
                </a:lnTo>
                <a:lnTo>
                  <a:pt x="19272" y="13773"/>
                </a:lnTo>
                <a:lnTo>
                  <a:pt x="19150" y="13043"/>
                </a:lnTo>
                <a:lnTo>
                  <a:pt x="19248" y="12921"/>
                </a:lnTo>
                <a:lnTo>
                  <a:pt x="19248" y="12873"/>
                </a:lnTo>
                <a:lnTo>
                  <a:pt x="19248" y="12824"/>
                </a:lnTo>
                <a:lnTo>
                  <a:pt x="19223" y="12800"/>
                </a:lnTo>
                <a:lnTo>
                  <a:pt x="19102" y="12800"/>
                </a:lnTo>
                <a:lnTo>
                  <a:pt x="19053" y="12337"/>
                </a:lnTo>
                <a:lnTo>
                  <a:pt x="19029" y="11875"/>
                </a:lnTo>
                <a:lnTo>
                  <a:pt x="18980" y="10926"/>
                </a:lnTo>
                <a:lnTo>
                  <a:pt x="18980" y="10001"/>
                </a:lnTo>
                <a:lnTo>
                  <a:pt x="19004" y="9052"/>
                </a:lnTo>
                <a:lnTo>
                  <a:pt x="19004" y="8955"/>
                </a:lnTo>
                <a:lnTo>
                  <a:pt x="19077" y="7203"/>
                </a:lnTo>
                <a:lnTo>
                  <a:pt x="19150" y="5549"/>
                </a:lnTo>
                <a:lnTo>
                  <a:pt x="19175" y="3894"/>
                </a:lnTo>
                <a:lnTo>
                  <a:pt x="19223" y="2385"/>
                </a:lnTo>
                <a:lnTo>
                  <a:pt x="19248" y="1607"/>
                </a:lnTo>
                <a:lnTo>
                  <a:pt x="19223" y="1242"/>
                </a:lnTo>
                <a:lnTo>
                  <a:pt x="19199" y="852"/>
                </a:lnTo>
                <a:lnTo>
                  <a:pt x="19248" y="804"/>
                </a:lnTo>
                <a:lnTo>
                  <a:pt x="19272" y="755"/>
                </a:lnTo>
                <a:lnTo>
                  <a:pt x="19296" y="682"/>
                </a:lnTo>
                <a:lnTo>
                  <a:pt x="19296" y="609"/>
                </a:lnTo>
                <a:lnTo>
                  <a:pt x="19272" y="560"/>
                </a:lnTo>
                <a:lnTo>
                  <a:pt x="19223" y="512"/>
                </a:lnTo>
                <a:lnTo>
                  <a:pt x="19175" y="463"/>
                </a:lnTo>
                <a:lnTo>
                  <a:pt x="19102" y="439"/>
                </a:lnTo>
                <a:lnTo>
                  <a:pt x="18493" y="317"/>
                </a:lnTo>
                <a:lnTo>
                  <a:pt x="17885" y="268"/>
                </a:lnTo>
                <a:lnTo>
                  <a:pt x="17277" y="244"/>
                </a:lnTo>
                <a:lnTo>
                  <a:pt x="16644" y="244"/>
                </a:lnTo>
                <a:lnTo>
                  <a:pt x="15403" y="293"/>
                </a:lnTo>
                <a:lnTo>
                  <a:pt x="14187" y="293"/>
                </a:lnTo>
                <a:lnTo>
                  <a:pt x="12629" y="220"/>
                </a:lnTo>
                <a:lnTo>
                  <a:pt x="11072" y="122"/>
                </a:lnTo>
                <a:lnTo>
                  <a:pt x="9515" y="49"/>
                </a:lnTo>
                <a:lnTo>
                  <a:pt x="7958" y="1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782528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251;p35"/>
          <p:cNvPicPr preferRelativeResize="0"/>
          <p:nvPr/>
        </p:nvPicPr>
        <p:blipFill rotWithShape="1">
          <a:blip r:embed="rId3" cstate="email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96343" y="447573"/>
            <a:ext cx="6551314" cy="424835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389;p36">
            <a:extLst>
              <a:ext uri="{FF2B5EF4-FFF2-40B4-BE49-F238E27FC236}">
                <a16:creationId xmlns:a16="http://schemas.microsoft.com/office/drawing/2014/main" id="{4C241738-C883-5942-8381-17DBFBA04811}"/>
              </a:ext>
            </a:extLst>
          </p:cNvPr>
          <p:cNvSpPr/>
          <p:nvPr/>
        </p:nvSpPr>
        <p:spPr>
          <a:xfrm>
            <a:off x="8487881" y="321566"/>
            <a:ext cx="345681" cy="414830"/>
          </a:xfrm>
          <a:custGeom>
            <a:avLst/>
            <a:gdLst/>
            <a:ahLst/>
            <a:cxnLst/>
            <a:rect l="l" t="t" r="r" b="b"/>
            <a:pathLst>
              <a:path w="15817" h="18981" extrusionOk="0">
                <a:moveTo>
                  <a:pt x="11364" y="1"/>
                </a:moveTo>
                <a:lnTo>
                  <a:pt x="11242" y="25"/>
                </a:lnTo>
                <a:lnTo>
                  <a:pt x="11169" y="74"/>
                </a:lnTo>
                <a:lnTo>
                  <a:pt x="11096" y="171"/>
                </a:lnTo>
                <a:lnTo>
                  <a:pt x="10780" y="731"/>
                </a:lnTo>
                <a:lnTo>
                  <a:pt x="10634" y="999"/>
                </a:lnTo>
                <a:lnTo>
                  <a:pt x="10537" y="1315"/>
                </a:lnTo>
                <a:lnTo>
                  <a:pt x="10512" y="1388"/>
                </a:lnTo>
                <a:lnTo>
                  <a:pt x="10537" y="1461"/>
                </a:lnTo>
                <a:lnTo>
                  <a:pt x="10585" y="1534"/>
                </a:lnTo>
                <a:lnTo>
                  <a:pt x="10634" y="1583"/>
                </a:lnTo>
                <a:lnTo>
                  <a:pt x="10707" y="1607"/>
                </a:lnTo>
                <a:lnTo>
                  <a:pt x="10804" y="1631"/>
                </a:lnTo>
                <a:lnTo>
                  <a:pt x="10877" y="1607"/>
                </a:lnTo>
                <a:lnTo>
                  <a:pt x="10950" y="1558"/>
                </a:lnTo>
                <a:lnTo>
                  <a:pt x="11145" y="1315"/>
                </a:lnTo>
                <a:lnTo>
                  <a:pt x="11291" y="1047"/>
                </a:lnTo>
                <a:lnTo>
                  <a:pt x="11510" y="731"/>
                </a:lnTo>
                <a:lnTo>
                  <a:pt x="11583" y="682"/>
                </a:lnTo>
                <a:lnTo>
                  <a:pt x="11656" y="609"/>
                </a:lnTo>
                <a:lnTo>
                  <a:pt x="11705" y="463"/>
                </a:lnTo>
                <a:lnTo>
                  <a:pt x="11729" y="342"/>
                </a:lnTo>
                <a:lnTo>
                  <a:pt x="11705" y="220"/>
                </a:lnTo>
                <a:lnTo>
                  <a:pt x="11656" y="123"/>
                </a:lnTo>
                <a:lnTo>
                  <a:pt x="11583" y="50"/>
                </a:lnTo>
                <a:lnTo>
                  <a:pt x="11486" y="25"/>
                </a:lnTo>
                <a:lnTo>
                  <a:pt x="11461" y="1"/>
                </a:lnTo>
                <a:close/>
                <a:moveTo>
                  <a:pt x="3821" y="171"/>
                </a:moveTo>
                <a:lnTo>
                  <a:pt x="3748" y="196"/>
                </a:lnTo>
                <a:lnTo>
                  <a:pt x="3699" y="244"/>
                </a:lnTo>
                <a:lnTo>
                  <a:pt x="3651" y="317"/>
                </a:lnTo>
                <a:lnTo>
                  <a:pt x="3651" y="390"/>
                </a:lnTo>
                <a:lnTo>
                  <a:pt x="3651" y="463"/>
                </a:lnTo>
                <a:lnTo>
                  <a:pt x="3699" y="634"/>
                </a:lnTo>
                <a:lnTo>
                  <a:pt x="3772" y="804"/>
                </a:lnTo>
                <a:lnTo>
                  <a:pt x="3943" y="1120"/>
                </a:lnTo>
                <a:lnTo>
                  <a:pt x="4113" y="1461"/>
                </a:lnTo>
                <a:lnTo>
                  <a:pt x="4259" y="1802"/>
                </a:lnTo>
                <a:lnTo>
                  <a:pt x="4332" y="1923"/>
                </a:lnTo>
                <a:lnTo>
                  <a:pt x="4429" y="1996"/>
                </a:lnTo>
                <a:lnTo>
                  <a:pt x="4527" y="2021"/>
                </a:lnTo>
                <a:lnTo>
                  <a:pt x="4624" y="1996"/>
                </a:lnTo>
                <a:lnTo>
                  <a:pt x="4721" y="1972"/>
                </a:lnTo>
                <a:lnTo>
                  <a:pt x="4794" y="1899"/>
                </a:lnTo>
                <a:lnTo>
                  <a:pt x="4843" y="1777"/>
                </a:lnTo>
                <a:lnTo>
                  <a:pt x="4843" y="1656"/>
                </a:lnTo>
                <a:lnTo>
                  <a:pt x="4794" y="1461"/>
                </a:lnTo>
                <a:lnTo>
                  <a:pt x="4697" y="1266"/>
                </a:lnTo>
                <a:lnTo>
                  <a:pt x="4502" y="901"/>
                </a:lnTo>
                <a:lnTo>
                  <a:pt x="4283" y="536"/>
                </a:lnTo>
                <a:lnTo>
                  <a:pt x="4162" y="390"/>
                </a:lnTo>
                <a:lnTo>
                  <a:pt x="4040" y="244"/>
                </a:lnTo>
                <a:lnTo>
                  <a:pt x="3967" y="196"/>
                </a:lnTo>
                <a:lnTo>
                  <a:pt x="3894" y="171"/>
                </a:lnTo>
                <a:close/>
                <a:moveTo>
                  <a:pt x="15452" y="4405"/>
                </a:moveTo>
                <a:lnTo>
                  <a:pt x="15379" y="4429"/>
                </a:lnTo>
                <a:lnTo>
                  <a:pt x="15306" y="4454"/>
                </a:lnTo>
                <a:lnTo>
                  <a:pt x="15135" y="4551"/>
                </a:lnTo>
                <a:lnTo>
                  <a:pt x="14941" y="4600"/>
                </a:lnTo>
                <a:lnTo>
                  <a:pt x="14551" y="4697"/>
                </a:lnTo>
                <a:lnTo>
                  <a:pt x="14357" y="4746"/>
                </a:lnTo>
                <a:lnTo>
                  <a:pt x="14162" y="4819"/>
                </a:lnTo>
                <a:lnTo>
                  <a:pt x="14016" y="4916"/>
                </a:lnTo>
                <a:lnTo>
                  <a:pt x="13870" y="5062"/>
                </a:lnTo>
                <a:lnTo>
                  <a:pt x="13822" y="5135"/>
                </a:lnTo>
                <a:lnTo>
                  <a:pt x="13822" y="5232"/>
                </a:lnTo>
                <a:lnTo>
                  <a:pt x="13846" y="5330"/>
                </a:lnTo>
                <a:lnTo>
                  <a:pt x="13895" y="5354"/>
                </a:lnTo>
                <a:lnTo>
                  <a:pt x="13943" y="5354"/>
                </a:lnTo>
                <a:lnTo>
                  <a:pt x="14138" y="5378"/>
                </a:lnTo>
                <a:lnTo>
                  <a:pt x="14357" y="5378"/>
                </a:lnTo>
                <a:lnTo>
                  <a:pt x="14600" y="5354"/>
                </a:lnTo>
                <a:lnTo>
                  <a:pt x="14819" y="5330"/>
                </a:lnTo>
                <a:lnTo>
                  <a:pt x="15038" y="5257"/>
                </a:lnTo>
                <a:lnTo>
                  <a:pt x="15257" y="5208"/>
                </a:lnTo>
                <a:lnTo>
                  <a:pt x="15452" y="5111"/>
                </a:lnTo>
                <a:lnTo>
                  <a:pt x="15646" y="5038"/>
                </a:lnTo>
                <a:lnTo>
                  <a:pt x="15719" y="4989"/>
                </a:lnTo>
                <a:lnTo>
                  <a:pt x="15768" y="4940"/>
                </a:lnTo>
                <a:lnTo>
                  <a:pt x="15817" y="4819"/>
                </a:lnTo>
                <a:lnTo>
                  <a:pt x="15792" y="4697"/>
                </a:lnTo>
                <a:lnTo>
                  <a:pt x="15768" y="4575"/>
                </a:lnTo>
                <a:lnTo>
                  <a:pt x="15671" y="4478"/>
                </a:lnTo>
                <a:lnTo>
                  <a:pt x="15573" y="4429"/>
                </a:lnTo>
                <a:lnTo>
                  <a:pt x="15452" y="4405"/>
                </a:lnTo>
                <a:close/>
                <a:moveTo>
                  <a:pt x="317" y="4697"/>
                </a:moveTo>
                <a:lnTo>
                  <a:pt x="220" y="4721"/>
                </a:lnTo>
                <a:lnTo>
                  <a:pt x="122" y="4746"/>
                </a:lnTo>
                <a:lnTo>
                  <a:pt x="25" y="4794"/>
                </a:lnTo>
                <a:lnTo>
                  <a:pt x="1" y="4867"/>
                </a:lnTo>
                <a:lnTo>
                  <a:pt x="1" y="4965"/>
                </a:lnTo>
                <a:lnTo>
                  <a:pt x="49" y="5038"/>
                </a:lnTo>
                <a:lnTo>
                  <a:pt x="195" y="5184"/>
                </a:lnTo>
                <a:lnTo>
                  <a:pt x="390" y="5305"/>
                </a:lnTo>
                <a:lnTo>
                  <a:pt x="779" y="5524"/>
                </a:lnTo>
                <a:lnTo>
                  <a:pt x="1169" y="5743"/>
                </a:lnTo>
                <a:lnTo>
                  <a:pt x="1388" y="5841"/>
                </a:lnTo>
                <a:lnTo>
                  <a:pt x="1582" y="5938"/>
                </a:lnTo>
                <a:lnTo>
                  <a:pt x="1655" y="5962"/>
                </a:lnTo>
                <a:lnTo>
                  <a:pt x="1801" y="5962"/>
                </a:lnTo>
                <a:lnTo>
                  <a:pt x="1850" y="5938"/>
                </a:lnTo>
                <a:lnTo>
                  <a:pt x="1923" y="5841"/>
                </a:lnTo>
                <a:lnTo>
                  <a:pt x="1972" y="5743"/>
                </a:lnTo>
                <a:lnTo>
                  <a:pt x="1996" y="5622"/>
                </a:lnTo>
                <a:lnTo>
                  <a:pt x="1972" y="5476"/>
                </a:lnTo>
                <a:lnTo>
                  <a:pt x="1899" y="5378"/>
                </a:lnTo>
                <a:lnTo>
                  <a:pt x="1826" y="5330"/>
                </a:lnTo>
                <a:lnTo>
                  <a:pt x="1777" y="5305"/>
                </a:lnTo>
                <a:lnTo>
                  <a:pt x="1582" y="5208"/>
                </a:lnTo>
                <a:lnTo>
                  <a:pt x="1388" y="5111"/>
                </a:lnTo>
                <a:lnTo>
                  <a:pt x="974" y="4892"/>
                </a:lnTo>
                <a:lnTo>
                  <a:pt x="755" y="4794"/>
                </a:lnTo>
                <a:lnTo>
                  <a:pt x="536" y="4721"/>
                </a:lnTo>
                <a:lnTo>
                  <a:pt x="317" y="4697"/>
                </a:lnTo>
                <a:close/>
                <a:moveTo>
                  <a:pt x="8809" y="6936"/>
                </a:moveTo>
                <a:lnTo>
                  <a:pt x="8736" y="6984"/>
                </a:lnTo>
                <a:lnTo>
                  <a:pt x="8663" y="7057"/>
                </a:lnTo>
                <a:lnTo>
                  <a:pt x="8566" y="7252"/>
                </a:lnTo>
                <a:lnTo>
                  <a:pt x="8468" y="7495"/>
                </a:lnTo>
                <a:lnTo>
                  <a:pt x="8420" y="7739"/>
                </a:lnTo>
                <a:lnTo>
                  <a:pt x="8395" y="7958"/>
                </a:lnTo>
                <a:lnTo>
                  <a:pt x="8395" y="8128"/>
                </a:lnTo>
                <a:lnTo>
                  <a:pt x="8322" y="8177"/>
                </a:lnTo>
                <a:lnTo>
                  <a:pt x="8201" y="8225"/>
                </a:lnTo>
                <a:lnTo>
                  <a:pt x="8079" y="8250"/>
                </a:lnTo>
                <a:lnTo>
                  <a:pt x="7982" y="8225"/>
                </a:lnTo>
                <a:lnTo>
                  <a:pt x="7909" y="8201"/>
                </a:lnTo>
                <a:lnTo>
                  <a:pt x="7982" y="8079"/>
                </a:lnTo>
                <a:lnTo>
                  <a:pt x="8055" y="7933"/>
                </a:lnTo>
                <a:lnTo>
                  <a:pt x="8103" y="7812"/>
                </a:lnTo>
                <a:lnTo>
                  <a:pt x="8103" y="7666"/>
                </a:lnTo>
                <a:lnTo>
                  <a:pt x="8103" y="7520"/>
                </a:lnTo>
                <a:lnTo>
                  <a:pt x="8055" y="7398"/>
                </a:lnTo>
                <a:lnTo>
                  <a:pt x="7957" y="7252"/>
                </a:lnTo>
                <a:lnTo>
                  <a:pt x="7836" y="7130"/>
                </a:lnTo>
                <a:lnTo>
                  <a:pt x="7763" y="7082"/>
                </a:lnTo>
                <a:lnTo>
                  <a:pt x="7617" y="7082"/>
                </a:lnTo>
                <a:lnTo>
                  <a:pt x="7544" y="7130"/>
                </a:lnTo>
                <a:lnTo>
                  <a:pt x="7446" y="7252"/>
                </a:lnTo>
                <a:lnTo>
                  <a:pt x="7373" y="7374"/>
                </a:lnTo>
                <a:lnTo>
                  <a:pt x="7325" y="7495"/>
                </a:lnTo>
                <a:lnTo>
                  <a:pt x="7300" y="7641"/>
                </a:lnTo>
                <a:lnTo>
                  <a:pt x="7300" y="7787"/>
                </a:lnTo>
                <a:lnTo>
                  <a:pt x="7300" y="7909"/>
                </a:lnTo>
                <a:lnTo>
                  <a:pt x="7325" y="8055"/>
                </a:lnTo>
                <a:lnTo>
                  <a:pt x="7373" y="8177"/>
                </a:lnTo>
                <a:lnTo>
                  <a:pt x="7179" y="8298"/>
                </a:lnTo>
                <a:lnTo>
                  <a:pt x="7081" y="8323"/>
                </a:lnTo>
                <a:lnTo>
                  <a:pt x="6984" y="8347"/>
                </a:lnTo>
                <a:lnTo>
                  <a:pt x="6911" y="8371"/>
                </a:lnTo>
                <a:lnTo>
                  <a:pt x="6814" y="8347"/>
                </a:lnTo>
                <a:lnTo>
                  <a:pt x="6692" y="8298"/>
                </a:lnTo>
                <a:lnTo>
                  <a:pt x="6570" y="8201"/>
                </a:lnTo>
                <a:lnTo>
                  <a:pt x="6497" y="8055"/>
                </a:lnTo>
                <a:lnTo>
                  <a:pt x="6449" y="7909"/>
                </a:lnTo>
                <a:lnTo>
                  <a:pt x="6449" y="7739"/>
                </a:lnTo>
                <a:lnTo>
                  <a:pt x="6497" y="7544"/>
                </a:lnTo>
                <a:lnTo>
                  <a:pt x="6497" y="7520"/>
                </a:lnTo>
                <a:lnTo>
                  <a:pt x="6473" y="7520"/>
                </a:lnTo>
                <a:lnTo>
                  <a:pt x="6449" y="7495"/>
                </a:lnTo>
                <a:lnTo>
                  <a:pt x="6424" y="7520"/>
                </a:lnTo>
                <a:lnTo>
                  <a:pt x="6327" y="7617"/>
                </a:lnTo>
                <a:lnTo>
                  <a:pt x="6254" y="7739"/>
                </a:lnTo>
                <a:lnTo>
                  <a:pt x="6230" y="7836"/>
                </a:lnTo>
                <a:lnTo>
                  <a:pt x="6206" y="7958"/>
                </a:lnTo>
                <a:lnTo>
                  <a:pt x="6206" y="8055"/>
                </a:lnTo>
                <a:lnTo>
                  <a:pt x="6206" y="8177"/>
                </a:lnTo>
                <a:lnTo>
                  <a:pt x="6254" y="8274"/>
                </a:lnTo>
                <a:lnTo>
                  <a:pt x="6303" y="8371"/>
                </a:lnTo>
                <a:lnTo>
                  <a:pt x="6376" y="8469"/>
                </a:lnTo>
                <a:lnTo>
                  <a:pt x="6449" y="8542"/>
                </a:lnTo>
                <a:lnTo>
                  <a:pt x="6546" y="8615"/>
                </a:lnTo>
                <a:lnTo>
                  <a:pt x="6643" y="8663"/>
                </a:lnTo>
                <a:lnTo>
                  <a:pt x="6765" y="8712"/>
                </a:lnTo>
                <a:lnTo>
                  <a:pt x="6862" y="8736"/>
                </a:lnTo>
                <a:lnTo>
                  <a:pt x="7008" y="8736"/>
                </a:lnTo>
                <a:lnTo>
                  <a:pt x="7130" y="8712"/>
                </a:lnTo>
                <a:lnTo>
                  <a:pt x="7349" y="8615"/>
                </a:lnTo>
                <a:lnTo>
                  <a:pt x="7592" y="8493"/>
                </a:lnTo>
                <a:lnTo>
                  <a:pt x="7690" y="8566"/>
                </a:lnTo>
                <a:lnTo>
                  <a:pt x="7836" y="8639"/>
                </a:lnTo>
                <a:lnTo>
                  <a:pt x="7982" y="8663"/>
                </a:lnTo>
                <a:lnTo>
                  <a:pt x="8128" y="8688"/>
                </a:lnTo>
                <a:lnTo>
                  <a:pt x="8225" y="8688"/>
                </a:lnTo>
                <a:lnTo>
                  <a:pt x="8347" y="8663"/>
                </a:lnTo>
                <a:lnTo>
                  <a:pt x="8566" y="8566"/>
                </a:lnTo>
                <a:lnTo>
                  <a:pt x="8639" y="8663"/>
                </a:lnTo>
                <a:lnTo>
                  <a:pt x="8736" y="8736"/>
                </a:lnTo>
                <a:lnTo>
                  <a:pt x="8833" y="8809"/>
                </a:lnTo>
                <a:lnTo>
                  <a:pt x="8931" y="8858"/>
                </a:lnTo>
                <a:lnTo>
                  <a:pt x="9174" y="8907"/>
                </a:lnTo>
                <a:lnTo>
                  <a:pt x="9417" y="8931"/>
                </a:lnTo>
                <a:lnTo>
                  <a:pt x="9661" y="8882"/>
                </a:lnTo>
                <a:lnTo>
                  <a:pt x="9880" y="8809"/>
                </a:lnTo>
                <a:lnTo>
                  <a:pt x="9977" y="8736"/>
                </a:lnTo>
                <a:lnTo>
                  <a:pt x="10074" y="8663"/>
                </a:lnTo>
                <a:lnTo>
                  <a:pt x="10172" y="8566"/>
                </a:lnTo>
                <a:lnTo>
                  <a:pt x="10269" y="8469"/>
                </a:lnTo>
                <a:lnTo>
                  <a:pt x="10293" y="8396"/>
                </a:lnTo>
                <a:lnTo>
                  <a:pt x="10293" y="8347"/>
                </a:lnTo>
                <a:lnTo>
                  <a:pt x="10269" y="8298"/>
                </a:lnTo>
                <a:lnTo>
                  <a:pt x="10245" y="8250"/>
                </a:lnTo>
                <a:lnTo>
                  <a:pt x="10172" y="8225"/>
                </a:lnTo>
                <a:lnTo>
                  <a:pt x="10123" y="8201"/>
                </a:lnTo>
                <a:lnTo>
                  <a:pt x="10001" y="8201"/>
                </a:lnTo>
                <a:lnTo>
                  <a:pt x="9782" y="8323"/>
                </a:lnTo>
                <a:lnTo>
                  <a:pt x="9563" y="8420"/>
                </a:lnTo>
                <a:lnTo>
                  <a:pt x="9442" y="8444"/>
                </a:lnTo>
                <a:lnTo>
                  <a:pt x="9344" y="8469"/>
                </a:lnTo>
                <a:lnTo>
                  <a:pt x="9223" y="8469"/>
                </a:lnTo>
                <a:lnTo>
                  <a:pt x="9101" y="8420"/>
                </a:lnTo>
                <a:lnTo>
                  <a:pt x="9004" y="8347"/>
                </a:lnTo>
                <a:lnTo>
                  <a:pt x="8931" y="8274"/>
                </a:lnTo>
                <a:lnTo>
                  <a:pt x="9052" y="8128"/>
                </a:lnTo>
                <a:lnTo>
                  <a:pt x="9150" y="7982"/>
                </a:lnTo>
                <a:lnTo>
                  <a:pt x="9247" y="7836"/>
                </a:lnTo>
                <a:lnTo>
                  <a:pt x="9296" y="7666"/>
                </a:lnTo>
                <a:lnTo>
                  <a:pt x="9320" y="7495"/>
                </a:lnTo>
                <a:lnTo>
                  <a:pt x="9296" y="7349"/>
                </a:lnTo>
                <a:lnTo>
                  <a:pt x="9247" y="7203"/>
                </a:lnTo>
                <a:lnTo>
                  <a:pt x="9150" y="7057"/>
                </a:lnTo>
                <a:lnTo>
                  <a:pt x="9052" y="6984"/>
                </a:lnTo>
                <a:lnTo>
                  <a:pt x="8955" y="6936"/>
                </a:lnTo>
                <a:close/>
                <a:moveTo>
                  <a:pt x="1947" y="9710"/>
                </a:moveTo>
                <a:lnTo>
                  <a:pt x="1801" y="9758"/>
                </a:lnTo>
                <a:lnTo>
                  <a:pt x="1582" y="9856"/>
                </a:lnTo>
                <a:lnTo>
                  <a:pt x="1363" y="10002"/>
                </a:lnTo>
                <a:lnTo>
                  <a:pt x="925" y="10294"/>
                </a:lnTo>
                <a:lnTo>
                  <a:pt x="706" y="10415"/>
                </a:lnTo>
                <a:lnTo>
                  <a:pt x="585" y="10513"/>
                </a:lnTo>
                <a:lnTo>
                  <a:pt x="463" y="10610"/>
                </a:lnTo>
                <a:lnTo>
                  <a:pt x="366" y="10707"/>
                </a:lnTo>
                <a:lnTo>
                  <a:pt x="317" y="10829"/>
                </a:lnTo>
                <a:lnTo>
                  <a:pt x="317" y="10878"/>
                </a:lnTo>
                <a:lnTo>
                  <a:pt x="341" y="10926"/>
                </a:lnTo>
                <a:lnTo>
                  <a:pt x="366" y="10999"/>
                </a:lnTo>
                <a:lnTo>
                  <a:pt x="439" y="11048"/>
                </a:lnTo>
                <a:lnTo>
                  <a:pt x="536" y="11097"/>
                </a:lnTo>
                <a:lnTo>
                  <a:pt x="633" y="11097"/>
                </a:lnTo>
                <a:lnTo>
                  <a:pt x="755" y="11072"/>
                </a:lnTo>
                <a:lnTo>
                  <a:pt x="877" y="11048"/>
                </a:lnTo>
                <a:lnTo>
                  <a:pt x="1120" y="10926"/>
                </a:lnTo>
                <a:lnTo>
                  <a:pt x="1315" y="10829"/>
                </a:lnTo>
                <a:lnTo>
                  <a:pt x="1728" y="10610"/>
                </a:lnTo>
                <a:lnTo>
                  <a:pt x="1947" y="10488"/>
                </a:lnTo>
                <a:lnTo>
                  <a:pt x="2142" y="10342"/>
                </a:lnTo>
                <a:lnTo>
                  <a:pt x="2264" y="10245"/>
                </a:lnTo>
                <a:lnTo>
                  <a:pt x="2312" y="10123"/>
                </a:lnTo>
                <a:lnTo>
                  <a:pt x="2312" y="10002"/>
                </a:lnTo>
                <a:lnTo>
                  <a:pt x="2264" y="9880"/>
                </a:lnTo>
                <a:lnTo>
                  <a:pt x="2191" y="9783"/>
                </a:lnTo>
                <a:lnTo>
                  <a:pt x="2069" y="9734"/>
                </a:lnTo>
                <a:lnTo>
                  <a:pt x="1947" y="9710"/>
                </a:lnTo>
                <a:close/>
                <a:moveTo>
                  <a:pt x="14065" y="10026"/>
                </a:moveTo>
                <a:lnTo>
                  <a:pt x="13895" y="10050"/>
                </a:lnTo>
                <a:lnTo>
                  <a:pt x="13846" y="10075"/>
                </a:lnTo>
                <a:lnTo>
                  <a:pt x="13797" y="10123"/>
                </a:lnTo>
                <a:lnTo>
                  <a:pt x="13773" y="10172"/>
                </a:lnTo>
                <a:lnTo>
                  <a:pt x="13749" y="10221"/>
                </a:lnTo>
                <a:lnTo>
                  <a:pt x="13773" y="10318"/>
                </a:lnTo>
                <a:lnTo>
                  <a:pt x="13797" y="10367"/>
                </a:lnTo>
                <a:lnTo>
                  <a:pt x="13846" y="10415"/>
                </a:lnTo>
                <a:lnTo>
                  <a:pt x="14138" y="10586"/>
                </a:lnTo>
                <a:lnTo>
                  <a:pt x="14454" y="10756"/>
                </a:lnTo>
                <a:lnTo>
                  <a:pt x="14624" y="10878"/>
                </a:lnTo>
                <a:lnTo>
                  <a:pt x="14819" y="10975"/>
                </a:lnTo>
                <a:lnTo>
                  <a:pt x="15014" y="11048"/>
                </a:lnTo>
                <a:lnTo>
                  <a:pt x="15208" y="11097"/>
                </a:lnTo>
                <a:lnTo>
                  <a:pt x="15379" y="11097"/>
                </a:lnTo>
                <a:lnTo>
                  <a:pt x="15427" y="11072"/>
                </a:lnTo>
                <a:lnTo>
                  <a:pt x="15500" y="11024"/>
                </a:lnTo>
                <a:lnTo>
                  <a:pt x="15573" y="10951"/>
                </a:lnTo>
                <a:lnTo>
                  <a:pt x="15598" y="10829"/>
                </a:lnTo>
                <a:lnTo>
                  <a:pt x="15598" y="10707"/>
                </a:lnTo>
                <a:lnTo>
                  <a:pt x="15549" y="10586"/>
                </a:lnTo>
                <a:lnTo>
                  <a:pt x="15500" y="10537"/>
                </a:lnTo>
                <a:lnTo>
                  <a:pt x="15452" y="10513"/>
                </a:lnTo>
                <a:lnTo>
                  <a:pt x="15379" y="10464"/>
                </a:lnTo>
                <a:lnTo>
                  <a:pt x="15306" y="10464"/>
                </a:lnTo>
                <a:lnTo>
                  <a:pt x="15135" y="10415"/>
                </a:lnTo>
                <a:lnTo>
                  <a:pt x="14965" y="10367"/>
                </a:lnTo>
                <a:lnTo>
                  <a:pt x="14600" y="10196"/>
                </a:lnTo>
                <a:lnTo>
                  <a:pt x="14430" y="10099"/>
                </a:lnTo>
                <a:lnTo>
                  <a:pt x="14260" y="10050"/>
                </a:lnTo>
                <a:lnTo>
                  <a:pt x="14065" y="10026"/>
                </a:lnTo>
                <a:close/>
                <a:moveTo>
                  <a:pt x="8468" y="2605"/>
                </a:moveTo>
                <a:lnTo>
                  <a:pt x="8760" y="2629"/>
                </a:lnTo>
                <a:lnTo>
                  <a:pt x="9052" y="2678"/>
                </a:lnTo>
                <a:lnTo>
                  <a:pt x="9344" y="2726"/>
                </a:lnTo>
                <a:lnTo>
                  <a:pt x="9125" y="2799"/>
                </a:lnTo>
                <a:lnTo>
                  <a:pt x="9101" y="2824"/>
                </a:lnTo>
                <a:lnTo>
                  <a:pt x="9101" y="2848"/>
                </a:lnTo>
                <a:lnTo>
                  <a:pt x="9101" y="2872"/>
                </a:lnTo>
                <a:lnTo>
                  <a:pt x="9125" y="2897"/>
                </a:lnTo>
                <a:lnTo>
                  <a:pt x="9223" y="2945"/>
                </a:lnTo>
                <a:lnTo>
                  <a:pt x="9320" y="2970"/>
                </a:lnTo>
                <a:lnTo>
                  <a:pt x="9442" y="2945"/>
                </a:lnTo>
                <a:lnTo>
                  <a:pt x="9563" y="2921"/>
                </a:lnTo>
                <a:lnTo>
                  <a:pt x="9855" y="2872"/>
                </a:lnTo>
                <a:lnTo>
                  <a:pt x="10269" y="3043"/>
                </a:lnTo>
                <a:lnTo>
                  <a:pt x="10074" y="3067"/>
                </a:lnTo>
                <a:lnTo>
                  <a:pt x="9855" y="3116"/>
                </a:lnTo>
                <a:lnTo>
                  <a:pt x="9685" y="3189"/>
                </a:lnTo>
                <a:lnTo>
                  <a:pt x="9515" y="3262"/>
                </a:lnTo>
                <a:lnTo>
                  <a:pt x="9515" y="3286"/>
                </a:lnTo>
                <a:lnTo>
                  <a:pt x="9490" y="3310"/>
                </a:lnTo>
                <a:lnTo>
                  <a:pt x="9515" y="3335"/>
                </a:lnTo>
                <a:lnTo>
                  <a:pt x="9539" y="3359"/>
                </a:lnTo>
                <a:lnTo>
                  <a:pt x="9953" y="3335"/>
                </a:lnTo>
                <a:lnTo>
                  <a:pt x="10342" y="3310"/>
                </a:lnTo>
                <a:lnTo>
                  <a:pt x="10780" y="3310"/>
                </a:lnTo>
                <a:lnTo>
                  <a:pt x="11048" y="3505"/>
                </a:lnTo>
                <a:lnTo>
                  <a:pt x="10756" y="3578"/>
                </a:lnTo>
                <a:lnTo>
                  <a:pt x="10464" y="3675"/>
                </a:lnTo>
                <a:lnTo>
                  <a:pt x="10245" y="3797"/>
                </a:lnTo>
                <a:lnTo>
                  <a:pt x="10099" y="3918"/>
                </a:lnTo>
                <a:lnTo>
                  <a:pt x="10074" y="3943"/>
                </a:lnTo>
                <a:lnTo>
                  <a:pt x="10099" y="3943"/>
                </a:lnTo>
                <a:lnTo>
                  <a:pt x="10391" y="3918"/>
                </a:lnTo>
                <a:lnTo>
                  <a:pt x="10683" y="3870"/>
                </a:lnTo>
                <a:lnTo>
                  <a:pt x="10975" y="3821"/>
                </a:lnTo>
                <a:lnTo>
                  <a:pt x="11291" y="3773"/>
                </a:lnTo>
                <a:lnTo>
                  <a:pt x="11364" y="3773"/>
                </a:lnTo>
                <a:lnTo>
                  <a:pt x="11583" y="3967"/>
                </a:lnTo>
                <a:lnTo>
                  <a:pt x="11778" y="4186"/>
                </a:lnTo>
                <a:lnTo>
                  <a:pt x="11388" y="4210"/>
                </a:lnTo>
                <a:lnTo>
                  <a:pt x="10829" y="4259"/>
                </a:lnTo>
                <a:lnTo>
                  <a:pt x="10561" y="4283"/>
                </a:lnTo>
                <a:lnTo>
                  <a:pt x="10318" y="4381"/>
                </a:lnTo>
                <a:lnTo>
                  <a:pt x="10293" y="4405"/>
                </a:lnTo>
                <a:lnTo>
                  <a:pt x="10293" y="4429"/>
                </a:lnTo>
                <a:lnTo>
                  <a:pt x="10318" y="4454"/>
                </a:lnTo>
                <a:lnTo>
                  <a:pt x="10585" y="4527"/>
                </a:lnTo>
                <a:lnTo>
                  <a:pt x="11705" y="4527"/>
                </a:lnTo>
                <a:lnTo>
                  <a:pt x="11997" y="4502"/>
                </a:lnTo>
                <a:lnTo>
                  <a:pt x="12216" y="4867"/>
                </a:lnTo>
                <a:lnTo>
                  <a:pt x="11851" y="4867"/>
                </a:lnTo>
                <a:lnTo>
                  <a:pt x="11267" y="4892"/>
                </a:lnTo>
                <a:lnTo>
                  <a:pt x="10658" y="4940"/>
                </a:lnTo>
                <a:lnTo>
                  <a:pt x="10634" y="4940"/>
                </a:lnTo>
                <a:lnTo>
                  <a:pt x="10634" y="4965"/>
                </a:lnTo>
                <a:lnTo>
                  <a:pt x="10634" y="4989"/>
                </a:lnTo>
                <a:lnTo>
                  <a:pt x="10658" y="5013"/>
                </a:lnTo>
                <a:lnTo>
                  <a:pt x="10902" y="5086"/>
                </a:lnTo>
                <a:lnTo>
                  <a:pt x="11169" y="5111"/>
                </a:lnTo>
                <a:lnTo>
                  <a:pt x="12021" y="5111"/>
                </a:lnTo>
                <a:lnTo>
                  <a:pt x="12362" y="5135"/>
                </a:lnTo>
                <a:lnTo>
                  <a:pt x="12556" y="5622"/>
                </a:lnTo>
                <a:lnTo>
                  <a:pt x="11461" y="5622"/>
                </a:lnTo>
                <a:lnTo>
                  <a:pt x="11291" y="5646"/>
                </a:lnTo>
                <a:lnTo>
                  <a:pt x="11145" y="5695"/>
                </a:lnTo>
                <a:lnTo>
                  <a:pt x="10999" y="5768"/>
                </a:lnTo>
                <a:lnTo>
                  <a:pt x="10975" y="5792"/>
                </a:lnTo>
                <a:lnTo>
                  <a:pt x="10999" y="5841"/>
                </a:lnTo>
                <a:lnTo>
                  <a:pt x="11267" y="5889"/>
                </a:lnTo>
                <a:lnTo>
                  <a:pt x="11534" y="5889"/>
                </a:lnTo>
                <a:lnTo>
                  <a:pt x="12070" y="5914"/>
                </a:lnTo>
                <a:lnTo>
                  <a:pt x="12654" y="5938"/>
                </a:lnTo>
                <a:lnTo>
                  <a:pt x="12702" y="6060"/>
                </a:lnTo>
                <a:lnTo>
                  <a:pt x="12727" y="6181"/>
                </a:lnTo>
                <a:lnTo>
                  <a:pt x="12386" y="6181"/>
                </a:lnTo>
                <a:lnTo>
                  <a:pt x="11729" y="6254"/>
                </a:lnTo>
                <a:lnTo>
                  <a:pt x="11413" y="6279"/>
                </a:lnTo>
                <a:lnTo>
                  <a:pt x="11121" y="6352"/>
                </a:lnTo>
                <a:lnTo>
                  <a:pt x="11096" y="6352"/>
                </a:lnTo>
                <a:lnTo>
                  <a:pt x="11096" y="6376"/>
                </a:lnTo>
                <a:lnTo>
                  <a:pt x="11096" y="6400"/>
                </a:lnTo>
                <a:lnTo>
                  <a:pt x="11121" y="6425"/>
                </a:lnTo>
                <a:lnTo>
                  <a:pt x="11388" y="6473"/>
                </a:lnTo>
                <a:lnTo>
                  <a:pt x="11656" y="6498"/>
                </a:lnTo>
                <a:lnTo>
                  <a:pt x="12508" y="6498"/>
                </a:lnTo>
                <a:lnTo>
                  <a:pt x="12824" y="6522"/>
                </a:lnTo>
                <a:lnTo>
                  <a:pt x="12873" y="6838"/>
                </a:lnTo>
                <a:lnTo>
                  <a:pt x="12556" y="6838"/>
                </a:lnTo>
                <a:lnTo>
                  <a:pt x="12240" y="6863"/>
                </a:lnTo>
                <a:lnTo>
                  <a:pt x="11753" y="6887"/>
                </a:lnTo>
                <a:lnTo>
                  <a:pt x="11510" y="6911"/>
                </a:lnTo>
                <a:lnTo>
                  <a:pt x="11267" y="6936"/>
                </a:lnTo>
                <a:lnTo>
                  <a:pt x="11242" y="6936"/>
                </a:lnTo>
                <a:lnTo>
                  <a:pt x="11242" y="6960"/>
                </a:lnTo>
                <a:lnTo>
                  <a:pt x="11242" y="7009"/>
                </a:lnTo>
                <a:lnTo>
                  <a:pt x="11267" y="7009"/>
                </a:lnTo>
                <a:lnTo>
                  <a:pt x="11461" y="7082"/>
                </a:lnTo>
                <a:lnTo>
                  <a:pt x="11680" y="7130"/>
                </a:lnTo>
                <a:lnTo>
                  <a:pt x="12727" y="7130"/>
                </a:lnTo>
                <a:lnTo>
                  <a:pt x="12921" y="7106"/>
                </a:lnTo>
                <a:lnTo>
                  <a:pt x="12994" y="7593"/>
                </a:lnTo>
                <a:lnTo>
                  <a:pt x="12994" y="7593"/>
                </a:lnTo>
                <a:lnTo>
                  <a:pt x="12848" y="7568"/>
                </a:lnTo>
                <a:lnTo>
                  <a:pt x="12702" y="7568"/>
                </a:lnTo>
                <a:lnTo>
                  <a:pt x="12435" y="7593"/>
                </a:lnTo>
                <a:lnTo>
                  <a:pt x="11997" y="7593"/>
                </a:lnTo>
                <a:lnTo>
                  <a:pt x="11778" y="7617"/>
                </a:lnTo>
                <a:lnTo>
                  <a:pt x="11559" y="7690"/>
                </a:lnTo>
                <a:lnTo>
                  <a:pt x="11534" y="7690"/>
                </a:lnTo>
                <a:lnTo>
                  <a:pt x="11534" y="7739"/>
                </a:lnTo>
                <a:lnTo>
                  <a:pt x="11534" y="7763"/>
                </a:lnTo>
                <a:lnTo>
                  <a:pt x="11559" y="7787"/>
                </a:lnTo>
                <a:lnTo>
                  <a:pt x="11778" y="7836"/>
                </a:lnTo>
                <a:lnTo>
                  <a:pt x="11997" y="7860"/>
                </a:lnTo>
                <a:lnTo>
                  <a:pt x="12435" y="7860"/>
                </a:lnTo>
                <a:lnTo>
                  <a:pt x="12702" y="7885"/>
                </a:lnTo>
                <a:lnTo>
                  <a:pt x="12848" y="7885"/>
                </a:lnTo>
                <a:lnTo>
                  <a:pt x="12994" y="7860"/>
                </a:lnTo>
                <a:lnTo>
                  <a:pt x="12994" y="7909"/>
                </a:lnTo>
                <a:lnTo>
                  <a:pt x="12994" y="8250"/>
                </a:lnTo>
                <a:lnTo>
                  <a:pt x="12873" y="8201"/>
                </a:lnTo>
                <a:lnTo>
                  <a:pt x="12775" y="8201"/>
                </a:lnTo>
                <a:lnTo>
                  <a:pt x="12532" y="8177"/>
                </a:lnTo>
                <a:lnTo>
                  <a:pt x="12094" y="8177"/>
                </a:lnTo>
                <a:lnTo>
                  <a:pt x="11875" y="8201"/>
                </a:lnTo>
                <a:lnTo>
                  <a:pt x="11656" y="8250"/>
                </a:lnTo>
                <a:lnTo>
                  <a:pt x="11656" y="8274"/>
                </a:lnTo>
                <a:lnTo>
                  <a:pt x="11632" y="8298"/>
                </a:lnTo>
                <a:lnTo>
                  <a:pt x="11656" y="8298"/>
                </a:lnTo>
                <a:lnTo>
                  <a:pt x="11656" y="8323"/>
                </a:lnTo>
                <a:lnTo>
                  <a:pt x="12045" y="8396"/>
                </a:lnTo>
                <a:lnTo>
                  <a:pt x="12410" y="8444"/>
                </a:lnTo>
                <a:lnTo>
                  <a:pt x="12702" y="8469"/>
                </a:lnTo>
                <a:lnTo>
                  <a:pt x="12824" y="8493"/>
                </a:lnTo>
                <a:lnTo>
                  <a:pt x="12970" y="8469"/>
                </a:lnTo>
                <a:lnTo>
                  <a:pt x="12873" y="8858"/>
                </a:lnTo>
                <a:lnTo>
                  <a:pt x="12654" y="8809"/>
                </a:lnTo>
                <a:lnTo>
                  <a:pt x="12483" y="8785"/>
                </a:lnTo>
                <a:lnTo>
                  <a:pt x="12264" y="8736"/>
                </a:lnTo>
                <a:lnTo>
                  <a:pt x="11826" y="8736"/>
                </a:lnTo>
                <a:lnTo>
                  <a:pt x="11607" y="8809"/>
                </a:lnTo>
                <a:lnTo>
                  <a:pt x="11583" y="8834"/>
                </a:lnTo>
                <a:lnTo>
                  <a:pt x="11583" y="8858"/>
                </a:lnTo>
                <a:lnTo>
                  <a:pt x="11583" y="8882"/>
                </a:lnTo>
                <a:lnTo>
                  <a:pt x="11851" y="8882"/>
                </a:lnTo>
                <a:lnTo>
                  <a:pt x="12094" y="8931"/>
                </a:lnTo>
                <a:lnTo>
                  <a:pt x="12556" y="9053"/>
                </a:lnTo>
                <a:lnTo>
                  <a:pt x="12775" y="9126"/>
                </a:lnTo>
                <a:lnTo>
                  <a:pt x="12654" y="9345"/>
                </a:lnTo>
                <a:lnTo>
                  <a:pt x="12508" y="9296"/>
                </a:lnTo>
                <a:lnTo>
                  <a:pt x="12313" y="9272"/>
                </a:lnTo>
                <a:lnTo>
                  <a:pt x="12143" y="9223"/>
                </a:lnTo>
                <a:lnTo>
                  <a:pt x="11972" y="9199"/>
                </a:lnTo>
                <a:lnTo>
                  <a:pt x="11607" y="9199"/>
                </a:lnTo>
                <a:lnTo>
                  <a:pt x="11583" y="9223"/>
                </a:lnTo>
                <a:lnTo>
                  <a:pt x="11583" y="9247"/>
                </a:lnTo>
                <a:lnTo>
                  <a:pt x="11583" y="9272"/>
                </a:lnTo>
                <a:lnTo>
                  <a:pt x="11924" y="9418"/>
                </a:lnTo>
                <a:lnTo>
                  <a:pt x="12240" y="9564"/>
                </a:lnTo>
                <a:lnTo>
                  <a:pt x="12532" y="9637"/>
                </a:lnTo>
                <a:lnTo>
                  <a:pt x="12337" y="9929"/>
                </a:lnTo>
                <a:lnTo>
                  <a:pt x="12337" y="9977"/>
                </a:lnTo>
                <a:lnTo>
                  <a:pt x="12167" y="9904"/>
                </a:lnTo>
                <a:lnTo>
                  <a:pt x="11997" y="9880"/>
                </a:lnTo>
                <a:lnTo>
                  <a:pt x="11802" y="9831"/>
                </a:lnTo>
                <a:lnTo>
                  <a:pt x="11242" y="9831"/>
                </a:lnTo>
                <a:lnTo>
                  <a:pt x="11218" y="9856"/>
                </a:lnTo>
                <a:lnTo>
                  <a:pt x="11218" y="9880"/>
                </a:lnTo>
                <a:lnTo>
                  <a:pt x="11242" y="9880"/>
                </a:lnTo>
                <a:lnTo>
                  <a:pt x="11534" y="10002"/>
                </a:lnTo>
                <a:lnTo>
                  <a:pt x="11851" y="10123"/>
                </a:lnTo>
                <a:lnTo>
                  <a:pt x="12167" y="10245"/>
                </a:lnTo>
                <a:lnTo>
                  <a:pt x="11972" y="10513"/>
                </a:lnTo>
                <a:lnTo>
                  <a:pt x="11826" y="10488"/>
                </a:lnTo>
                <a:lnTo>
                  <a:pt x="11413" y="10391"/>
                </a:lnTo>
                <a:lnTo>
                  <a:pt x="11023" y="10342"/>
                </a:lnTo>
                <a:lnTo>
                  <a:pt x="10975" y="10342"/>
                </a:lnTo>
                <a:lnTo>
                  <a:pt x="10975" y="10367"/>
                </a:lnTo>
                <a:lnTo>
                  <a:pt x="10975" y="10391"/>
                </a:lnTo>
                <a:lnTo>
                  <a:pt x="10999" y="10440"/>
                </a:lnTo>
                <a:lnTo>
                  <a:pt x="11145" y="10537"/>
                </a:lnTo>
                <a:lnTo>
                  <a:pt x="11315" y="10610"/>
                </a:lnTo>
                <a:lnTo>
                  <a:pt x="11632" y="10732"/>
                </a:lnTo>
                <a:lnTo>
                  <a:pt x="11802" y="10780"/>
                </a:lnTo>
                <a:lnTo>
                  <a:pt x="11656" y="10999"/>
                </a:lnTo>
                <a:lnTo>
                  <a:pt x="11510" y="10951"/>
                </a:lnTo>
                <a:lnTo>
                  <a:pt x="11364" y="10926"/>
                </a:lnTo>
                <a:lnTo>
                  <a:pt x="11072" y="10853"/>
                </a:lnTo>
                <a:lnTo>
                  <a:pt x="10950" y="10853"/>
                </a:lnTo>
                <a:lnTo>
                  <a:pt x="10804" y="10902"/>
                </a:lnTo>
                <a:lnTo>
                  <a:pt x="10780" y="10926"/>
                </a:lnTo>
                <a:lnTo>
                  <a:pt x="10756" y="10951"/>
                </a:lnTo>
                <a:lnTo>
                  <a:pt x="10756" y="10999"/>
                </a:lnTo>
                <a:lnTo>
                  <a:pt x="10780" y="11048"/>
                </a:lnTo>
                <a:lnTo>
                  <a:pt x="10902" y="11121"/>
                </a:lnTo>
                <a:lnTo>
                  <a:pt x="11023" y="11170"/>
                </a:lnTo>
                <a:lnTo>
                  <a:pt x="11267" y="11243"/>
                </a:lnTo>
                <a:lnTo>
                  <a:pt x="11461" y="11291"/>
                </a:lnTo>
                <a:lnTo>
                  <a:pt x="11242" y="11583"/>
                </a:lnTo>
                <a:lnTo>
                  <a:pt x="11072" y="11535"/>
                </a:lnTo>
                <a:lnTo>
                  <a:pt x="10877" y="11535"/>
                </a:lnTo>
                <a:lnTo>
                  <a:pt x="10683" y="11583"/>
                </a:lnTo>
                <a:lnTo>
                  <a:pt x="10658" y="11608"/>
                </a:lnTo>
                <a:lnTo>
                  <a:pt x="10683" y="11632"/>
                </a:lnTo>
                <a:lnTo>
                  <a:pt x="10829" y="11681"/>
                </a:lnTo>
                <a:lnTo>
                  <a:pt x="10975" y="11729"/>
                </a:lnTo>
                <a:lnTo>
                  <a:pt x="11096" y="11778"/>
                </a:lnTo>
                <a:lnTo>
                  <a:pt x="10877" y="12143"/>
                </a:lnTo>
                <a:lnTo>
                  <a:pt x="10829" y="12118"/>
                </a:lnTo>
                <a:lnTo>
                  <a:pt x="10658" y="12045"/>
                </a:lnTo>
                <a:lnTo>
                  <a:pt x="10561" y="11997"/>
                </a:lnTo>
                <a:lnTo>
                  <a:pt x="10464" y="11972"/>
                </a:lnTo>
                <a:lnTo>
                  <a:pt x="10439" y="11997"/>
                </a:lnTo>
                <a:lnTo>
                  <a:pt x="10439" y="12045"/>
                </a:lnTo>
                <a:lnTo>
                  <a:pt x="10488" y="12118"/>
                </a:lnTo>
                <a:lnTo>
                  <a:pt x="10585" y="12191"/>
                </a:lnTo>
                <a:lnTo>
                  <a:pt x="10756" y="12313"/>
                </a:lnTo>
                <a:lnTo>
                  <a:pt x="10561" y="12654"/>
                </a:lnTo>
                <a:lnTo>
                  <a:pt x="10415" y="12629"/>
                </a:lnTo>
                <a:lnTo>
                  <a:pt x="10172" y="12629"/>
                </a:lnTo>
                <a:lnTo>
                  <a:pt x="10026" y="12654"/>
                </a:lnTo>
                <a:lnTo>
                  <a:pt x="10026" y="12678"/>
                </a:lnTo>
                <a:lnTo>
                  <a:pt x="10026" y="12702"/>
                </a:lnTo>
                <a:lnTo>
                  <a:pt x="10245" y="12800"/>
                </a:lnTo>
                <a:lnTo>
                  <a:pt x="10439" y="12897"/>
                </a:lnTo>
                <a:lnTo>
                  <a:pt x="10196" y="13384"/>
                </a:lnTo>
                <a:lnTo>
                  <a:pt x="9880" y="13384"/>
                </a:lnTo>
                <a:lnTo>
                  <a:pt x="9904" y="13432"/>
                </a:lnTo>
                <a:lnTo>
                  <a:pt x="10147" y="13505"/>
                </a:lnTo>
                <a:lnTo>
                  <a:pt x="10074" y="13700"/>
                </a:lnTo>
                <a:lnTo>
                  <a:pt x="10026" y="13895"/>
                </a:lnTo>
                <a:lnTo>
                  <a:pt x="9953" y="14284"/>
                </a:lnTo>
                <a:lnTo>
                  <a:pt x="9880" y="14673"/>
                </a:lnTo>
                <a:lnTo>
                  <a:pt x="9807" y="15087"/>
                </a:lnTo>
                <a:lnTo>
                  <a:pt x="9101" y="15111"/>
                </a:lnTo>
                <a:lnTo>
                  <a:pt x="9247" y="14673"/>
                </a:lnTo>
                <a:lnTo>
                  <a:pt x="9344" y="14235"/>
                </a:lnTo>
                <a:lnTo>
                  <a:pt x="9539" y="13359"/>
                </a:lnTo>
                <a:lnTo>
                  <a:pt x="9734" y="12459"/>
                </a:lnTo>
                <a:lnTo>
                  <a:pt x="9855" y="12021"/>
                </a:lnTo>
                <a:lnTo>
                  <a:pt x="9977" y="11583"/>
                </a:lnTo>
                <a:lnTo>
                  <a:pt x="10269" y="10659"/>
                </a:lnTo>
                <a:lnTo>
                  <a:pt x="10537" y="9734"/>
                </a:lnTo>
                <a:lnTo>
                  <a:pt x="10658" y="9320"/>
                </a:lnTo>
                <a:lnTo>
                  <a:pt x="10756" y="8858"/>
                </a:lnTo>
                <a:lnTo>
                  <a:pt x="10780" y="8639"/>
                </a:lnTo>
                <a:lnTo>
                  <a:pt x="10780" y="8396"/>
                </a:lnTo>
                <a:lnTo>
                  <a:pt x="10756" y="8177"/>
                </a:lnTo>
                <a:lnTo>
                  <a:pt x="10707" y="7958"/>
                </a:lnTo>
                <a:lnTo>
                  <a:pt x="10683" y="7933"/>
                </a:lnTo>
                <a:lnTo>
                  <a:pt x="10634" y="7933"/>
                </a:lnTo>
                <a:lnTo>
                  <a:pt x="10610" y="7958"/>
                </a:lnTo>
                <a:lnTo>
                  <a:pt x="10537" y="8177"/>
                </a:lnTo>
                <a:lnTo>
                  <a:pt x="10464" y="8420"/>
                </a:lnTo>
                <a:lnTo>
                  <a:pt x="10366" y="8882"/>
                </a:lnTo>
                <a:lnTo>
                  <a:pt x="10293" y="9369"/>
                </a:lnTo>
                <a:lnTo>
                  <a:pt x="10172" y="9831"/>
                </a:lnTo>
                <a:lnTo>
                  <a:pt x="9904" y="10756"/>
                </a:lnTo>
                <a:lnTo>
                  <a:pt x="9588" y="11656"/>
                </a:lnTo>
                <a:lnTo>
                  <a:pt x="9466" y="12094"/>
                </a:lnTo>
                <a:lnTo>
                  <a:pt x="9369" y="12532"/>
                </a:lnTo>
                <a:lnTo>
                  <a:pt x="9174" y="13384"/>
                </a:lnTo>
                <a:lnTo>
                  <a:pt x="8979" y="14260"/>
                </a:lnTo>
                <a:lnTo>
                  <a:pt x="8858" y="14698"/>
                </a:lnTo>
                <a:lnTo>
                  <a:pt x="8736" y="15111"/>
                </a:lnTo>
                <a:lnTo>
                  <a:pt x="8128" y="15136"/>
                </a:lnTo>
                <a:lnTo>
                  <a:pt x="7519" y="15087"/>
                </a:lnTo>
                <a:lnTo>
                  <a:pt x="7179" y="15063"/>
                </a:lnTo>
                <a:lnTo>
                  <a:pt x="7154" y="15038"/>
                </a:lnTo>
                <a:lnTo>
                  <a:pt x="7081" y="14698"/>
                </a:lnTo>
                <a:lnTo>
                  <a:pt x="7033" y="14357"/>
                </a:lnTo>
                <a:lnTo>
                  <a:pt x="6935" y="13651"/>
                </a:lnTo>
                <a:lnTo>
                  <a:pt x="6765" y="12605"/>
                </a:lnTo>
                <a:lnTo>
                  <a:pt x="6570" y="11583"/>
                </a:lnTo>
                <a:lnTo>
                  <a:pt x="6230" y="9880"/>
                </a:lnTo>
                <a:lnTo>
                  <a:pt x="6060" y="9028"/>
                </a:lnTo>
                <a:lnTo>
                  <a:pt x="5841" y="8177"/>
                </a:lnTo>
                <a:lnTo>
                  <a:pt x="5816" y="8152"/>
                </a:lnTo>
                <a:lnTo>
                  <a:pt x="5768" y="8128"/>
                </a:lnTo>
                <a:lnTo>
                  <a:pt x="5743" y="8128"/>
                </a:lnTo>
                <a:lnTo>
                  <a:pt x="5695" y="8152"/>
                </a:lnTo>
                <a:lnTo>
                  <a:pt x="5646" y="8298"/>
                </a:lnTo>
                <a:lnTo>
                  <a:pt x="5646" y="8420"/>
                </a:lnTo>
                <a:lnTo>
                  <a:pt x="5646" y="8542"/>
                </a:lnTo>
                <a:lnTo>
                  <a:pt x="5646" y="8663"/>
                </a:lnTo>
                <a:lnTo>
                  <a:pt x="5719" y="8931"/>
                </a:lnTo>
                <a:lnTo>
                  <a:pt x="5768" y="9199"/>
                </a:lnTo>
                <a:lnTo>
                  <a:pt x="5865" y="9734"/>
                </a:lnTo>
                <a:lnTo>
                  <a:pt x="5962" y="10245"/>
                </a:lnTo>
                <a:lnTo>
                  <a:pt x="6035" y="10780"/>
                </a:lnTo>
                <a:lnTo>
                  <a:pt x="6133" y="11316"/>
                </a:lnTo>
                <a:lnTo>
                  <a:pt x="6327" y="12337"/>
                </a:lnTo>
                <a:lnTo>
                  <a:pt x="6522" y="13384"/>
                </a:lnTo>
                <a:lnTo>
                  <a:pt x="6570" y="13773"/>
                </a:lnTo>
                <a:lnTo>
                  <a:pt x="6619" y="14211"/>
                </a:lnTo>
                <a:lnTo>
                  <a:pt x="6668" y="14625"/>
                </a:lnTo>
                <a:lnTo>
                  <a:pt x="6716" y="14819"/>
                </a:lnTo>
                <a:lnTo>
                  <a:pt x="6765" y="15014"/>
                </a:lnTo>
                <a:lnTo>
                  <a:pt x="6497" y="15038"/>
                </a:lnTo>
                <a:lnTo>
                  <a:pt x="6473" y="14625"/>
                </a:lnTo>
                <a:lnTo>
                  <a:pt x="6400" y="14235"/>
                </a:lnTo>
                <a:lnTo>
                  <a:pt x="6279" y="13846"/>
                </a:lnTo>
                <a:lnTo>
                  <a:pt x="6133" y="13481"/>
                </a:lnTo>
                <a:lnTo>
                  <a:pt x="5938" y="13116"/>
                </a:lnTo>
                <a:lnTo>
                  <a:pt x="5743" y="12775"/>
                </a:lnTo>
                <a:lnTo>
                  <a:pt x="5281" y="12070"/>
                </a:lnTo>
                <a:lnTo>
                  <a:pt x="4746" y="11267"/>
                </a:lnTo>
                <a:lnTo>
                  <a:pt x="4210" y="10415"/>
                </a:lnTo>
                <a:lnTo>
                  <a:pt x="3967" y="9977"/>
                </a:lnTo>
                <a:lnTo>
                  <a:pt x="3724" y="9539"/>
                </a:lnTo>
                <a:lnTo>
                  <a:pt x="3529" y="9077"/>
                </a:lnTo>
                <a:lnTo>
                  <a:pt x="3359" y="8615"/>
                </a:lnTo>
                <a:lnTo>
                  <a:pt x="3286" y="8396"/>
                </a:lnTo>
                <a:lnTo>
                  <a:pt x="3261" y="8152"/>
                </a:lnTo>
                <a:lnTo>
                  <a:pt x="3237" y="7909"/>
                </a:lnTo>
                <a:lnTo>
                  <a:pt x="3237" y="7666"/>
                </a:lnTo>
                <a:lnTo>
                  <a:pt x="3261" y="7155"/>
                </a:lnTo>
                <a:lnTo>
                  <a:pt x="3310" y="6668"/>
                </a:lnTo>
                <a:lnTo>
                  <a:pt x="3334" y="6376"/>
                </a:lnTo>
                <a:lnTo>
                  <a:pt x="3407" y="6108"/>
                </a:lnTo>
                <a:lnTo>
                  <a:pt x="3480" y="5841"/>
                </a:lnTo>
                <a:lnTo>
                  <a:pt x="3578" y="5597"/>
                </a:lnTo>
                <a:lnTo>
                  <a:pt x="3699" y="5354"/>
                </a:lnTo>
                <a:lnTo>
                  <a:pt x="3845" y="5111"/>
                </a:lnTo>
                <a:lnTo>
                  <a:pt x="4016" y="4892"/>
                </a:lnTo>
                <a:lnTo>
                  <a:pt x="4186" y="4673"/>
                </a:lnTo>
                <a:lnTo>
                  <a:pt x="4648" y="4162"/>
                </a:lnTo>
                <a:lnTo>
                  <a:pt x="5062" y="3748"/>
                </a:lnTo>
                <a:lnTo>
                  <a:pt x="5403" y="3432"/>
                </a:lnTo>
                <a:lnTo>
                  <a:pt x="5743" y="3189"/>
                </a:lnTo>
                <a:lnTo>
                  <a:pt x="6060" y="3018"/>
                </a:lnTo>
                <a:lnTo>
                  <a:pt x="6352" y="2872"/>
                </a:lnTo>
                <a:lnTo>
                  <a:pt x="6668" y="2775"/>
                </a:lnTo>
                <a:lnTo>
                  <a:pt x="6984" y="2702"/>
                </a:lnTo>
                <a:lnTo>
                  <a:pt x="7276" y="2653"/>
                </a:lnTo>
                <a:lnTo>
                  <a:pt x="7568" y="2629"/>
                </a:lnTo>
                <a:lnTo>
                  <a:pt x="7860" y="2605"/>
                </a:lnTo>
                <a:close/>
                <a:moveTo>
                  <a:pt x="6716" y="15525"/>
                </a:moveTo>
                <a:lnTo>
                  <a:pt x="6619" y="15720"/>
                </a:lnTo>
                <a:lnTo>
                  <a:pt x="6352" y="16158"/>
                </a:lnTo>
                <a:lnTo>
                  <a:pt x="6279" y="16109"/>
                </a:lnTo>
                <a:lnTo>
                  <a:pt x="6230" y="16060"/>
                </a:lnTo>
                <a:lnTo>
                  <a:pt x="6206" y="15963"/>
                </a:lnTo>
                <a:lnTo>
                  <a:pt x="6206" y="15866"/>
                </a:lnTo>
                <a:lnTo>
                  <a:pt x="6206" y="15768"/>
                </a:lnTo>
                <a:lnTo>
                  <a:pt x="6230" y="15695"/>
                </a:lnTo>
                <a:lnTo>
                  <a:pt x="6279" y="15598"/>
                </a:lnTo>
                <a:lnTo>
                  <a:pt x="6327" y="15549"/>
                </a:lnTo>
                <a:lnTo>
                  <a:pt x="6595" y="15525"/>
                </a:lnTo>
                <a:close/>
                <a:moveTo>
                  <a:pt x="6887" y="15525"/>
                </a:moveTo>
                <a:lnTo>
                  <a:pt x="7276" y="15549"/>
                </a:lnTo>
                <a:lnTo>
                  <a:pt x="7641" y="15598"/>
                </a:lnTo>
                <a:lnTo>
                  <a:pt x="8225" y="15647"/>
                </a:lnTo>
                <a:lnTo>
                  <a:pt x="8809" y="15671"/>
                </a:lnTo>
                <a:lnTo>
                  <a:pt x="8541" y="15963"/>
                </a:lnTo>
                <a:lnTo>
                  <a:pt x="8298" y="16255"/>
                </a:lnTo>
                <a:lnTo>
                  <a:pt x="7909" y="16231"/>
                </a:lnTo>
                <a:lnTo>
                  <a:pt x="8249" y="15744"/>
                </a:lnTo>
                <a:lnTo>
                  <a:pt x="8249" y="15720"/>
                </a:lnTo>
                <a:lnTo>
                  <a:pt x="8225" y="15695"/>
                </a:lnTo>
                <a:lnTo>
                  <a:pt x="8201" y="15671"/>
                </a:lnTo>
                <a:lnTo>
                  <a:pt x="8176" y="15695"/>
                </a:lnTo>
                <a:lnTo>
                  <a:pt x="7690" y="16231"/>
                </a:lnTo>
                <a:lnTo>
                  <a:pt x="7179" y="16182"/>
                </a:lnTo>
                <a:lnTo>
                  <a:pt x="7325" y="15939"/>
                </a:lnTo>
                <a:lnTo>
                  <a:pt x="7471" y="15671"/>
                </a:lnTo>
                <a:lnTo>
                  <a:pt x="7471" y="15647"/>
                </a:lnTo>
                <a:lnTo>
                  <a:pt x="7446" y="15622"/>
                </a:lnTo>
                <a:lnTo>
                  <a:pt x="7422" y="15647"/>
                </a:lnTo>
                <a:lnTo>
                  <a:pt x="7203" y="15890"/>
                </a:lnTo>
                <a:lnTo>
                  <a:pt x="6935" y="16182"/>
                </a:lnTo>
                <a:lnTo>
                  <a:pt x="6741" y="16206"/>
                </a:lnTo>
                <a:lnTo>
                  <a:pt x="6570" y="16255"/>
                </a:lnTo>
                <a:lnTo>
                  <a:pt x="6668" y="16060"/>
                </a:lnTo>
                <a:lnTo>
                  <a:pt x="6814" y="15817"/>
                </a:lnTo>
                <a:lnTo>
                  <a:pt x="6862" y="15671"/>
                </a:lnTo>
                <a:lnTo>
                  <a:pt x="6887" y="15525"/>
                </a:lnTo>
                <a:close/>
                <a:moveTo>
                  <a:pt x="9661" y="15622"/>
                </a:moveTo>
                <a:lnTo>
                  <a:pt x="9734" y="15671"/>
                </a:lnTo>
                <a:lnTo>
                  <a:pt x="9807" y="15695"/>
                </a:lnTo>
                <a:lnTo>
                  <a:pt x="9953" y="15695"/>
                </a:lnTo>
                <a:lnTo>
                  <a:pt x="9782" y="15793"/>
                </a:lnTo>
                <a:lnTo>
                  <a:pt x="9661" y="15939"/>
                </a:lnTo>
                <a:lnTo>
                  <a:pt x="9539" y="16085"/>
                </a:lnTo>
                <a:lnTo>
                  <a:pt x="9417" y="16279"/>
                </a:lnTo>
                <a:lnTo>
                  <a:pt x="9271" y="16279"/>
                </a:lnTo>
                <a:lnTo>
                  <a:pt x="9612" y="15817"/>
                </a:lnTo>
                <a:lnTo>
                  <a:pt x="9612" y="15793"/>
                </a:lnTo>
                <a:lnTo>
                  <a:pt x="9612" y="15768"/>
                </a:lnTo>
                <a:lnTo>
                  <a:pt x="9563" y="15768"/>
                </a:lnTo>
                <a:lnTo>
                  <a:pt x="9320" y="16012"/>
                </a:lnTo>
                <a:lnTo>
                  <a:pt x="9077" y="16255"/>
                </a:lnTo>
                <a:lnTo>
                  <a:pt x="8517" y="16255"/>
                </a:lnTo>
                <a:lnTo>
                  <a:pt x="8882" y="15720"/>
                </a:lnTo>
                <a:lnTo>
                  <a:pt x="8906" y="15695"/>
                </a:lnTo>
                <a:lnTo>
                  <a:pt x="8882" y="15671"/>
                </a:lnTo>
                <a:lnTo>
                  <a:pt x="9271" y="15671"/>
                </a:lnTo>
                <a:lnTo>
                  <a:pt x="9661" y="15622"/>
                </a:lnTo>
                <a:close/>
                <a:moveTo>
                  <a:pt x="10074" y="15768"/>
                </a:moveTo>
                <a:lnTo>
                  <a:pt x="10074" y="15841"/>
                </a:lnTo>
                <a:lnTo>
                  <a:pt x="10099" y="15939"/>
                </a:lnTo>
                <a:lnTo>
                  <a:pt x="10074" y="16060"/>
                </a:lnTo>
                <a:lnTo>
                  <a:pt x="10050" y="16182"/>
                </a:lnTo>
                <a:lnTo>
                  <a:pt x="9977" y="16304"/>
                </a:lnTo>
                <a:lnTo>
                  <a:pt x="9758" y="16279"/>
                </a:lnTo>
                <a:lnTo>
                  <a:pt x="9880" y="16012"/>
                </a:lnTo>
                <a:lnTo>
                  <a:pt x="9977" y="15890"/>
                </a:lnTo>
                <a:lnTo>
                  <a:pt x="10074" y="15768"/>
                </a:lnTo>
                <a:close/>
                <a:moveTo>
                  <a:pt x="6522" y="16571"/>
                </a:moveTo>
                <a:lnTo>
                  <a:pt x="6595" y="16620"/>
                </a:lnTo>
                <a:lnTo>
                  <a:pt x="6424" y="16888"/>
                </a:lnTo>
                <a:lnTo>
                  <a:pt x="6376" y="17034"/>
                </a:lnTo>
                <a:lnTo>
                  <a:pt x="6327" y="17180"/>
                </a:lnTo>
                <a:lnTo>
                  <a:pt x="6254" y="17082"/>
                </a:lnTo>
                <a:lnTo>
                  <a:pt x="6230" y="16985"/>
                </a:lnTo>
                <a:lnTo>
                  <a:pt x="6206" y="16912"/>
                </a:lnTo>
                <a:lnTo>
                  <a:pt x="6230" y="16815"/>
                </a:lnTo>
                <a:lnTo>
                  <a:pt x="6254" y="16839"/>
                </a:lnTo>
                <a:lnTo>
                  <a:pt x="6303" y="16839"/>
                </a:lnTo>
                <a:lnTo>
                  <a:pt x="6352" y="16815"/>
                </a:lnTo>
                <a:lnTo>
                  <a:pt x="6376" y="16766"/>
                </a:lnTo>
                <a:lnTo>
                  <a:pt x="6424" y="16596"/>
                </a:lnTo>
                <a:lnTo>
                  <a:pt x="6449" y="16596"/>
                </a:lnTo>
                <a:lnTo>
                  <a:pt x="6522" y="16571"/>
                </a:lnTo>
                <a:close/>
                <a:moveTo>
                  <a:pt x="7884" y="16693"/>
                </a:moveTo>
                <a:lnTo>
                  <a:pt x="7957" y="16717"/>
                </a:lnTo>
                <a:lnTo>
                  <a:pt x="7787" y="16985"/>
                </a:lnTo>
                <a:lnTo>
                  <a:pt x="7617" y="17253"/>
                </a:lnTo>
                <a:lnTo>
                  <a:pt x="7592" y="17326"/>
                </a:lnTo>
                <a:lnTo>
                  <a:pt x="7300" y="17326"/>
                </a:lnTo>
                <a:lnTo>
                  <a:pt x="7398" y="17107"/>
                </a:lnTo>
                <a:lnTo>
                  <a:pt x="7519" y="16888"/>
                </a:lnTo>
                <a:lnTo>
                  <a:pt x="7617" y="16717"/>
                </a:lnTo>
                <a:lnTo>
                  <a:pt x="7884" y="16693"/>
                </a:lnTo>
                <a:close/>
                <a:moveTo>
                  <a:pt x="8225" y="16717"/>
                </a:moveTo>
                <a:lnTo>
                  <a:pt x="8736" y="16742"/>
                </a:lnTo>
                <a:lnTo>
                  <a:pt x="8541" y="17034"/>
                </a:lnTo>
                <a:lnTo>
                  <a:pt x="8371" y="17326"/>
                </a:lnTo>
                <a:lnTo>
                  <a:pt x="7909" y="17326"/>
                </a:lnTo>
                <a:lnTo>
                  <a:pt x="7933" y="17277"/>
                </a:lnTo>
                <a:lnTo>
                  <a:pt x="8225" y="16717"/>
                </a:lnTo>
                <a:close/>
                <a:moveTo>
                  <a:pt x="9223" y="16742"/>
                </a:moveTo>
                <a:lnTo>
                  <a:pt x="8979" y="17350"/>
                </a:lnTo>
                <a:lnTo>
                  <a:pt x="8663" y="17350"/>
                </a:lnTo>
                <a:lnTo>
                  <a:pt x="8979" y="16742"/>
                </a:lnTo>
                <a:close/>
                <a:moveTo>
                  <a:pt x="9928" y="16742"/>
                </a:moveTo>
                <a:lnTo>
                  <a:pt x="9661" y="17253"/>
                </a:lnTo>
                <a:lnTo>
                  <a:pt x="9612" y="17350"/>
                </a:lnTo>
                <a:lnTo>
                  <a:pt x="9320" y="17350"/>
                </a:lnTo>
                <a:lnTo>
                  <a:pt x="9563" y="16742"/>
                </a:lnTo>
                <a:close/>
                <a:moveTo>
                  <a:pt x="10147" y="16839"/>
                </a:moveTo>
                <a:lnTo>
                  <a:pt x="10220" y="16961"/>
                </a:lnTo>
                <a:lnTo>
                  <a:pt x="10245" y="17107"/>
                </a:lnTo>
                <a:lnTo>
                  <a:pt x="10220" y="17228"/>
                </a:lnTo>
                <a:lnTo>
                  <a:pt x="10147" y="17350"/>
                </a:lnTo>
                <a:lnTo>
                  <a:pt x="9928" y="17350"/>
                </a:lnTo>
                <a:lnTo>
                  <a:pt x="9953" y="17277"/>
                </a:lnTo>
                <a:lnTo>
                  <a:pt x="10050" y="17082"/>
                </a:lnTo>
                <a:lnTo>
                  <a:pt x="10147" y="16839"/>
                </a:lnTo>
                <a:close/>
                <a:moveTo>
                  <a:pt x="6862" y="16693"/>
                </a:moveTo>
                <a:lnTo>
                  <a:pt x="7081" y="16717"/>
                </a:lnTo>
                <a:lnTo>
                  <a:pt x="7300" y="16717"/>
                </a:lnTo>
                <a:lnTo>
                  <a:pt x="7106" y="17009"/>
                </a:lnTo>
                <a:lnTo>
                  <a:pt x="6935" y="17326"/>
                </a:lnTo>
                <a:lnTo>
                  <a:pt x="6741" y="17350"/>
                </a:lnTo>
                <a:lnTo>
                  <a:pt x="6570" y="17399"/>
                </a:lnTo>
                <a:lnTo>
                  <a:pt x="6619" y="17204"/>
                </a:lnTo>
                <a:lnTo>
                  <a:pt x="6692" y="17034"/>
                </a:lnTo>
                <a:lnTo>
                  <a:pt x="6862" y="16693"/>
                </a:lnTo>
                <a:close/>
                <a:moveTo>
                  <a:pt x="6473" y="17618"/>
                </a:moveTo>
                <a:lnTo>
                  <a:pt x="6643" y="17691"/>
                </a:lnTo>
                <a:lnTo>
                  <a:pt x="6814" y="17715"/>
                </a:lnTo>
                <a:lnTo>
                  <a:pt x="6789" y="17910"/>
                </a:lnTo>
                <a:lnTo>
                  <a:pt x="6765" y="18080"/>
                </a:lnTo>
                <a:lnTo>
                  <a:pt x="6643" y="17983"/>
                </a:lnTo>
                <a:lnTo>
                  <a:pt x="6546" y="17861"/>
                </a:lnTo>
                <a:lnTo>
                  <a:pt x="6352" y="17642"/>
                </a:lnTo>
                <a:lnTo>
                  <a:pt x="6376" y="17618"/>
                </a:lnTo>
                <a:lnTo>
                  <a:pt x="6424" y="17642"/>
                </a:lnTo>
                <a:lnTo>
                  <a:pt x="6473" y="17618"/>
                </a:lnTo>
                <a:close/>
                <a:moveTo>
                  <a:pt x="7398" y="17739"/>
                </a:moveTo>
                <a:lnTo>
                  <a:pt x="7300" y="18031"/>
                </a:lnTo>
                <a:lnTo>
                  <a:pt x="7252" y="18177"/>
                </a:lnTo>
                <a:lnTo>
                  <a:pt x="7252" y="18299"/>
                </a:lnTo>
                <a:lnTo>
                  <a:pt x="7008" y="18202"/>
                </a:lnTo>
                <a:lnTo>
                  <a:pt x="7154" y="17739"/>
                </a:lnTo>
                <a:close/>
                <a:moveTo>
                  <a:pt x="8833" y="17715"/>
                </a:moveTo>
                <a:lnTo>
                  <a:pt x="8785" y="17837"/>
                </a:lnTo>
                <a:lnTo>
                  <a:pt x="8736" y="17983"/>
                </a:lnTo>
                <a:lnTo>
                  <a:pt x="8712" y="18104"/>
                </a:lnTo>
                <a:lnTo>
                  <a:pt x="8736" y="18153"/>
                </a:lnTo>
                <a:lnTo>
                  <a:pt x="8736" y="18202"/>
                </a:lnTo>
                <a:lnTo>
                  <a:pt x="8809" y="18250"/>
                </a:lnTo>
                <a:lnTo>
                  <a:pt x="8882" y="18250"/>
                </a:lnTo>
                <a:lnTo>
                  <a:pt x="8931" y="18226"/>
                </a:lnTo>
                <a:lnTo>
                  <a:pt x="9004" y="18153"/>
                </a:lnTo>
                <a:lnTo>
                  <a:pt x="9125" y="17958"/>
                </a:lnTo>
                <a:lnTo>
                  <a:pt x="9198" y="17739"/>
                </a:lnTo>
                <a:lnTo>
                  <a:pt x="9393" y="17739"/>
                </a:lnTo>
                <a:lnTo>
                  <a:pt x="9369" y="17861"/>
                </a:lnTo>
                <a:lnTo>
                  <a:pt x="9369" y="18007"/>
                </a:lnTo>
                <a:lnTo>
                  <a:pt x="9125" y="18153"/>
                </a:lnTo>
                <a:lnTo>
                  <a:pt x="8833" y="18275"/>
                </a:lnTo>
                <a:lnTo>
                  <a:pt x="8566" y="18372"/>
                </a:lnTo>
                <a:lnTo>
                  <a:pt x="8249" y="18421"/>
                </a:lnTo>
                <a:lnTo>
                  <a:pt x="8274" y="18275"/>
                </a:lnTo>
                <a:lnTo>
                  <a:pt x="8371" y="17983"/>
                </a:lnTo>
                <a:lnTo>
                  <a:pt x="8468" y="17715"/>
                </a:lnTo>
                <a:close/>
                <a:moveTo>
                  <a:pt x="8176" y="17715"/>
                </a:moveTo>
                <a:lnTo>
                  <a:pt x="8030" y="18056"/>
                </a:lnTo>
                <a:lnTo>
                  <a:pt x="7957" y="18250"/>
                </a:lnTo>
                <a:lnTo>
                  <a:pt x="7933" y="18445"/>
                </a:lnTo>
                <a:lnTo>
                  <a:pt x="7738" y="18421"/>
                </a:lnTo>
                <a:lnTo>
                  <a:pt x="7568" y="18396"/>
                </a:lnTo>
                <a:lnTo>
                  <a:pt x="7568" y="18226"/>
                </a:lnTo>
                <a:lnTo>
                  <a:pt x="7641" y="17983"/>
                </a:lnTo>
                <a:lnTo>
                  <a:pt x="7738" y="17715"/>
                </a:lnTo>
                <a:close/>
                <a:moveTo>
                  <a:pt x="8128" y="2094"/>
                </a:moveTo>
                <a:lnTo>
                  <a:pt x="7714" y="2142"/>
                </a:lnTo>
                <a:lnTo>
                  <a:pt x="7325" y="2191"/>
                </a:lnTo>
                <a:lnTo>
                  <a:pt x="6935" y="2264"/>
                </a:lnTo>
                <a:lnTo>
                  <a:pt x="6546" y="2386"/>
                </a:lnTo>
                <a:lnTo>
                  <a:pt x="6181" y="2507"/>
                </a:lnTo>
                <a:lnTo>
                  <a:pt x="5841" y="2653"/>
                </a:lnTo>
                <a:lnTo>
                  <a:pt x="5500" y="2824"/>
                </a:lnTo>
                <a:lnTo>
                  <a:pt x="5184" y="3018"/>
                </a:lnTo>
                <a:lnTo>
                  <a:pt x="4892" y="3237"/>
                </a:lnTo>
                <a:lnTo>
                  <a:pt x="4551" y="3554"/>
                </a:lnTo>
                <a:lnTo>
                  <a:pt x="4210" y="3918"/>
                </a:lnTo>
                <a:lnTo>
                  <a:pt x="3918" y="4332"/>
                </a:lnTo>
                <a:lnTo>
                  <a:pt x="3626" y="4746"/>
                </a:lnTo>
                <a:lnTo>
                  <a:pt x="3383" y="5159"/>
                </a:lnTo>
                <a:lnTo>
                  <a:pt x="3164" y="5549"/>
                </a:lnTo>
                <a:lnTo>
                  <a:pt x="3018" y="5889"/>
                </a:lnTo>
                <a:lnTo>
                  <a:pt x="2921" y="6157"/>
                </a:lnTo>
                <a:lnTo>
                  <a:pt x="2823" y="6595"/>
                </a:lnTo>
                <a:lnTo>
                  <a:pt x="2775" y="7057"/>
                </a:lnTo>
                <a:lnTo>
                  <a:pt x="2750" y="7495"/>
                </a:lnTo>
                <a:lnTo>
                  <a:pt x="2775" y="7958"/>
                </a:lnTo>
                <a:lnTo>
                  <a:pt x="2823" y="8396"/>
                </a:lnTo>
                <a:lnTo>
                  <a:pt x="2921" y="8834"/>
                </a:lnTo>
                <a:lnTo>
                  <a:pt x="3067" y="9272"/>
                </a:lnTo>
                <a:lnTo>
                  <a:pt x="3237" y="9685"/>
                </a:lnTo>
                <a:lnTo>
                  <a:pt x="3602" y="10367"/>
                </a:lnTo>
                <a:lnTo>
                  <a:pt x="3991" y="11024"/>
                </a:lnTo>
                <a:lnTo>
                  <a:pt x="4843" y="12337"/>
                </a:lnTo>
                <a:lnTo>
                  <a:pt x="5281" y="13019"/>
                </a:lnTo>
                <a:lnTo>
                  <a:pt x="5476" y="13384"/>
                </a:lnTo>
                <a:lnTo>
                  <a:pt x="5646" y="13724"/>
                </a:lnTo>
                <a:lnTo>
                  <a:pt x="5792" y="14089"/>
                </a:lnTo>
                <a:lnTo>
                  <a:pt x="5914" y="14454"/>
                </a:lnTo>
                <a:lnTo>
                  <a:pt x="5987" y="14844"/>
                </a:lnTo>
                <a:lnTo>
                  <a:pt x="5987" y="15282"/>
                </a:lnTo>
                <a:lnTo>
                  <a:pt x="5962" y="15379"/>
                </a:lnTo>
                <a:lnTo>
                  <a:pt x="5962" y="15428"/>
                </a:lnTo>
                <a:lnTo>
                  <a:pt x="5889" y="15525"/>
                </a:lnTo>
                <a:lnTo>
                  <a:pt x="5841" y="15647"/>
                </a:lnTo>
                <a:lnTo>
                  <a:pt x="5816" y="15768"/>
                </a:lnTo>
                <a:lnTo>
                  <a:pt x="5792" y="15914"/>
                </a:lnTo>
                <a:lnTo>
                  <a:pt x="5816" y="16036"/>
                </a:lnTo>
                <a:lnTo>
                  <a:pt x="5841" y="16158"/>
                </a:lnTo>
                <a:lnTo>
                  <a:pt x="5889" y="16279"/>
                </a:lnTo>
                <a:lnTo>
                  <a:pt x="5962" y="16377"/>
                </a:lnTo>
                <a:lnTo>
                  <a:pt x="5865" y="16474"/>
                </a:lnTo>
                <a:lnTo>
                  <a:pt x="5792" y="16620"/>
                </a:lnTo>
                <a:lnTo>
                  <a:pt x="5768" y="16766"/>
                </a:lnTo>
                <a:lnTo>
                  <a:pt x="5768" y="16912"/>
                </a:lnTo>
                <a:lnTo>
                  <a:pt x="5768" y="17058"/>
                </a:lnTo>
                <a:lnTo>
                  <a:pt x="5816" y="17204"/>
                </a:lnTo>
                <a:lnTo>
                  <a:pt x="5889" y="17350"/>
                </a:lnTo>
                <a:lnTo>
                  <a:pt x="5987" y="17472"/>
                </a:lnTo>
                <a:lnTo>
                  <a:pt x="5962" y="17496"/>
                </a:lnTo>
                <a:lnTo>
                  <a:pt x="5914" y="17618"/>
                </a:lnTo>
                <a:lnTo>
                  <a:pt x="5914" y="17715"/>
                </a:lnTo>
                <a:lnTo>
                  <a:pt x="5938" y="17837"/>
                </a:lnTo>
                <a:lnTo>
                  <a:pt x="5987" y="17934"/>
                </a:lnTo>
                <a:lnTo>
                  <a:pt x="6133" y="18129"/>
                </a:lnTo>
                <a:lnTo>
                  <a:pt x="6303" y="18299"/>
                </a:lnTo>
                <a:lnTo>
                  <a:pt x="6424" y="18421"/>
                </a:lnTo>
                <a:lnTo>
                  <a:pt x="6570" y="18518"/>
                </a:lnTo>
                <a:lnTo>
                  <a:pt x="6862" y="18688"/>
                </a:lnTo>
                <a:lnTo>
                  <a:pt x="7179" y="18810"/>
                </a:lnTo>
                <a:lnTo>
                  <a:pt x="7495" y="18859"/>
                </a:lnTo>
                <a:lnTo>
                  <a:pt x="7738" y="18883"/>
                </a:lnTo>
                <a:lnTo>
                  <a:pt x="7982" y="18883"/>
                </a:lnTo>
                <a:lnTo>
                  <a:pt x="8030" y="18956"/>
                </a:lnTo>
                <a:lnTo>
                  <a:pt x="8079" y="18980"/>
                </a:lnTo>
                <a:lnTo>
                  <a:pt x="8128" y="18980"/>
                </a:lnTo>
                <a:lnTo>
                  <a:pt x="8176" y="18956"/>
                </a:lnTo>
                <a:lnTo>
                  <a:pt x="8201" y="18907"/>
                </a:lnTo>
                <a:lnTo>
                  <a:pt x="8201" y="18883"/>
                </a:lnTo>
                <a:lnTo>
                  <a:pt x="8493" y="18834"/>
                </a:lnTo>
                <a:lnTo>
                  <a:pt x="8785" y="18761"/>
                </a:lnTo>
                <a:lnTo>
                  <a:pt x="9052" y="18664"/>
                </a:lnTo>
                <a:lnTo>
                  <a:pt x="9320" y="18542"/>
                </a:lnTo>
                <a:lnTo>
                  <a:pt x="9563" y="18396"/>
                </a:lnTo>
                <a:lnTo>
                  <a:pt x="9807" y="18226"/>
                </a:lnTo>
                <a:lnTo>
                  <a:pt x="10050" y="18056"/>
                </a:lnTo>
                <a:lnTo>
                  <a:pt x="10269" y="17837"/>
                </a:lnTo>
                <a:lnTo>
                  <a:pt x="10318" y="17764"/>
                </a:lnTo>
                <a:lnTo>
                  <a:pt x="10342" y="17691"/>
                </a:lnTo>
                <a:lnTo>
                  <a:pt x="10464" y="17593"/>
                </a:lnTo>
                <a:lnTo>
                  <a:pt x="10537" y="17447"/>
                </a:lnTo>
                <a:lnTo>
                  <a:pt x="10585" y="17301"/>
                </a:lnTo>
                <a:lnTo>
                  <a:pt x="10634" y="17107"/>
                </a:lnTo>
                <a:lnTo>
                  <a:pt x="10634" y="16936"/>
                </a:lnTo>
                <a:lnTo>
                  <a:pt x="10585" y="16742"/>
                </a:lnTo>
                <a:lnTo>
                  <a:pt x="10512" y="16596"/>
                </a:lnTo>
                <a:lnTo>
                  <a:pt x="10391" y="16474"/>
                </a:lnTo>
                <a:lnTo>
                  <a:pt x="10488" y="16255"/>
                </a:lnTo>
                <a:lnTo>
                  <a:pt x="10537" y="16036"/>
                </a:lnTo>
                <a:lnTo>
                  <a:pt x="10537" y="15817"/>
                </a:lnTo>
                <a:lnTo>
                  <a:pt x="10488" y="15574"/>
                </a:lnTo>
                <a:lnTo>
                  <a:pt x="10415" y="15476"/>
                </a:lnTo>
                <a:lnTo>
                  <a:pt x="10342" y="15379"/>
                </a:lnTo>
                <a:lnTo>
                  <a:pt x="10342" y="15306"/>
                </a:lnTo>
                <a:lnTo>
                  <a:pt x="10415" y="14965"/>
                </a:lnTo>
                <a:lnTo>
                  <a:pt x="10464" y="14625"/>
                </a:lnTo>
                <a:lnTo>
                  <a:pt x="10512" y="14284"/>
                </a:lnTo>
                <a:lnTo>
                  <a:pt x="10585" y="13943"/>
                </a:lnTo>
                <a:lnTo>
                  <a:pt x="10658" y="13700"/>
                </a:lnTo>
                <a:lnTo>
                  <a:pt x="10756" y="13457"/>
                </a:lnTo>
                <a:lnTo>
                  <a:pt x="10999" y="12994"/>
                </a:lnTo>
                <a:lnTo>
                  <a:pt x="11023" y="12970"/>
                </a:lnTo>
                <a:lnTo>
                  <a:pt x="11023" y="12946"/>
                </a:lnTo>
                <a:lnTo>
                  <a:pt x="11340" y="12459"/>
                </a:lnTo>
                <a:lnTo>
                  <a:pt x="11632" y="11972"/>
                </a:lnTo>
                <a:lnTo>
                  <a:pt x="12191" y="11194"/>
                </a:lnTo>
                <a:lnTo>
                  <a:pt x="12483" y="10780"/>
                </a:lnTo>
                <a:lnTo>
                  <a:pt x="12751" y="10367"/>
                </a:lnTo>
                <a:lnTo>
                  <a:pt x="12994" y="9953"/>
                </a:lnTo>
                <a:lnTo>
                  <a:pt x="13213" y="9515"/>
                </a:lnTo>
                <a:lnTo>
                  <a:pt x="13384" y="9053"/>
                </a:lnTo>
                <a:lnTo>
                  <a:pt x="13457" y="8809"/>
                </a:lnTo>
                <a:lnTo>
                  <a:pt x="13505" y="8590"/>
                </a:lnTo>
                <a:lnTo>
                  <a:pt x="13554" y="8152"/>
                </a:lnTo>
                <a:lnTo>
                  <a:pt x="13554" y="7714"/>
                </a:lnTo>
                <a:lnTo>
                  <a:pt x="13505" y="7276"/>
                </a:lnTo>
                <a:lnTo>
                  <a:pt x="13432" y="6838"/>
                </a:lnTo>
                <a:lnTo>
                  <a:pt x="13335" y="6400"/>
                </a:lnTo>
                <a:lnTo>
                  <a:pt x="13213" y="5962"/>
                </a:lnTo>
                <a:lnTo>
                  <a:pt x="12946" y="5135"/>
                </a:lnTo>
                <a:lnTo>
                  <a:pt x="12800" y="4770"/>
                </a:lnTo>
                <a:lnTo>
                  <a:pt x="12605" y="4429"/>
                </a:lnTo>
                <a:lnTo>
                  <a:pt x="12386" y="4113"/>
                </a:lnTo>
                <a:lnTo>
                  <a:pt x="12143" y="3797"/>
                </a:lnTo>
                <a:lnTo>
                  <a:pt x="12143" y="3773"/>
                </a:lnTo>
                <a:lnTo>
                  <a:pt x="12094" y="3675"/>
                </a:lnTo>
                <a:lnTo>
                  <a:pt x="12021" y="3602"/>
                </a:lnTo>
                <a:lnTo>
                  <a:pt x="11948" y="3554"/>
                </a:lnTo>
                <a:lnTo>
                  <a:pt x="11851" y="3505"/>
                </a:lnTo>
                <a:lnTo>
                  <a:pt x="11607" y="3286"/>
                </a:lnTo>
                <a:lnTo>
                  <a:pt x="11340" y="3091"/>
                </a:lnTo>
                <a:lnTo>
                  <a:pt x="11072" y="2897"/>
                </a:lnTo>
                <a:lnTo>
                  <a:pt x="10804" y="2726"/>
                </a:lnTo>
                <a:lnTo>
                  <a:pt x="10464" y="2556"/>
                </a:lnTo>
                <a:lnTo>
                  <a:pt x="10099" y="2386"/>
                </a:lnTo>
                <a:lnTo>
                  <a:pt x="9709" y="2264"/>
                </a:lnTo>
                <a:lnTo>
                  <a:pt x="9320" y="2191"/>
                </a:lnTo>
                <a:lnTo>
                  <a:pt x="8931" y="2142"/>
                </a:lnTo>
                <a:lnTo>
                  <a:pt x="8517" y="2094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89794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FC70E134-85DB-CC4C-9C2B-201EDCA2C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UI design?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69E2855-0481-BD48-8BD3-90273B5E52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6200" indent="0">
              <a:buNone/>
            </a:pPr>
            <a:r>
              <a:rPr lang="en-US" sz="2400" dirty="0"/>
              <a:t>”The process of making interfaces in software or computerized devices with a focus on looks or style.”</a:t>
            </a:r>
          </a:p>
          <a:p>
            <a:pPr marL="76200" indent="0">
              <a:buNone/>
            </a:pPr>
            <a:endParaRPr lang="en-US" dirty="0"/>
          </a:p>
          <a:p>
            <a:pPr marL="76200" indent="0">
              <a:buNone/>
            </a:pPr>
            <a:r>
              <a:rPr lang="en-US" dirty="0"/>
              <a:t>- Interaction Design Foundation </a:t>
            </a:r>
          </a:p>
        </p:txBody>
      </p:sp>
      <p:sp>
        <p:nvSpPr>
          <p:cNvPr id="5" name="Google Shape;389;p36">
            <a:extLst>
              <a:ext uri="{FF2B5EF4-FFF2-40B4-BE49-F238E27FC236}">
                <a16:creationId xmlns:a16="http://schemas.microsoft.com/office/drawing/2014/main" id="{67012FF5-C298-B64E-922D-1FB7840AFFAE}"/>
              </a:ext>
            </a:extLst>
          </p:cNvPr>
          <p:cNvSpPr/>
          <p:nvPr/>
        </p:nvSpPr>
        <p:spPr>
          <a:xfrm>
            <a:off x="8487881" y="321566"/>
            <a:ext cx="345681" cy="414830"/>
          </a:xfrm>
          <a:custGeom>
            <a:avLst/>
            <a:gdLst/>
            <a:ahLst/>
            <a:cxnLst/>
            <a:rect l="l" t="t" r="r" b="b"/>
            <a:pathLst>
              <a:path w="15817" h="18981" extrusionOk="0">
                <a:moveTo>
                  <a:pt x="11364" y="1"/>
                </a:moveTo>
                <a:lnTo>
                  <a:pt x="11242" y="25"/>
                </a:lnTo>
                <a:lnTo>
                  <a:pt x="11169" y="74"/>
                </a:lnTo>
                <a:lnTo>
                  <a:pt x="11096" y="171"/>
                </a:lnTo>
                <a:lnTo>
                  <a:pt x="10780" y="731"/>
                </a:lnTo>
                <a:lnTo>
                  <a:pt x="10634" y="999"/>
                </a:lnTo>
                <a:lnTo>
                  <a:pt x="10537" y="1315"/>
                </a:lnTo>
                <a:lnTo>
                  <a:pt x="10512" y="1388"/>
                </a:lnTo>
                <a:lnTo>
                  <a:pt x="10537" y="1461"/>
                </a:lnTo>
                <a:lnTo>
                  <a:pt x="10585" y="1534"/>
                </a:lnTo>
                <a:lnTo>
                  <a:pt x="10634" y="1583"/>
                </a:lnTo>
                <a:lnTo>
                  <a:pt x="10707" y="1607"/>
                </a:lnTo>
                <a:lnTo>
                  <a:pt x="10804" y="1631"/>
                </a:lnTo>
                <a:lnTo>
                  <a:pt x="10877" y="1607"/>
                </a:lnTo>
                <a:lnTo>
                  <a:pt x="10950" y="1558"/>
                </a:lnTo>
                <a:lnTo>
                  <a:pt x="11145" y="1315"/>
                </a:lnTo>
                <a:lnTo>
                  <a:pt x="11291" y="1047"/>
                </a:lnTo>
                <a:lnTo>
                  <a:pt x="11510" y="731"/>
                </a:lnTo>
                <a:lnTo>
                  <a:pt x="11583" y="682"/>
                </a:lnTo>
                <a:lnTo>
                  <a:pt x="11656" y="609"/>
                </a:lnTo>
                <a:lnTo>
                  <a:pt x="11705" y="463"/>
                </a:lnTo>
                <a:lnTo>
                  <a:pt x="11729" y="342"/>
                </a:lnTo>
                <a:lnTo>
                  <a:pt x="11705" y="220"/>
                </a:lnTo>
                <a:lnTo>
                  <a:pt x="11656" y="123"/>
                </a:lnTo>
                <a:lnTo>
                  <a:pt x="11583" y="50"/>
                </a:lnTo>
                <a:lnTo>
                  <a:pt x="11486" y="25"/>
                </a:lnTo>
                <a:lnTo>
                  <a:pt x="11461" y="1"/>
                </a:lnTo>
                <a:close/>
                <a:moveTo>
                  <a:pt x="3821" y="171"/>
                </a:moveTo>
                <a:lnTo>
                  <a:pt x="3748" y="196"/>
                </a:lnTo>
                <a:lnTo>
                  <a:pt x="3699" y="244"/>
                </a:lnTo>
                <a:lnTo>
                  <a:pt x="3651" y="317"/>
                </a:lnTo>
                <a:lnTo>
                  <a:pt x="3651" y="390"/>
                </a:lnTo>
                <a:lnTo>
                  <a:pt x="3651" y="463"/>
                </a:lnTo>
                <a:lnTo>
                  <a:pt x="3699" y="634"/>
                </a:lnTo>
                <a:lnTo>
                  <a:pt x="3772" y="804"/>
                </a:lnTo>
                <a:lnTo>
                  <a:pt x="3943" y="1120"/>
                </a:lnTo>
                <a:lnTo>
                  <a:pt x="4113" y="1461"/>
                </a:lnTo>
                <a:lnTo>
                  <a:pt x="4259" y="1802"/>
                </a:lnTo>
                <a:lnTo>
                  <a:pt x="4332" y="1923"/>
                </a:lnTo>
                <a:lnTo>
                  <a:pt x="4429" y="1996"/>
                </a:lnTo>
                <a:lnTo>
                  <a:pt x="4527" y="2021"/>
                </a:lnTo>
                <a:lnTo>
                  <a:pt x="4624" y="1996"/>
                </a:lnTo>
                <a:lnTo>
                  <a:pt x="4721" y="1972"/>
                </a:lnTo>
                <a:lnTo>
                  <a:pt x="4794" y="1899"/>
                </a:lnTo>
                <a:lnTo>
                  <a:pt x="4843" y="1777"/>
                </a:lnTo>
                <a:lnTo>
                  <a:pt x="4843" y="1656"/>
                </a:lnTo>
                <a:lnTo>
                  <a:pt x="4794" y="1461"/>
                </a:lnTo>
                <a:lnTo>
                  <a:pt x="4697" y="1266"/>
                </a:lnTo>
                <a:lnTo>
                  <a:pt x="4502" y="901"/>
                </a:lnTo>
                <a:lnTo>
                  <a:pt x="4283" y="536"/>
                </a:lnTo>
                <a:lnTo>
                  <a:pt x="4162" y="390"/>
                </a:lnTo>
                <a:lnTo>
                  <a:pt x="4040" y="244"/>
                </a:lnTo>
                <a:lnTo>
                  <a:pt x="3967" y="196"/>
                </a:lnTo>
                <a:lnTo>
                  <a:pt x="3894" y="171"/>
                </a:lnTo>
                <a:close/>
                <a:moveTo>
                  <a:pt x="15452" y="4405"/>
                </a:moveTo>
                <a:lnTo>
                  <a:pt x="15379" y="4429"/>
                </a:lnTo>
                <a:lnTo>
                  <a:pt x="15306" y="4454"/>
                </a:lnTo>
                <a:lnTo>
                  <a:pt x="15135" y="4551"/>
                </a:lnTo>
                <a:lnTo>
                  <a:pt x="14941" y="4600"/>
                </a:lnTo>
                <a:lnTo>
                  <a:pt x="14551" y="4697"/>
                </a:lnTo>
                <a:lnTo>
                  <a:pt x="14357" y="4746"/>
                </a:lnTo>
                <a:lnTo>
                  <a:pt x="14162" y="4819"/>
                </a:lnTo>
                <a:lnTo>
                  <a:pt x="14016" y="4916"/>
                </a:lnTo>
                <a:lnTo>
                  <a:pt x="13870" y="5062"/>
                </a:lnTo>
                <a:lnTo>
                  <a:pt x="13822" y="5135"/>
                </a:lnTo>
                <a:lnTo>
                  <a:pt x="13822" y="5232"/>
                </a:lnTo>
                <a:lnTo>
                  <a:pt x="13846" y="5330"/>
                </a:lnTo>
                <a:lnTo>
                  <a:pt x="13895" y="5354"/>
                </a:lnTo>
                <a:lnTo>
                  <a:pt x="13943" y="5354"/>
                </a:lnTo>
                <a:lnTo>
                  <a:pt x="14138" y="5378"/>
                </a:lnTo>
                <a:lnTo>
                  <a:pt x="14357" y="5378"/>
                </a:lnTo>
                <a:lnTo>
                  <a:pt x="14600" y="5354"/>
                </a:lnTo>
                <a:lnTo>
                  <a:pt x="14819" y="5330"/>
                </a:lnTo>
                <a:lnTo>
                  <a:pt x="15038" y="5257"/>
                </a:lnTo>
                <a:lnTo>
                  <a:pt x="15257" y="5208"/>
                </a:lnTo>
                <a:lnTo>
                  <a:pt x="15452" y="5111"/>
                </a:lnTo>
                <a:lnTo>
                  <a:pt x="15646" y="5038"/>
                </a:lnTo>
                <a:lnTo>
                  <a:pt x="15719" y="4989"/>
                </a:lnTo>
                <a:lnTo>
                  <a:pt x="15768" y="4940"/>
                </a:lnTo>
                <a:lnTo>
                  <a:pt x="15817" y="4819"/>
                </a:lnTo>
                <a:lnTo>
                  <a:pt x="15792" y="4697"/>
                </a:lnTo>
                <a:lnTo>
                  <a:pt x="15768" y="4575"/>
                </a:lnTo>
                <a:lnTo>
                  <a:pt x="15671" y="4478"/>
                </a:lnTo>
                <a:lnTo>
                  <a:pt x="15573" y="4429"/>
                </a:lnTo>
                <a:lnTo>
                  <a:pt x="15452" y="4405"/>
                </a:lnTo>
                <a:close/>
                <a:moveTo>
                  <a:pt x="317" y="4697"/>
                </a:moveTo>
                <a:lnTo>
                  <a:pt x="220" y="4721"/>
                </a:lnTo>
                <a:lnTo>
                  <a:pt x="122" y="4746"/>
                </a:lnTo>
                <a:lnTo>
                  <a:pt x="25" y="4794"/>
                </a:lnTo>
                <a:lnTo>
                  <a:pt x="1" y="4867"/>
                </a:lnTo>
                <a:lnTo>
                  <a:pt x="1" y="4965"/>
                </a:lnTo>
                <a:lnTo>
                  <a:pt x="49" y="5038"/>
                </a:lnTo>
                <a:lnTo>
                  <a:pt x="195" y="5184"/>
                </a:lnTo>
                <a:lnTo>
                  <a:pt x="390" y="5305"/>
                </a:lnTo>
                <a:lnTo>
                  <a:pt x="779" y="5524"/>
                </a:lnTo>
                <a:lnTo>
                  <a:pt x="1169" y="5743"/>
                </a:lnTo>
                <a:lnTo>
                  <a:pt x="1388" y="5841"/>
                </a:lnTo>
                <a:lnTo>
                  <a:pt x="1582" y="5938"/>
                </a:lnTo>
                <a:lnTo>
                  <a:pt x="1655" y="5962"/>
                </a:lnTo>
                <a:lnTo>
                  <a:pt x="1801" y="5962"/>
                </a:lnTo>
                <a:lnTo>
                  <a:pt x="1850" y="5938"/>
                </a:lnTo>
                <a:lnTo>
                  <a:pt x="1923" y="5841"/>
                </a:lnTo>
                <a:lnTo>
                  <a:pt x="1972" y="5743"/>
                </a:lnTo>
                <a:lnTo>
                  <a:pt x="1996" y="5622"/>
                </a:lnTo>
                <a:lnTo>
                  <a:pt x="1972" y="5476"/>
                </a:lnTo>
                <a:lnTo>
                  <a:pt x="1899" y="5378"/>
                </a:lnTo>
                <a:lnTo>
                  <a:pt x="1826" y="5330"/>
                </a:lnTo>
                <a:lnTo>
                  <a:pt x="1777" y="5305"/>
                </a:lnTo>
                <a:lnTo>
                  <a:pt x="1582" y="5208"/>
                </a:lnTo>
                <a:lnTo>
                  <a:pt x="1388" y="5111"/>
                </a:lnTo>
                <a:lnTo>
                  <a:pt x="974" y="4892"/>
                </a:lnTo>
                <a:lnTo>
                  <a:pt x="755" y="4794"/>
                </a:lnTo>
                <a:lnTo>
                  <a:pt x="536" y="4721"/>
                </a:lnTo>
                <a:lnTo>
                  <a:pt x="317" y="4697"/>
                </a:lnTo>
                <a:close/>
                <a:moveTo>
                  <a:pt x="8809" y="6936"/>
                </a:moveTo>
                <a:lnTo>
                  <a:pt x="8736" y="6984"/>
                </a:lnTo>
                <a:lnTo>
                  <a:pt x="8663" y="7057"/>
                </a:lnTo>
                <a:lnTo>
                  <a:pt x="8566" y="7252"/>
                </a:lnTo>
                <a:lnTo>
                  <a:pt x="8468" y="7495"/>
                </a:lnTo>
                <a:lnTo>
                  <a:pt x="8420" y="7739"/>
                </a:lnTo>
                <a:lnTo>
                  <a:pt x="8395" y="7958"/>
                </a:lnTo>
                <a:lnTo>
                  <a:pt x="8395" y="8128"/>
                </a:lnTo>
                <a:lnTo>
                  <a:pt x="8322" y="8177"/>
                </a:lnTo>
                <a:lnTo>
                  <a:pt x="8201" y="8225"/>
                </a:lnTo>
                <a:lnTo>
                  <a:pt x="8079" y="8250"/>
                </a:lnTo>
                <a:lnTo>
                  <a:pt x="7982" y="8225"/>
                </a:lnTo>
                <a:lnTo>
                  <a:pt x="7909" y="8201"/>
                </a:lnTo>
                <a:lnTo>
                  <a:pt x="7982" y="8079"/>
                </a:lnTo>
                <a:lnTo>
                  <a:pt x="8055" y="7933"/>
                </a:lnTo>
                <a:lnTo>
                  <a:pt x="8103" y="7812"/>
                </a:lnTo>
                <a:lnTo>
                  <a:pt x="8103" y="7666"/>
                </a:lnTo>
                <a:lnTo>
                  <a:pt x="8103" y="7520"/>
                </a:lnTo>
                <a:lnTo>
                  <a:pt x="8055" y="7398"/>
                </a:lnTo>
                <a:lnTo>
                  <a:pt x="7957" y="7252"/>
                </a:lnTo>
                <a:lnTo>
                  <a:pt x="7836" y="7130"/>
                </a:lnTo>
                <a:lnTo>
                  <a:pt x="7763" y="7082"/>
                </a:lnTo>
                <a:lnTo>
                  <a:pt x="7617" y="7082"/>
                </a:lnTo>
                <a:lnTo>
                  <a:pt x="7544" y="7130"/>
                </a:lnTo>
                <a:lnTo>
                  <a:pt x="7446" y="7252"/>
                </a:lnTo>
                <a:lnTo>
                  <a:pt x="7373" y="7374"/>
                </a:lnTo>
                <a:lnTo>
                  <a:pt x="7325" y="7495"/>
                </a:lnTo>
                <a:lnTo>
                  <a:pt x="7300" y="7641"/>
                </a:lnTo>
                <a:lnTo>
                  <a:pt x="7300" y="7787"/>
                </a:lnTo>
                <a:lnTo>
                  <a:pt x="7300" y="7909"/>
                </a:lnTo>
                <a:lnTo>
                  <a:pt x="7325" y="8055"/>
                </a:lnTo>
                <a:lnTo>
                  <a:pt x="7373" y="8177"/>
                </a:lnTo>
                <a:lnTo>
                  <a:pt x="7179" y="8298"/>
                </a:lnTo>
                <a:lnTo>
                  <a:pt x="7081" y="8323"/>
                </a:lnTo>
                <a:lnTo>
                  <a:pt x="6984" y="8347"/>
                </a:lnTo>
                <a:lnTo>
                  <a:pt x="6911" y="8371"/>
                </a:lnTo>
                <a:lnTo>
                  <a:pt x="6814" y="8347"/>
                </a:lnTo>
                <a:lnTo>
                  <a:pt x="6692" y="8298"/>
                </a:lnTo>
                <a:lnTo>
                  <a:pt x="6570" y="8201"/>
                </a:lnTo>
                <a:lnTo>
                  <a:pt x="6497" y="8055"/>
                </a:lnTo>
                <a:lnTo>
                  <a:pt x="6449" y="7909"/>
                </a:lnTo>
                <a:lnTo>
                  <a:pt x="6449" y="7739"/>
                </a:lnTo>
                <a:lnTo>
                  <a:pt x="6497" y="7544"/>
                </a:lnTo>
                <a:lnTo>
                  <a:pt x="6497" y="7520"/>
                </a:lnTo>
                <a:lnTo>
                  <a:pt x="6473" y="7520"/>
                </a:lnTo>
                <a:lnTo>
                  <a:pt x="6449" y="7495"/>
                </a:lnTo>
                <a:lnTo>
                  <a:pt x="6424" y="7520"/>
                </a:lnTo>
                <a:lnTo>
                  <a:pt x="6327" y="7617"/>
                </a:lnTo>
                <a:lnTo>
                  <a:pt x="6254" y="7739"/>
                </a:lnTo>
                <a:lnTo>
                  <a:pt x="6230" y="7836"/>
                </a:lnTo>
                <a:lnTo>
                  <a:pt x="6206" y="7958"/>
                </a:lnTo>
                <a:lnTo>
                  <a:pt x="6206" y="8055"/>
                </a:lnTo>
                <a:lnTo>
                  <a:pt x="6206" y="8177"/>
                </a:lnTo>
                <a:lnTo>
                  <a:pt x="6254" y="8274"/>
                </a:lnTo>
                <a:lnTo>
                  <a:pt x="6303" y="8371"/>
                </a:lnTo>
                <a:lnTo>
                  <a:pt x="6376" y="8469"/>
                </a:lnTo>
                <a:lnTo>
                  <a:pt x="6449" y="8542"/>
                </a:lnTo>
                <a:lnTo>
                  <a:pt x="6546" y="8615"/>
                </a:lnTo>
                <a:lnTo>
                  <a:pt x="6643" y="8663"/>
                </a:lnTo>
                <a:lnTo>
                  <a:pt x="6765" y="8712"/>
                </a:lnTo>
                <a:lnTo>
                  <a:pt x="6862" y="8736"/>
                </a:lnTo>
                <a:lnTo>
                  <a:pt x="7008" y="8736"/>
                </a:lnTo>
                <a:lnTo>
                  <a:pt x="7130" y="8712"/>
                </a:lnTo>
                <a:lnTo>
                  <a:pt x="7349" y="8615"/>
                </a:lnTo>
                <a:lnTo>
                  <a:pt x="7592" y="8493"/>
                </a:lnTo>
                <a:lnTo>
                  <a:pt x="7690" y="8566"/>
                </a:lnTo>
                <a:lnTo>
                  <a:pt x="7836" y="8639"/>
                </a:lnTo>
                <a:lnTo>
                  <a:pt x="7982" y="8663"/>
                </a:lnTo>
                <a:lnTo>
                  <a:pt x="8128" y="8688"/>
                </a:lnTo>
                <a:lnTo>
                  <a:pt x="8225" y="8688"/>
                </a:lnTo>
                <a:lnTo>
                  <a:pt x="8347" y="8663"/>
                </a:lnTo>
                <a:lnTo>
                  <a:pt x="8566" y="8566"/>
                </a:lnTo>
                <a:lnTo>
                  <a:pt x="8639" y="8663"/>
                </a:lnTo>
                <a:lnTo>
                  <a:pt x="8736" y="8736"/>
                </a:lnTo>
                <a:lnTo>
                  <a:pt x="8833" y="8809"/>
                </a:lnTo>
                <a:lnTo>
                  <a:pt x="8931" y="8858"/>
                </a:lnTo>
                <a:lnTo>
                  <a:pt x="9174" y="8907"/>
                </a:lnTo>
                <a:lnTo>
                  <a:pt x="9417" y="8931"/>
                </a:lnTo>
                <a:lnTo>
                  <a:pt x="9661" y="8882"/>
                </a:lnTo>
                <a:lnTo>
                  <a:pt x="9880" y="8809"/>
                </a:lnTo>
                <a:lnTo>
                  <a:pt x="9977" y="8736"/>
                </a:lnTo>
                <a:lnTo>
                  <a:pt x="10074" y="8663"/>
                </a:lnTo>
                <a:lnTo>
                  <a:pt x="10172" y="8566"/>
                </a:lnTo>
                <a:lnTo>
                  <a:pt x="10269" y="8469"/>
                </a:lnTo>
                <a:lnTo>
                  <a:pt x="10293" y="8396"/>
                </a:lnTo>
                <a:lnTo>
                  <a:pt x="10293" y="8347"/>
                </a:lnTo>
                <a:lnTo>
                  <a:pt x="10269" y="8298"/>
                </a:lnTo>
                <a:lnTo>
                  <a:pt x="10245" y="8250"/>
                </a:lnTo>
                <a:lnTo>
                  <a:pt x="10172" y="8225"/>
                </a:lnTo>
                <a:lnTo>
                  <a:pt x="10123" y="8201"/>
                </a:lnTo>
                <a:lnTo>
                  <a:pt x="10001" y="8201"/>
                </a:lnTo>
                <a:lnTo>
                  <a:pt x="9782" y="8323"/>
                </a:lnTo>
                <a:lnTo>
                  <a:pt x="9563" y="8420"/>
                </a:lnTo>
                <a:lnTo>
                  <a:pt x="9442" y="8444"/>
                </a:lnTo>
                <a:lnTo>
                  <a:pt x="9344" y="8469"/>
                </a:lnTo>
                <a:lnTo>
                  <a:pt x="9223" y="8469"/>
                </a:lnTo>
                <a:lnTo>
                  <a:pt x="9101" y="8420"/>
                </a:lnTo>
                <a:lnTo>
                  <a:pt x="9004" y="8347"/>
                </a:lnTo>
                <a:lnTo>
                  <a:pt x="8931" y="8274"/>
                </a:lnTo>
                <a:lnTo>
                  <a:pt x="9052" y="8128"/>
                </a:lnTo>
                <a:lnTo>
                  <a:pt x="9150" y="7982"/>
                </a:lnTo>
                <a:lnTo>
                  <a:pt x="9247" y="7836"/>
                </a:lnTo>
                <a:lnTo>
                  <a:pt x="9296" y="7666"/>
                </a:lnTo>
                <a:lnTo>
                  <a:pt x="9320" y="7495"/>
                </a:lnTo>
                <a:lnTo>
                  <a:pt x="9296" y="7349"/>
                </a:lnTo>
                <a:lnTo>
                  <a:pt x="9247" y="7203"/>
                </a:lnTo>
                <a:lnTo>
                  <a:pt x="9150" y="7057"/>
                </a:lnTo>
                <a:lnTo>
                  <a:pt x="9052" y="6984"/>
                </a:lnTo>
                <a:lnTo>
                  <a:pt x="8955" y="6936"/>
                </a:lnTo>
                <a:close/>
                <a:moveTo>
                  <a:pt x="1947" y="9710"/>
                </a:moveTo>
                <a:lnTo>
                  <a:pt x="1801" y="9758"/>
                </a:lnTo>
                <a:lnTo>
                  <a:pt x="1582" y="9856"/>
                </a:lnTo>
                <a:lnTo>
                  <a:pt x="1363" y="10002"/>
                </a:lnTo>
                <a:lnTo>
                  <a:pt x="925" y="10294"/>
                </a:lnTo>
                <a:lnTo>
                  <a:pt x="706" y="10415"/>
                </a:lnTo>
                <a:lnTo>
                  <a:pt x="585" y="10513"/>
                </a:lnTo>
                <a:lnTo>
                  <a:pt x="463" y="10610"/>
                </a:lnTo>
                <a:lnTo>
                  <a:pt x="366" y="10707"/>
                </a:lnTo>
                <a:lnTo>
                  <a:pt x="317" y="10829"/>
                </a:lnTo>
                <a:lnTo>
                  <a:pt x="317" y="10878"/>
                </a:lnTo>
                <a:lnTo>
                  <a:pt x="341" y="10926"/>
                </a:lnTo>
                <a:lnTo>
                  <a:pt x="366" y="10999"/>
                </a:lnTo>
                <a:lnTo>
                  <a:pt x="439" y="11048"/>
                </a:lnTo>
                <a:lnTo>
                  <a:pt x="536" y="11097"/>
                </a:lnTo>
                <a:lnTo>
                  <a:pt x="633" y="11097"/>
                </a:lnTo>
                <a:lnTo>
                  <a:pt x="755" y="11072"/>
                </a:lnTo>
                <a:lnTo>
                  <a:pt x="877" y="11048"/>
                </a:lnTo>
                <a:lnTo>
                  <a:pt x="1120" y="10926"/>
                </a:lnTo>
                <a:lnTo>
                  <a:pt x="1315" y="10829"/>
                </a:lnTo>
                <a:lnTo>
                  <a:pt x="1728" y="10610"/>
                </a:lnTo>
                <a:lnTo>
                  <a:pt x="1947" y="10488"/>
                </a:lnTo>
                <a:lnTo>
                  <a:pt x="2142" y="10342"/>
                </a:lnTo>
                <a:lnTo>
                  <a:pt x="2264" y="10245"/>
                </a:lnTo>
                <a:lnTo>
                  <a:pt x="2312" y="10123"/>
                </a:lnTo>
                <a:lnTo>
                  <a:pt x="2312" y="10002"/>
                </a:lnTo>
                <a:lnTo>
                  <a:pt x="2264" y="9880"/>
                </a:lnTo>
                <a:lnTo>
                  <a:pt x="2191" y="9783"/>
                </a:lnTo>
                <a:lnTo>
                  <a:pt x="2069" y="9734"/>
                </a:lnTo>
                <a:lnTo>
                  <a:pt x="1947" y="9710"/>
                </a:lnTo>
                <a:close/>
                <a:moveTo>
                  <a:pt x="14065" y="10026"/>
                </a:moveTo>
                <a:lnTo>
                  <a:pt x="13895" y="10050"/>
                </a:lnTo>
                <a:lnTo>
                  <a:pt x="13846" y="10075"/>
                </a:lnTo>
                <a:lnTo>
                  <a:pt x="13797" y="10123"/>
                </a:lnTo>
                <a:lnTo>
                  <a:pt x="13773" y="10172"/>
                </a:lnTo>
                <a:lnTo>
                  <a:pt x="13749" y="10221"/>
                </a:lnTo>
                <a:lnTo>
                  <a:pt x="13773" y="10318"/>
                </a:lnTo>
                <a:lnTo>
                  <a:pt x="13797" y="10367"/>
                </a:lnTo>
                <a:lnTo>
                  <a:pt x="13846" y="10415"/>
                </a:lnTo>
                <a:lnTo>
                  <a:pt x="14138" y="10586"/>
                </a:lnTo>
                <a:lnTo>
                  <a:pt x="14454" y="10756"/>
                </a:lnTo>
                <a:lnTo>
                  <a:pt x="14624" y="10878"/>
                </a:lnTo>
                <a:lnTo>
                  <a:pt x="14819" y="10975"/>
                </a:lnTo>
                <a:lnTo>
                  <a:pt x="15014" y="11048"/>
                </a:lnTo>
                <a:lnTo>
                  <a:pt x="15208" y="11097"/>
                </a:lnTo>
                <a:lnTo>
                  <a:pt x="15379" y="11097"/>
                </a:lnTo>
                <a:lnTo>
                  <a:pt x="15427" y="11072"/>
                </a:lnTo>
                <a:lnTo>
                  <a:pt x="15500" y="11024"/>
                </a:lnTo>
                <a:lnTo>
                  <a:pt x="15573" y="10951"/>
                </a:lnTo>
                <a:lnTo>
                  <a:pt x="15598" y="10829"/>
                </a:lnTo>
                <a:lnTo>
                  <a:pt x="15598" y="10707"/>
                </a:lnTo>
                <a:lnTo>
                  <a:pt x="15549" y="10586"/>
                </a:lnTo>
                <a:lnTo>
                  <a:pt x="15500" y="10537"/>
                </a:lnTo>
                <a:lnTo>
                  <a:pt x="15452" y="10513"/>
                </a:lnTo>
                <a:lnTo>
                  <a:pt x="15379" y="10464"/>
                </a:lnTo>
                <a:lnTo>
                  <a:pt x="15306" y="10464"/>
                </a:lnTo>
                <a:lnTo>
                  <a:pt x="15135" y="10415"/>
                </a:lnTo>
                <a:lnTo>
                  <a:pt x="14965" y="10367"/>
                </a:lnTo>
                <a:lnTo>
                  <a:pt x="14600" y="10196"/>
                </a:lnTo>
                <a:lnTo>
                  <a:pt x="14430" y="10099"/>
                </a:lnTo>
                <a:lnTo>
                  <a:pt x="14260" y="10050"/>
                </a:lnTo>
                <a:lnTo>
                  <a:pt x="14065" y="10026"/>
                </a:lnTo>
                <a:close/>
                <a:moveTo>
                  <a:pt x="8468" y="2605"/>
                </a:moveTo>
                <a:lnTo>
                  <a:pt x="8760" y="2629"/>
                </a:lnTo>
                <a:lnTo>
                  <a:pt x="9052" y="2678"/>
                </a:lnTo>
                <a:lnTo>
                  <a:pt x="9344" y="2726"/>
                </a:lnTo>
                <a:lnTo>
                  <a:pt x="9125" y="2799"/>
                </a:lnTo>
                <a:lnTo>
                  <a:pt x="9101" y="2824"/>
                </a:lnTo>
                <a:lnTo>
                  <a:pt x="9101" y="2848"/>
                </a:lnTo>
                <a:lnTo>
                  <a:pt x="9101" y="2872"/>
                </a:lnTo>
                <a:lnTo>
                  <a:pt x="9125" y="2897"/>
                </a:lnTo>
                <a:lnTo>
                  <a:pt x="9223" y="2945"/>
                </a:lnTo>
                <a:lnTo>
                  <a:pt x="9320" y="2970"/>
                </a:lnTo>
                <a:lnTo>
                  <a:pt x="9442" y="2945"/>
                </a:lnTo>
                <a:lnTo>
                  <a:pt x="9563" y="2921"/>
                </a:lnTo>
                <a:lnTo>
                  <a:pt x="9855" y="2872"/>
                </a:lnTo>
                <a:lnTo>
                  <a:pt x="10269" y="3043"/>
                </a:lnTo>
                <a:lnTo>
                  <a:pt x="10074" y="3067"/>
                </a:lnTo>
                <a:lnTo>
                  <a:pt x="9855" y="3116"/>
                </a:lnTo>
                <a:lnTo>
                  <a:pt x="9685" y="3189"/>
                </a:lnTo>
                <a:lnTo>
                  <a:pt x="9515" y="3262"/>
                </a:lnTo>
                <a:lnTo>
                  <a:pt x="9515" y="3286"/>
                </a:lnTo>
                <a:lnTo>
                  <a:pt x="9490" y="3310"/>
                </a:lnTo>
                <a:lnTo>
                  <a:pt x="9515" y="3335"/>
                </a:lnTo>
                <a:lnTo>
                  <a:pt x="9539" y="3359"/>
                </a:lnTo>
                <a:lnTo>
                  <a:pt x="9953" y="3335"/>
                </a:lnTo>
                <a:lnTo>
                  <a:pt x="10342" y="3310"/>
                </a:lnTo>
                <a:lnTo>
                  <a:pt x="10780" y="3310"/>
                </a:lnTo>
                <a:lnTo>
                  <a:pt x="11048" y="3505"/>
                </a:lnTo>
                <a:lnTo>
                  <a:pt x="10756" y="3578"/>
                </a:lnTo>
                <a:lnTo>
                  <a:pt x="10464" y="3675"/>
                </a:lnTo>
                <a:lnTo>
                  <a:pt x="10245" y="3797"/>
                </a:lnTo>
                <a:lnTo>
                  <a:pt x="10099" y="3918"/>
                </a:lnTo>
                <a:lnTo>
                  <a:pt x="10074" y="3943"/>
                </a:lnTo>
                <a:lnTo>
                  <a:pt x="10099" y="3943"/>
                </a:lnTo>
                <a:lnTo>
                  <a:pt x="10391" y="3918"/>
                </a:lnTo>
                <a:lnTo>
                  <a:pt x="10683" y="3870"/>
                </a:lnTo>
                <a:lnTo>
                  <a:pt x="10975" y="3821"/>
                </a:lnTo>
                <a:lnTo>
                  <a:pt x="11291" y="3773"/>
                </a:lnTo>
                <a:lnTo>
                  <a:pt x="11364" y="3773"/>
                </a:lnTo>
                <a:lnTo>
                  <a:pt x="11583" y="3967"/>
                </a:lnTo>
                <a:lnTo>
                  <a:pt x="11778" y="4186"/>
                </a:lnTo>
                <a:lnTo>
                  <a:pt x="11388" y="4210"/>
                </a:lnTo>
                <a:lnTo>
                  <a:pt x="10829" y="4259"/>
                </a:lnTo>
                <a:lnTo>
                  <a:pt x="10561" y="4283"/>
                </a:lnTo>
                <a:lnTo>
                  <a:pt x="10318" y="4381"/>
                </a:lnTo>
                <a:lnTo>
                  <a:pt x="10293" y="4405"/>
                </a:lnTo>
                <a:lnTo>
                  <a:pt x="10293" y="4429"/>
                </a:lnTo>
                <a:lnTo>
                  <a:pt x="10318" y="4454"/>
                </a:lnTo>
                <a:lnTo>
                  <a:pt x="10585" y="4527"/>
                </a:lnTo>
                <a:lnTo>
                  <a:pt x="11705" y="4527"/>
                </a:lnTo>
                <a:lnTo>
                  <a:pt x="11997" y="4502"/>
                </a:lnTo>
                <a:lnTo>
                  <a:pt x="12216" y="4867"/>
                </a:lnTo>
                <a:lnTo>
                  <a:pt x="11851" y="4867"/>
                </a:lnTo>
                <a:lnTo>
                  <a:pt x="11267" y="4892"/>
                </a:lnTo>
                <a:lnTo>
                  <a:pt x="10658" y="4940"/>
                </a:lnTo>
                <a:lnTo>
                  <a:pt x="10634" y="4940"/>
                </a:lnTo>
                <a:lnTo>
                  <a:pt x="10634" y="4965"/>
                </a:lnTo>
                <a:lnTo>
                  <a:pt x="10634" y="4989"/>
                </a:lnTo>
                <a:lnTo>
                  <a:pt x="10658" y="5013"/>
                </a:lnTo>
                <a:lnTo>
                  <a:pt x="10902" y="5086"/>
                </a:lnTo>
                <a:lnTo>
                  <a:pt x="11169" y="5111"/>
                </a:lnTo>
                <a:lnTo>
                  <a:pt x="12021" y="5111"/>
                </a:lnTo>
                <a:lnTo>
                  <a:pt x="12362" y="5135"/>
                </a:lnTo>
                <a:lnTo>
                  <a:pt x="12556" y="5622"/>
                </a:lnTo>
                <a:lnTo>
                  <a:pt x="11461" y="5622"/>
                </a:lnTo>
                <a:lnTo>
                  <a:pt x="11291" y="5646"/>
                </a:lnTo>
                <a:lnTo>
                  <a:pt x="11145" y="5695"/>
                </a:lnTo>
                <a:lnTo>
                  <a:pt x="10999" y="5768"/>
                </a:lnTo>
                <a:lnTo>
                  <a:pt x="10975" y="5792"/>
                </a:lnTo>
                <a:lnTo>
                  <a:pt x="10999" y="5841"/>
                </a:lnTo>
                <a:lnTo>
                  <a:pt x="11267" y="5889"/>
                </a:lnTo>
                <a:lnTo>
                  <a:pt x="11534" y="5889"/>
                </a:lnTo>
                <a:lnTo>
                  <a:pt x="12070" y="5914"/>
                </a:lnTo>
                <a:lnTo>
                  <a:pt x="12654" y="5938"/>
                </a:lnTo>
                <a:lnTo>
                  <a:pt x="12702" y="6060"/>
                </a:lnTo>
                <a:lnTo>
                  <a:pt x="12727" y="6181"/>
                </a:lnTo>
                <a:lnTo>
                  <a:pt x="12386" y="6181"/>
                </a:lnTo>
                <a:lnTo>
                  <a:pt x="11729" y="6254"/>
                </a:lnTo>
                <a:lnTo>
                  <a:pt x="11413" y="6279"/>
                </a:lnTo>
                <a:lnTo>
                  <a:pt x="11121" y="6352"/>
                </a:lnTo>
                <a:lnTo>
                  <a:pt x="11096" y="6352"/>
                </a:lnTo>
                <a:lnTo>
                  <a:pt x="11096" y="6376"/>
                </a:lnTo>
                <a:lnTo>
                  <a:pt x="11096" y="6400"/>
                </a:lnTo>
                <a:lnTo>
                  <a:pt x="11121" y="6425"/>
                </a:lnTo>
                <a:lnTo>
                  <a:pt x="11388" y="6473"/>
                </a:lnTo>
                <a:lnTo>
                  <a:pt x="11656" y="6498"/>
                </a:lnTo>
                <a:lnTo>
                  <a:pt x="12508" y="6498"/>
                </a:lnTo>
                <a:lnTo>
                  <a:pt x="12824" y="6522"/>
                </a:lnTo>
                <a:lnTo>
                  <a:pt x="12873" y="6838"/>
                </a:lnTo>
                <a:lnTo>
                  <a:pt x="12556" y="6838"/>
                </a:lnTo>
                <a:lnTo>
                  <a:pt x="12240" y="6863"/>
                </a:lnTo>
                <a:lnTo>
                  <a:pt x="11753" y="6887"/>
                </a:lnTo>
                <a:lnTo>
                  <a:pt x="11510" y="6911"/>
                </a:lnTo>
                <a:lnTo>
                  <a:pt x="11267" y="6936"/>
                </a:lnTo>
                <a:lnTo>
                  <a:pt x="11242" y="6936"/>
                </a:lnTo>
                <a:lnTo>
                  <a:pt x="11242" y="6960"/>
                </a:lnTo>
                <a:lnTo>
                  <a:pt x="11242" y="7009"/>
                </a:lnTo>
                <a:lnTo>
                  <a:pt x="11267" y="7009"/>
                </a:lnTo>
                <a:lnTo>
                  <a:pt x="11461" y="7082"/>
                </a:lnTo>
                <a:lnTo>
                  <a:pt x="11680" y="7130"/>
                </a:lnTo>
                <a:lnTo>
                  <a:pt x="12727" y="7130"/>
                </a:lnTo>
                <a:lnTo>
                  <a:pt x="12921" y="7106"/>
                </a:lnTo>
                <a:lnTo>
                  <a:pt x="12994" y="7593"/>
                </a:lnTo>
                <a:lnTo>
                  <a:pt x="12994" y="7593"/>
                </a:lnTo>
                <a:lnTo>
                  <a:pt x="12848" y="7568"/>
                </a:lnTo>
                <a:lnTo>
                  <a:pt x="12702" y="7568"/>
                </a:lnTo>
                <a:lnTo>
                  <a:pt x="12435" y="7593"/>
                </a:lnTo>
                <a:lnTo>
                  <a:pt x="11997" y="7593"/>
                </a:lnTo>
                <a:lnTo>
                  <a:pt x="11778" y="7617"/>
                </a:lnTo>
                <a:lnTo>
                  <a:pt x="11559" y="7690"/>
                </a:lnTo>
                <a:lnTo>
                  <a:pt x="11534" y="7690"/>
                </a:lnTo>
                <a:lnTo>
                  <a:pt x="11534" y="7739"/>
                </a:lnTo>
                <a:lnTo>
                  <a:pt x="11534" y="7763"/>
                </a:lnTo>
                <a:lnTo>
                  <a:pt x="11559" y="7787"/>
                </a:lnTo>
                <a:lnTo>
                  <a:pt x="11778" y="7836"/>
                </a:lnTo>
                <a:lnTo>
                  <a:pt x="11997" y="7860"/>
                </a:lnTo>
                <a:lnTo>
                  <a:pt x="12435" y="7860"/>
                </a:lnTo>
                <a:lnTo>
                  <a:pt x="12702" y="7885"/>
                </a:lnTo>
                <a:lnTo>
                  <a:pt x="12848" y="7885"/>
                </a:lnTo>
                <a:lnTo>
                  <a:pt x="12994" y="7860"/>
                </a:lnTo>
                <a:lnTo>
                  <a:pt x="12994" y="7909"/>
                </a:lnTo>
                <a:lnTo>
                  <a:pt x="12994" y="8250"/>
                </a:lnTo>
                <a:lnTo>
                  <a:pt x="12873" y="8201"/>
                </a:lnTo>
                <a:lnTo>
                  <a:pt x="12775" y="8201"/>
                </a:lnTo>
                <a:lnTo>
                  <a:pt x="12532" y="8177"/>
                </a:lnTo>
                <a:lnTo>
                  <a:pt x="12094" y="8177"/>
                </a:lnTo>
                <a:lnTo>
                  <a:pt x="11875" y="8201"/>
                </a:lnTo>
                <a:lnTo>
                  <a:pt x="11656" y="8250"/>
                </a:lnTo>
                <a:lnTo>
                  <a:pt x="11656" y="8274"/>
                </a:lnTo>
                <a:lnTo>
                  <a:pt x="11632" y="8298"/>
                </a:lnTo>
                <a:lnTo>
                  <a:pt x="11656" y="8298"/>
                </a:lnTo>
                <a:lnTo>
                  <a:pt x="11656" y="8323"/>
                </a:lnTo>
                <a:lnTo>
                  <a:pt x="12045" y="8396"/>
                </a:lnTo>
                <a:lnTo>
                  <a:pt x="12410" y="8444"/>
                </a:lnTo>
                <a:lnTo>
                  <a:pt x="12702" y="8469"/>
                </a:lnTo>
                <a:lnTo>
                  <a:pt x="12824" y="8493"/>
                </a:lnTo>
                <a:lnTo>
                  <a:pt x="12970" y="8469"/>
                </a:lnTo>
                <a:lnTo>
                  <a:pt x="12873" y="8858"/>
                </a:lnTo>
                <a:lnTo>
                  <a:pt x="12654" y="8809"/>
                </a:lnTo>
                <a:lnTo>
                  <a:pt x="12483" y="8785"/>
                </a:lnTo>
                <a:lnTo>
                  <a:pt x="12264" y="8736"/>
                </a:lnTo>
                <a:lnTo>
                  <a:pt x="11826" y="8736"/>
                </a:lnTo>
                <a:lnTo>
                  <a:pt x="11607" y="8809"/>
                </a:lnTo>
                <a:lnTo>
                  <a:pt x="11583" y="8834"/>
                </a:lnTo>
                <a:lnTo>
                  <a:pt x="11583" y="8858"/>
                </a:lnTo>
                <a:lnTo>
                  <a:pt x="11583" y="8882"/>
                </a:lnTo>
                <a:lnTo>
                  <a:pt x="11851" y="8882"/>
                </a:lnTo>
                <a:lnTo>
                  <a:pt x="12094" y="8931"/>
                </a:lnTo>
                <a:lnTo>
                  <a:pt x="12556" y="9053"/>
                </a:lnTo>
                <a:lnTo>
                  <a:pt x="12775" y="9126"/>
                </a:lnTo>
                <a:lnTo>
                  <a:pt x="12654" y="9345"/>
                </a:lnTo>
                <a:lnTo>
                  <a:pt x="12508" y="9296"/>
                </a:lnTo>
                <a:lnTo>
                  <a:pt x="12313" y="9272"/>
                </a:lnTo>
                <a:lnTo>
                  <a:pt x="12143" y="9223"/>
                </a:lnTo>
                <a:lnTo>
                  <a:pt x="11972" y="9199"/>
                </a:lnTo>
                <a:lnTo>
                  <a:pt x="11607" y="9199"/>
                </a:lnTo>
                <a:lnTo>
                  <a:pt x="11583" y="9223"/>
                </a:lnTo>
                <a:lnTo>
                  <a:pt x="11583" y="9247"/>
                </a:lnTo>
                <a:lnTo>
                  <a:pt x="11583" y="9272"/>
                </a:lnTo>
                <a:lnTo>
                  <a:pt x="11924" y="9418"/>
                </a:lnTo>
                <a:lnTo>
                  <a:pt x="12240" y="9564"/>
                </a:lnTo>
                <a:lnTo>
                  <a:pt x="12532" y="9637"/>
                </a:lnTo>
                <a:lnTo>
                  <a:pt x="12337" y="9929"/>
                </a:lnTo>
                <a:lnTo>
                  <a:pt x="12337" y="9977"/>
                </a:lnTo>
                <a:lnTo>
                  <a:pt x="12167" y="9904"/>
                </a:lnTo>
                <a:lnTo>
                  <a:pt x="11997" y="9880"/>
                </a:lnTo>
                <a:lnTo>
                  <a:pt x="11802" y="9831"/>
                </a:lnTo>
                <a:lnTo>
                  <a:pt x="11242" y="9831"/>
                </a:lnTo>
                <a:lnTo>
                  <a:pt x="11218" y="9856"/>
                </a:lnTo>
                <a:lnTo>
                  <a:pt x="11218" y="9880"/>
                </a:lnTo>
                <a:lnTo>
                  <a:pt x="11242" y="9880"/>
                </a:lnTo>
                <a:lnTo>
                  <a:pt x="11534" y="10002"/>
                </a:lnTo>
                <a:lnTo>
                  <a:pt x="11851" y="10123"/>
                </a:lnTo>
                <a:lnTo>
                  <a:pt x="12167" y="10245"/>
                </a:lnTo>
                <a:lnTo>
                  <a:pt x="11972" y="10513"/>
                </a:lnTo>
                <a:lnTo>
                  <a:pt x="11826" y="10488"/>
                </a:lnTo>
                <a:lnTo>
                  <a:pt x="11413" y="10391"/>
                </a:lnTo>
                <a:lnTo>
                  <a:pt x="11023" y="10342"/>
                </a:lnTo>
                <a:lnTo>
                  <a:pt x="10975" y="10342"/>
                </a:lnTo>
                <a:lnTo>
                  <a:pt x="10975" y="10367"/>
                </a:lnTo>
                <a:lnTo>
                  <a:pt x="10975" y="10391"/>
                </a:lnTo>
                <a:lnTo>
                  <a:pt x="10999" y="10440"/>
                </a:lnTo>
                <a:lnTo>
                  <a:pt x="11145" y="10537"/>
                </a:lnTo>
                <a:lnTo>
                  <a:pt x="11315" y="10610"/>
                </a:lnTo>
                <a:lnTo>
                  <a:pt x="11632" y="10732"/>
                </a:lnTo>
                <a:lnTo>
                  <a:pt x="11802" y="10780"/>
                </a:lnTo>
                <a:lnTo>
                  <a:pt x="11656" y="10999"/>
                </a:lnTo>
                <a:lnTo>
                  <a:pt x="11510" y="10951"/>
                </a:lnTo>
                <a:lnTo>
                  <a:pt x="11364" y="10926"/>
                </a:lnTo>
                <a:lnTo>
                  <a:pt x="11072" y="10853"/>
                </a:lnTo>
                <a:lnTo>
                  <a:pt x="10950" y="10853"/>
                </a:lnTo>
                <a:lnTo>
                  <a:pt x="10804" y="10902"/>
                </a:lnTo>
                <a:lnTo>
                  <a:pt x="10780" y="10926"/>
                </a:lnTo>
                <a:lnTo>
                  <a:pt x="10756" y="10951"/>
                </a:lnTo>
                <a:lnTo>
                  <a:pt x="10756" y="10999"/>
                </a:lnTo>
                <a:lnTo>
                  <a:pt x="10780" y="11048"/>
                </a:lnTo>
                <a:lnTo>
                  <a:pt x="10902" y="11121"/>
                </a:lnTo>
                <a:lnTo>
                  <a:pt x="11023" y="11170"/>
                </a:lnTo>
                <a:lnTo>
                  <a:pt x="11267" y="11243"/>
                </a:lnTo>
                <a:lnTo>
                  <a:pt x="11461" y="11291"/>
                </a:lnTo>
                <a:lnTo>
                  <a:pt x="11242" y="11583"/>
                </a:lnTo>
                <a:lnTo>
                  <a:pt x="11072" y="11535"/>
                </a:lnTo>
                <a:lnTo>
                  <a:pt x="10877" y="11535"/>
                </a:lnTo>
                <a:lnTo>
                  <a:pt x="10683" y="11583"/>
                </a:lnTo>
                <a:lnTo>
                  <a:pt x="10658" y="11608"/>
                </a:lnTo>
                <a:lnTo>
                  <a:pt x="10683" y="11632"/>
                </a:lnTo>
                <a:lnTo>
                  <a:pt x="10829" y="11681"/>
                </a:lnTo>
                <a:lnTo>
                  <a:pt x="10975" y="11729"/>
                </a:lnTo>
                <a:lnTo>
                  <a:pt x="11096" y="11778"/>
                </a:lnTo>
                <a:lnTo>
                  <a:pt x="10877" y="12143"/>
                </a:lnTo>
                <a:lnTo>
                  <a:pt x="10829" y="12118"/>
                </a:lnTo>
                <a:lnTo>
                  <a:pt x="10658" y="12045"/>
                </a:lnTo>
                <a:lnTo>
                  <a:pt x="10561" y="11997"/>
                </a:lnTo>
                <a:lnTo>
                  <a:pt x="10464" y="11972"/>
                </a:lnTo>
                <a:lnTo>
                  <a:pt x="10439" y="11997"/>
                </a:lnTo>
                <a:lnTo>
                  <a:pt x="10439" y="12045"/>
                </a:lnTo>
                <a:lnTo>
                  <a:pt x="10488" y="12118"/>
                </a:lnTo>
                <a:lnTo>
                  <a:pt x="10585" y="12191"/>
                </a:lnTo>
                <a:lnTo>
                  <a:pt x="10756" y="12313"/>
                </a:lnTo>
                <a:lnTo>
                  <a:pt x="10561" y="12654"/>
                </a:lnTo>
                <a:lnTo>
                  <a:pt x="10415" y="12629"/>
                </a:lnTo>
                <a:lnTo>
                  <a:pt x="10172" y="12629"/>
                </a:lnTo>
                <a:lnTo>
                  <a:pt x="10026" y="12654"/>
                </a:lnTo>
                <a:lnTo>
                  <a:pt x="10026" y="12678"/>
                </a:lnTo>
                <a:lnTo>
                  <a:pt x="10026" y="12702"/>
                </a:lnTo>
                <a:lnTo>
                  <a:pt x="10245" y="12800"/>
                </a:lnTo>
                <a:lnTo>
                  <a:pt x="10439" y="12897"/>
                </a:lnTo>
                <a:lnTo>
                  <a:pt x="10196" y="13384"/>
                </a:lnTo>
                <a:lnTo>
                  <a:pt x="9880" y="13384"/>
                </a:lnTo>
                <a:lnTo>
                  <a:pt x="9904" y="13432"/>
                </a:lnTo>
                <a:lnTo>
                  <a:pt x="10147" y="13505"/>
                </a:lnTo>
                <a:lnTo>
                  <a:pt x="10074" y="13700"/>
                </a:lnTo>
                <a:lnTo>
                  <a:pt x="10026" y="13895"/>
                </a:lnTo>
                <a:lnTo>
                  <a:pt x="9953" y="14284"/>
                </a:lnTo>
                <a:lnTo>
                  <a:pt x="9880" y="14673"/>
                </a:lnTo>
                <a:lnTo>
                  <a:pt x="9807" y="15087"/>
                </a:lnTo>
                <a:lnTo>
                  <a:pt x="9101" y="15111"/>
                </a:lnTo>
                <a:lnTo>
                  <a:pt x="9247" y="14673"/>
                </a:lnTo>
                <a:lnTo>
                  <a:pt x="9344" y="14235"/>
                </a:lnTo>
                <a:lnTo>
                  <a:pt x="9539" y="13359"/>
                </a:lnTo>
                <a:lnTo>
                  <a:pt x="9734" y="12459"/>
                </a:lnTo>
                <a:lnTo>
                  <a:pt x="9855" y="12021"/>
                </a:lnTo>
                <a:lnTo>
                  <a:pt x="9977" y="11583"/>
                </a:lnTo>
                <a:lnTo>
                  <a:pt x="10269" y="10659"/>
                </a:lnTo>
                <a:lnTo>
                  <a:pt x="10537" y="9734"/>
                </a:lnTo>
                <a:lnTo>
                  <a:pt x="10658" y="9320"/>
                </a:lnTo>
                <a:lnTo>
                  <a:pt x="10756" y="8858"/>
                </a:lnTo>
                <a:lnTo>
                  <a:pt x="10780" y="8639"/>
                </a:lnTo>
                <a:lnTo>
                  <a:pt x="10780" y="8396"/>
                </a:lnTo>
                <a:lnTo>
                  <a:pt x="10756" y="8177"/>
                </a:lnTo>
                <a:lnTo>
                  <a:pt x="10707" y="7958"/>
                </a:lnTo>
                <a:lnTo>
                  <a:pt x="10683" y="7933"/>
                </a:lnTo>
                <a:lnTo>
                  <a:pt x="10634" y="7933"/>
                </a:lnTo>
                <a:lnTo>
                  <a:pt x="10610" y="7958"/>
                </a:lnTo>
                <a:lnTo>
                  <a:pt x="10537" y="8177"/>
                </a:lnTo>
                <a:lnTo>
                  <a:pt x="10464" y="8420"/>
                </a:lnTo>
                <a:lnTo>
                  <a:pt x="10366" y="8882"/>
                </a:lnTo>
                <a:lnTo>
                  <a:pt x="10293" y="9369"/>
                </a:lnTo>
                <a:lnTo>
                  <a:pt x="10172" y="9831"/>
                </a:lnTo>
                <a:lnTo>
                  <a:pt x="9904" y="10756"/>
                </a:lnTo>
                <a:lnTo>
                  <a:pt x="9588" y="11656"/>
                </a:lnTo>
                <a:lnTo>
                  <a:pt x="9466" y="12094"/>
                </a:lnTo>
                <a:lnTo>
                  <a:pt x="9369" y="12532"/>
                </a:lnTo>
                <a:lnTo>
                  <a:pt x="9174" y="13384"/>
                </a:lnTo>
                <a:lnTo>
                  <a:pt x="8979" y="14260"/>
                </a:lnTo>
                <a:lnTo>
                  <a:pt x="8858" y="14698"/>
                </a:lnTo>
                <a:lnTo>
                  <a:pt x="8736" y="15111"/>
                </a:lnTo>
                <a:lnTo>
                  <a:pt x="8128" y="15136"/>
                </a:lnTo>
                <a:lnTo>
                  <a:pt x="7519" y="15087"/>
                </a:lnTo>
                <a:lnTo>
                  <a:pt x="7179" y="15063"/>
                </a:lnTo>
                <a:lnTo>
                  <a:pt x="7154" y="15038"/>
                </a:lnTo>
                <a:lnTo>
                  <a:pt x="7081" y="14698"/>
                </a:lnTo>
                <a:lnTo>
                  <a:pt x="7033" y="14357"/>
                </a:lnTo>
                <a:lnTo>
                  <a:pt x="6935" y="13651"/>
                </a:lnTo>
                <a:lnTo>
                  <a:pt x="6765" y="12605"/>
                </a:lnTo>
                <a:lnTo>
                  <a:pt x="6570" y="11583"/>
                </a:lnTo>
                <a:lnTo>
                  <a:pt x="6230" y="9880"/>
                </a:lnTo>
                <a:lnTo>
                  <a:pt x="6060" y="9028"/>
                </a:lnTo>
                <a:lnTo>
                  <a:pt x="5841" y="8177"/>
                </a:lnTo>
                <a:lnTo>
                  <a:pt x="5816" y="8152"/>
                </a:lnTo>
                <a:lnTo>
                  <a:pt x="5768" y="8128"/>
                </a:lnTo>
                <a:lnTo>
                  <a:pt x="5743" y="8128"/>
                </a:lnTo>
                <a:lnTo>
                  <a:pt x="5695" y="8152"/>
                </a:lnTo>
                <a:lnTo>
                  <a:pt x="5646" y="8298"/>
                </a:lnTo>
                <a:lnTo>
                  <a:pt x="5646" y="8420"/>
                </a:lnTo>
                <a:lnTo>
                  <a:pt x="5646" y="8542"/>
                </a:lnTo>
                <a:lnTo>
                  <a:pt x="5646" y="8663"/>
                </a:lnTo>
                <a:lnTo>
                  <a:pt x="5719" y="8931"/>
                </a:lnTo>
                <a:lnTo>
                  <a:pt x="5768" y="9199"/>
                </a:lnTo>
                <a:lnTo>
                  <a:pt x="5865" y="9734"/>
                </a:lnTo>
                <a:lnTo>
                  <a:pt x="5962" y="10245"/>
                </a:lnTo>
                <a:lnTo>
                  <a:pt x="6035" y="10780"/>
                </a:lnTo>
                <a:lnTo>
                  <a:pt x="6133" y="11316"/>
                </a:lnTo>
                <a:lnTo>
                  <a:pt x="6327" y="12337"/>
                </a:lnTo>
                <a:lnTo>
                  <a:pt x="6522" y="13384"/>
                </a:lnTo>
                <a:lnTo>
                  <a:pt x="6570" y="13773"/>
                </a:lnTo>
                <a:lnTo>
                  <a:pt x="6619" y="14211"/>
                </a:lnTo>
                <a:lnTo>
                  <a:pt x="6668" y="14625"/>
                </a:lnTo>
                <a:lnTo>
                  <a:pt x="6716" y="14819"/>
                </a:lnTo>
                <a:lnTo>
                  <a:pt x="6765" y="15014"/>
                </a:lnTo>
                <a:lnTo>
                  <a:pt x="6497" y="15038"/>
                </a:lnTo>
                <a:lnTo>
                  <a:pt x="6473" y="14625"/>
                </a:lnTo>
                <a:lnTo>
                  <a:pt x="6400" y="14235"/>
                </a:lnTo>
                <a:lnTo>
                  <a:pt x="6279" y="13846"/>
                </a:lnTo>
                <a:lnTo>
                  <a:pt x="6133" y="13481"/>
                </a:lnTo>
                <a:lnTo>
                  <a:pt x="5938" y="13116"/>
                </a:lnTo>
                <a:lnTo>
                  <a:pt x="5743" y="12775"/>
                </a:lnTo>
                <a:lnTo>
                  <a:pt x="5281" y="12070"/>
                </a:lnTo>
                <a:lnTo>
                  <a:pt x="4746" y="11267"/>
                </a:lnTo>
                <a:lnTo>
                  <a:pt x="4210" y="10415"/>
                </a:lnTo>
                <a:lnTo>
                  <a:pt x="3967" y="9977"/>
                </a:lnTo>
                <a:lnTo>
                  <a:pt x="3724" y="9539"/>
                </a:lnTo>
                <a:lnTo>
                  <a:pt x="3529" y="9077"/>
                </a:lnTo>
                <a:lnTo>
                  <a:pt x="3359" y="8615"/>
                </a:lnTo>
                <a:lnTo>
                  <a:pt x="3286" y="8396"/>
                </a:lnTo>
                <a:lnTo>
                  <a:pt x="3261" y="8152"/>
                </a:lnTo>
                <a:lnTo>
                  <a:pt x="3237" y="7909"/>
                </a:lnTo>
                <a:lnTo>
                  <a:pt x="3237" y="7666"/>
                </a:lnTo>
                <a:lnTo>
                  <a:pt x="3261" y="7155"/>
                </a:lnTo>
                <a:lnTo>
                  <a:pt x="3310" y="6668"/>
                </a:lnTo>
                <a:lnTo>
                  <a:pt x="3334" y="6376"/>
                </a:lnTo>
                <a:lnTo>
                  <a:pt x="3407" y="6108"/>
                </a:lnTo>
                <a:lnTo>
                  <a:pt x="3480" y="5841"/>
                </a:lnTo>
                <a:lnTo>
                  <a:pt x="3578" y="5597"/>
                </a:lnTo>
                <a:lnTo>
                  <a:pt x="3699" y="5354"/>
                </a:lnTo>
                <a:lnTo>
                  <a:pt x="3845" y="5111"/>
                </a:lnTo>
                <a:lnTo>
                  <a:pt x="4016" y="4892"/>
                </a:lnTo>
                <a:lnTo>
                  <a:pt x="4186" y="4673"/>
                </a:lnTo>
                <a:lnTo>
                  <a:pt x="4648" y="4162"/>
                </a:lnTo>
                <a:lnTo>
                  <a:pt x="5062" y="3748"/>
                </a:lnTo>
                <a:lnTo>
                  <a:pt x="5403" y="3432"/>
                </a:lnTo>
                <a:lnTo>
                  <a:pt x="5743" y="3189"/>
                </a:lnTo>
                <a:lnTo>
                  <a:pt x="6060" y="3018"/>
                </a:lnTo>
                <a:lnTo>
                  <a:pt x="6352" y="2872"/>
                </a:lnTo>
                <a:lnTo>
                  <a:pt x="6668" y="2775"/>
                </a:lnTo>
                <a:lnTo>
                  <a:pt x="6984" y="2702"/>
                </a:lnTo>
                <a:lnTo>
                  <a:pt x="7276" y="2653"/>
                </a:lnTo>
                <a:lnTo>
                  <a:pt x="7568" y="2629"/>
                </a:lnTo>
                <a:lnTo>
                  <a:pt x="7860" y="2605"/>
                </a:lnTo>
                <a:close/>
                <a:moveTo>
                  <a:pt x="6716" y="15525"/>
                </a:moveTo>
                <a:lnTo>
                  <a:pt x="6619" y="15720"/>
                </a:lnTo>
                <a:lnTo>
                  <a:pt x="6352" y="16158"/>
                </a:lnTo>
                <a:lnTo>
                  <a:pt x="6279" y="16109"/>
                </a:lnTo>
                <a:lnTo>
                  <a:pt x="6230" y="16060"/>
                </a:lnTo>
                <a:lnTo>
                  <a:pt x="6206" y="15963"/>
                </a:lnTo>
                <a:lnTo>
                  <a:pt x="6206" y="15866"/>
                </a:lnTo>
                <a:lnTo>
                  <a:pt x="6206" y="15768"/>
                </a:lnTo>
                <a:lnTo>
                  <a:pt x="6230" y="15695"/>
                </a:lnTo>
                <a:lnTo>
                  <a:pt x="6279" y="15598"/>
                </a:lnTo>
                <a:lnTo>
                  <a:pt x="6327" y="15549"/>
                </a:lnTo>
                <a:lnTo>
                  <a:pt x="6595" y="15525"/>
                </a:lnTo>
                <a:close/>
                <a:moveTo>
                  <a:pt x="6887" y="15525"/>
                </a:moveTo>
                <a:lnTo>
                  <a:pt x="7276" y="15549"/>
                </a:lnTo>
                <a:lnTo>
                  <a:pt x="7641" y="15598"/>
                </a:lnTo>
                <a:lnTo>
                  <a:pt x="8225" y="15647"/>
                </a:lnTo>
                <a:lnTo>
                  <a:pt x="8809" y="15671"/>
                </a:lnTo>
                <a:lnTo>
                  <a:pt x="8541" y="15963"/>
                </a:lnTo>
                <a:lnTo>
                  <a:pt x="8298" y="16255"/>
                </a:lnTo>
                <a:lnTo>
                  <a:pt x="7909" y="16231"/>
                </a:lnTo>
                <a:lnTo>
                  <a:pt x="8249" y="15744"/>
                </a:lnTo>
                <a:lnTo>
                  <a:pt x="8249" y="15720"/>
                </a:lnTo>
                <a:lnTo>
                  <a:pt x="8225" y="15695"/>
                </a:lnTo>
                <a:lnTo>
                  <a:pt x="8201" y="15671"/>
                </a:lnTo>
                <a:lnTo>
                  <a:pt x="8176" y="15695"/>
                </a:lnTo>
                <a:lnTo>
                  <a:pt x="7690" y="16231"/>
                </a:lnTo>
                <a:lnTo>
                  <a:pt x="7179" y="16182"/>
                </a:lnTo>
                <a:lnTo>
                  <a:pt x="7325" y="15939"/>
                </a:lnTo>
                <a:lnTo>
                  <a:pt x="7471" y="15671"/>
                </a:lnTo>
                <a:lnTo>
                  <a:pt x="7471" y="15647"/>
                </a:lnTo>
                <a:lnTo>
                  <a:pt x="7446" y="15622"/>
                </a:lnTo>
                <a:lnTo>
                  <a:pt x="7422" y="15647"/>
                </a:lnTo>
                <a:lnTo>
                  <a:pt x="7203" y="15890"/>
                </a:lnTo>
                <a:lnTo>
                  <a:pt x="6935" y="16182"/>
                </a:lnTo>
                <a:lnTo>
                  <a:pt x="6741" y="16206"/>
                </a:lnTo>
                <a:lnTo>
                  <a:pt x="6570" y="16255"/>
                </a:lnTo>
                <a:lnTo>
                  <a:pt x="6668" y="16060"/>
                </a:lnTo>
                <a:lnTo>
                  <a:pt x="6814" y="15817"/>
                </a:lnTo>
                <a:lnTo>
                  <a:pt x="6862" y="15671"/>
                </a:lnTo>
                <a:lnTo>
                  <a:pt x="6887" y="15525"/>
                </a:lnTo>
                <a:close/>
                <a:moveTo>
                  <a:pt x="9661" y="15622"/>
                </a:moveTo>
                <a:lnTo>
                  <a:pt x="9734" y="15671"/>
                </a:lnTo>
                <a:lnTo>
                  <a:pt x="9807" y="15695"/>
                </a:lnTo>
                <a:lnTo>
                  <a:pt x="9953" y="15695"/>
                </a:lnTo>
                <a:lnTo>
                  <a:pt x="9782" y="15793"/>
                </a:lnTo>
                <a:lnTo>
                  <a:pt x="9661" y="15939"/>
                </a:lnTo>
                <a:lnTo>
                  <a:pt x="9539" y="16085"/>
                </a:lnTo>
                <a:lnTo>
                  <a:pt x="9417" y="16279"/>
                </a:lnTo>
                <a:lnTo>
                  <a:pt x="9271" y="16279"/>
                </a:lnTo>
                <a:lnTo>
                  <a:pt x="9612" y="15817"/>
                </a:lnTo>
                <a:lnTo>
                  <a:pt x="9612" y="15793"/>
                </a:lnTo>
                <a:lnTo>
                  <a:pt x="9612" y="15768"/>
                </a:lnTo>
                <a:lnTo>
                  <a:pt x="9563" y="15768"/>
                </a:lnTo>
                <a:lnTo>
                  <a:pt x="9320" y="16012"/>
                </a:lnTo>
                <a:lnTo>
                  <a:pt x="9077" y="16255"/>
                </a:lnTo>
                <a:lnTo>
                  <a:pt x="8517" y="16255"/>
                </a:lnTo>
                <a:lnTo>
                  <a:pt x="8882" y="15720"/>
                </a:lnTo>
                <a:lnTo>
                  <a:pt x="8906" y="15695"/>
                </a:lnTo>
                <a:lnTo>
                  <a:pt x="8882" y="15671"/>
                </a:lnTo>
                <a:lnTo>
                  <a:pt x="9271" y="15671"/>
                </a:lnTo>
                <a:lnTo>
                  <a:pt x="9661" y="15622"/>
                </a:lnTo>
                <a:close/>
                <a:moveTo>
                  <a:pt x="10074" y="15768"/>
                </a:moveTo>
                <a:lnTo>
                  <a:pt x="10074" y="15841"/>
                </a:lnTo>
                <a:lnTo>
                  <a:pt x="10099" y="15939"/>
                </a:lnTo>
                <a:lnTo>
                  <a:pt x="10074" y="16060"/>
                </a:lnTo>
                <a:lnTo>
                  <a:pt x="10050" y="16182"/>
                </a:lnTo>
                <a:lnTo>
                  <a:pt x="9977" y="16304"/>
                </a:lnTo>
                <a:lnTo>
                  <a:pt x="9758" y="16279"/>
                </a:lnTo>
                <a:lnTo>
                  <a:pt x="9880" y="16012"/>
                </a:lnTo>
                <a:lnTo>
                  <a:pt x="9977" y="15890"/>
                </a:lnTo>
                <a:lnTo>
                  <a:pt x="10074" y="15768"/>
                </a:lnTo>
                <a:close/>
                <a:moveTo>
                  <a:pt x="6522" y="16571"/>
                </a:moveTo>
                <a:lnTo>
                  <a:pt x="6595" y="16620"/>
                </a:lnTo>
                <a:lnTo>
                  <a:pt x="6424" y="16888"/>
                </a:lnTo>
                <a:lnTo>
                  <a:pt x="6376" y="17034"/>
                </a:lnTo>
                <a:lnTo>
                  <a:pt x="6327" y="17180"/>
                </a:lnTo>
                <a:lnTo>
                  <a:pt x="6254" y="17082"/>
                </a:lnTo>
                <a:lnTo>
                  <a:pt x="6230" y="16985"/>
                </a:lnTo>
                <a:lnTo>
                  <a:pt x="6206" y="16912"/>
                </a:lnTo>
                <a:lnTo>
                  <a:pt x="6230" y="16815"/>
                </a:lnTo>
                <a:lnTo>
                  <a:pt x="6254" y="16839"/>
                </a:lnTo>
                <a:lnTo>
                  <a:pt x="6303" y="16839"/>
                </a:lnTo>
                <a:lnTo>
                  <a:pt x="6352" y="16815"/>
                </a:lnTo>
                <a:lnTo>
                  <a:pt x="6376" y="16766"/>
                </a:lnTo>
                <a:lnTo>
                  <a:pt x="6424" y="16596"/>
                </a:lnTo>
                <a:lnTo>
                  <a:pt x="6449" y="16596"/>
                </a:lnTo>
                <a:lnTo>
                  <a:pt x="6522" y="16571"/>
                </a:lnTo>
                <a:close/>
                <a:moveTo>
                  <a:pt x="7884" y="16693"/>
                </a:moveTo>
                <a:lnTo>
                  <a:pt x="7957" y="16717"/>
                </a:lnTo>
                <a:lnTo>
                  <a:pt x="7787" y="16985"/>
                </a:lnTo>
                <a:lnTo>
                  <a:pt x="7617" y="17253"/>
                </a:lnTo>
                <a:lnTo>
                  <a:pt x="7592" y="17326"/>
                </a:lnTo>
                <a:lnTo>
                  <a:pt x="7300" y="17326"/>
                </a:lnTo>
                <a:lnTo>
                  <a:pt x="7398" y="17107"/>
                </a:lnTo>
                <a:lnTo>
                  <a:pt x="7519" y="16888"/>
                </a:lnTo>
                <a:lnTo>
                  <a:pt x="7617" y="16717"/>
                </a:lnTo>
                <a:lnTo>
                  <a:pt x="7884" y="16693"/>
                </a:lnTo>
                <a:close/>
                <a:moveTo>
                  <a:pt x="8225" y="16717"/>
                </a:moveTo>
                <a:lnTo>
                  <a:pt x="8736" y="16742"/>
                </a:lnTo>
                <a:lnTo>
                  <a:pt x="8541" y="17034"/>
                </a:lnTo>
                <a:lnTo>
                  <a:pt x="8371" y="17326"/>
                </a:lnTo>
                <a:lnTo>
                  <a:pt x="7909" y="17326"/>
                </a:lnTo>
                <a:lnTo>
                  <a:pt x="7933" y="17277"/>
                </a:lnTo>
                <a:lnTo>
                  <a:pt x="8225" y="16717"/>
                </a:lnTo>
                <a:close/>
                <a:moveTo>
                  <a:pt x="9223" y="16742"/>
                </a:moveTo>
                <a:lnTo>
                  <a:pt x="8979" y="17350"/>
                </a:lnTo>
                <a:lnTo>
                  <a:pt x="8663" y="17350"/>
                </a:lnTo>
                <a:lnTo>
                  <a:pt x="8979" y="16742"/>
                </a:lnTo>
                <a:close/>
                <a:moveTo>
                  <a:pt x="9928" y="16742"/>
                </a:moveTo>
                <a:lnTo>
                  <a:pt x="9661" y="17253"/>
                </a:lnTo>
                <a:lnTo>
                  <a:pt x="9612" y="17350"/>
                </a:lnTo>
                <a:lnTo>
                  <a:pt x="9320" y="17350"/>
                </a:lnTo>
                <a:lnTo>
                  <a:pt x="9563" y="16742"/>
                </a:lnTo>
                <a:close/>
                <a:moveTo>
                  <a:pt x="10147" y="16839"/>
                </a:moveTo>
                <a:lnTo>
                  <a:pt x="10220" y="16961"/>
                </a:lnTo>
                <a:lnTo>
                  <a:pt x="10245" y="17107"/>
                </a:lnTo>
                <a:lnTo>
                  <a:pt x="10220" y="17228"/>
                </a:lnTo>
                <a:lnTo>
                  <a:pt x="10147" y="17350"/>
                </a:lnTo>
                <a:lnTo>
                  <a:pt x="9928" y="17350"/>
                </a:lnTo>
                <a:lnTo>
                  <a:pt x="9953" y="17277"/>
                </a:lnTo>
                <a:lnTo>
                  <a:pt x="10050" y="17082"/>
                </a:lnTo>
                <a:lnTo>
                  <a:pt x="10147" y="16839"/>
                </a:lnTo>
                <a:close/>
                <a:moveTo>
                  <a:pt x="6862" y="16693"/>
                </a:moveTo>
                <a:lnTo>
                  <a:pt x="7081" y="16717"/>
                </a:lnTo>
                <a:lnTo>
                  <a:pt x="7300" y="16717"/>
                </a:lnTo>
                <a:lnTo>
                  <a:pt x="7106" y="17009"/>
                </a:lnTo>
                <a:lnTo>
                  <a:pt x="6935" y="17326"/>
                </a:lnTo>
                <a:lnTo>
                  <a:pt x="6741" y="17350"/>
                </a:lnTo>
                <a:lnTo>
                  <a:pt x="6570" y="17399"/>
                </a:lnTo>
                <a:lnTo>
                  <a:pt x="6619" y="17204"/>
                </a:lnTo>
                <a:lnTo>
                  <a:pt x="6692" y="17034"/>
                </a:lnTo>
                <a:lnTo>
                  <a:pt x="6862" y="16693"/>
                </a:lnTo>
                <a:close/>
                <a:moveTo>
                  <a:pt x="6473" y="17618"/>
                </a:moveTo>
                <a:lnTo>
                  <a:pt x="6643" y="17691"/>
                </a:lnTo>
                <a:lnTo>
                  <a:pt x="6814" y="17715"/>
                </a:lnTo>
                <a:lnTo>
                  <a:pt x="6789" y="17910"/>
                </a:lnTo>
                <a:lnTo>
                  <a:pt x="6765" y="18080"/>
                </a:lnTo>
                <a:lnTo>
                  <a:pt x="6643" y="17983"/>
                </a:lnTo>
                <a:lnTo>
                  <a:pt x="6546" y="17861"/>
                </a:lnTo>
                <a:lnTo>
                  <a:pt x="6352" y="17642"/>
                </a:lnTo>
                <a:lnTo>
                  <a:pt x="6376" y="17618"/>
                </a:lnTo>
                <a:lnTo>
                  <a:pt x="6424" y="17642"/>
                </a:lnTo>
                <a:lnTo>
                  <a:pt x="6473" y="17618"/>
                </a:lnTo>
                <a:close/>
                <a:moveTo>
                  <a:pt x="7398" y="17739"/>
                </a:moveTo>
                <a:lnTo>
                  <a:pt x="7300" y="18031"/>
                </a:lnTo>
                <a:lnTo>
                  <a:pt x="7252" y="18177"/>
                </a:lnTo>
                <a:lnTo>
                  <a:pt x="7252" y="18299"/>
                </a:lnTo>
                <a:lnTo>
                  <a:pt x="7008" y="18202"/>
                </a:lnTo>
                <a:lnTo>
                  <a:pt x="7154" y="17739"/>
                </a:lnTo>
                <a:close/>
                <a:moveTo>
                  <a:pt x="8833" y="17715"/>
                </a:moveTo>
                <a:lnTo>
                  <a:pt x="8785" y="17837"/>
                </a:lnTo>
                <a:lnTo>
                  <a:pt x="8736" y="17983"/>
                </a:lnTo>
                <a:lnTo>
                  <a:pt x="8712" y="18104"/>
                </a:lnTo>
                <a:lnTo>
                  <a:pt x="8736" y="18153"/>
                </a:lnTo>
                <a:lnTo>
                  <a:pt x="8736" y="18202"/>
                </a:lnTo>
                <a:lnTo>
                  <a:pt x="8809" y="18250"/>
                </a:lnTo>
                <a:lnTo>
                  <a:pt x="8882" y="18250"/>
                </a:lnTo>
                <a:lnTo>
                  <a:pt x="8931" y="18226"/>
                </a:lnTo>
                <a:lnTo>
                  <a:pt x="9004" y="18153"/>
                </a:lnTo>
                <a:lnTo>
                  <a:pt x="9125" y="17958"/>
                </a:lnTo>
                <a:lnTo>
                  <a:pt x="9198" y="17739"/>
                </a:lnTo>
                <a:lnTo>
                  <a:pt x="9393" y="17739"/>
                </a:lnTo>
                <a:lnTo>
                  <a:pt x="9369" y="17861"/>
                </a:lnTo>
                <a:lnTo>
                  <a:pt x="9369" y="18007"/>
                </a:lnTo>
                <a:lnTo>
                  <a:pt x="9125" y="18153"/>
                </a:lnTo>
                <a:lnTo>
                  <a:pt x="8833" y="18275"/>
                </a:lnTo>
                <a:lnTo>
                  <a:pt x="8566" y="18372"/>
                </a:lnTo>
                <a:lnTo>
                  <a:pt x="8249" y="18421"/>
                </a:lnTo>
                <a:lnTo>
                  <a:pt x="8274" y="18275"/>
                </a:lnTo>
                <a:lnTo>
                  <a:pt x="8371" y="17983"/>
                </a:lnTo>
                <a:lnTo>
                  <a:pt x="8468" y="17715"/>
                </a:lnTo>
                <a:close/>
                <a:moveTo>
                  <a:pt x="8176" y="17715"/>
                </a:moveTo>
                <a:lnTo>
                  <a:pt x="8030" y="18056"/>
                </a:lnTo>
                <a:lnTo>
                  <a:pt x="7957" y="18250"/>
                </a:lnTo>
                <a:lnTo>
                  <a:pt x="7933" y="18445"/>
                </a:lnTo>
                <a:lnTo>
                  <a:pt x="7738" y="18421"/>
                </a:lnTo>
                <a:lnTo>
                  <a:pt x="7568" y="18396"/>
                </a:lnTo>
                <a:lnTo>
                  <a:pt x="7568" y="18226"/>
                </a:lnTo>
                <a:lnTo>
                  <a:pt x="7641" y="17983"/>
                </a:lnTo>
                <a:lnTo>
                  <a:pt x="7738" y="17715"/>
                </a:lnTo>
                <a:close/>
                <a:moveTo>
                  <a:pt x="8128" y="2094"/>
                </a:moveTo>
                <a:lnTo>
                  <a:pt x="7714" y="2142"/>
                </a:lnTo>
                <a:lnTo>
                  <a:pt x="7325" y="2191"/>
                </a:lnTo>
                <a:lnTo>
                  <a:pt x="6935" y="2264"/>
                </a:lnTo>
                <a:lnTo>
                  <a:pt x="6546" y="2386"/>
                </a:lnTo>
                <a:lnTo>
                  <a:pt x="6181" y="2507"/>
                </a:lnTo>
                <a:lnTo>
                  <a:pt x="5841" y="2653"/>
                </a:lnTo>
                <a:lnTo>
                  <a:pt x="5500" y="2824"/>
                </a:lnTo>
                <a:lnTo>
                  <a:pt x="5184" y="3018"/>
                </a:lnTo>
                <a:lnTo>
                  <a:pt x="4892" y="3237"/>
                </a:lnTo>
                <a:lnTo>
                  <a:pt x="4551" y="3554"/>
                </a:lnTo>
                <a:lnTo>
                  <a:pt x="4210" y="3918"/>
                </a:lnTo>
                <a:lnTo>
                  <a:pt x="3918" y="4332"/>
                </a:lnTo>
                <a:lnTo>
                  <a:pt x="3626" y="4746"/>
                </a:lnTo>
                <a:lnTo>
                  <a:pt x="3383" y="5159"/>
                </a:lnTo>
                <a:lnTo>
                  <a:pt x="3164" y="5549"/>
                </a:lnTo>
                <a:lnTo>
                  <a:pt x="3018" y="5889"/>
                </a:lnTo>
                <a:lnTo>
                  <a:pt x="2921" y="6157"/>
                </a:lnTo>
                <a:lnTo>
                  <a:pt x="2823" y="6595"/>
                </a:lnTo>
                <a:lnTo>
                  <a:pt x="2775" y="7057"/>
                </a:lnTo>
                <a:lnTo>
                  <a:pt x="2750" y="7495"/>
                </a:lnTo>
                <a:lnTo>
                  <a:pt x="2775" y="7958"/>
                </a:lnTo>
                <a:lnTo>
                  <a:pt x="2823" y="8396"/>
                </a:lnTo>
                <a:lnTo>
                  <a:pt x="2921" y="8834"/>
                </a:lnTo>
                <a:lnTo>
                  <a:pt x="3067" y="9272"/>
                </a:lnTo>
                <a:lnTo>
                  <a:pt x="3237" y="9685"/>
                </a:lnTo>
                <a:lnTo>
                  <a:pt x="3602" y="10367"/>
                </a:lnTo>
                <a:lnTo>
                  <a:pt x="3991" y="11024"/>
                </a:lnTo>
                <a:lnTo>
                  <a:pt x="4843" y="12337"/>
                </a:lnTo>
                <a:lnTo>
                  <a:pt x="5281" y="13019"/>
                </a:lnTo>
                <a:lnTo>
                  <a:pt x="5476" y="13384"/>
                </a:lnTo>
                <a:lnTo>
                  <a:pt x="5646" y="13724"/>
                </a:lnTo>
                <a:lnTo>
                  <a:pt x="5792" y="14089"/>
                </a:lnTo>
                <a:lnTo>
                  <a:pt x="5914" y="14454"/>
                </a:lnTo>
                <a:lnTo>
                  <a:pt x="5987" y="14844"/>
                </a:lnTo>
                <a:lnTo>
                  <a:pt x="5987" y="15282"/>
                </a:lnTo>
                <a:lnTo>
                  <a:pt x="5962" y="15379"/>
                </a:lnTo>
                <a:lnTo>
                  <a:pt x="5962" y="15428"/>
                </a:lnTo>
                <a:lnTo>
                  <a:pt x="5889" y="15525"/>
                </a:lnTo>
                <a:lnTo>
                  <a:pt x="5841" y="15647"/>
                </a:lnTo>
                <a:lnTo>
                  <a:pt x="5816" y="15768"/>
                </a:lnTo>
                <a:lnTo>
                  <a:pt x="5792" y="15914"/>
                </a:lnTo>
                <a:lnTo>
                  <a:pt x="5816" y="16036"/>
                </a:lnTo>
                <a:lnTo>
                  <a:pt x="5841" y="16158"/>
                </a:lnTo>
                <a:lnTo>
                  <a:pt x="5889" y="16279"/>
                </a:lnTo>
                <a:lnTo>
                  <a:pt x="5962" y="16377"/>
                </a:lnTo>
                <a:lnTo>
                  <a:pt x="5865" y="16474"/>
                </a:lnTo>
                <a:lnTo>
                  <a:pt x="5792" y="16620"/>
                </a:lnTo>
                <a:lnTo>
                  <a:pt x="5768" y="16766"/>
                </a:lnTo>
                <a:lnTo>
                  <a:pt x="5768" y="16912"/>
                </a:lnTo>
                <a:lnTo>
                  <a:pt x="5768" y="17058"/>
                </a:lnTo>
                <a:lnTo>
                  <a:pt x="5816" y="17204"/>
                </a:lnTo>
                <a:lnTo>
                  <a:pt x="5889" y="17350"/>
                </a:lnTo>
                <a:lnTo>
                  <a:pt x="5987" y="17472"/>
                </a:lnTo>
                <a:lnTo>
                  <a:pt x="5962" y="17496"/>
                </a:lnTo>
                <a:lnTo>
                  <a:pt x="5914" y="17618"/>
                </a:lnTo>
                <a:lnTo>
                  <a:pt x="5914" y="17715"/>
                </a:lnTo>
                <a:lnTo>
                  <a:pt x="5938" y="17837"/>
                </a:lnTo>
                <a:lnTo>
                  <a:pt x="5987" y="17934"/>
                </a:lnTo>
                <a:lnTo>
                  <a:pt x="6133" y="18129"/>
                </a:lnTo>
                <a:lnTo>
                  <a:pt x="6303" y="18299"/>
                </a:lnTo>
                <a:lnTo>
                  <a:pt x="6424" y="18421"/>
                </a:lnTo>
                <a:lnTo>
                  <a:pt x="6570" y="18518"/>
                </a:lnTo>
                <a:lnTo>
                  <a:pt x="6862" y="18688"/>
                </a:lnTo>
                <a:lnTo>
                  <a:pt x="7179" y="18810"/>
                </a:lnTo>
                <a:lnTo>
                  <a:pt x="7495" y="18859"/>
                </a:lnTo>
                <a:lnTo>
                  <a:pt x="7738" y="18883"/>
                </a:lnTo>
                <a:lnTo>
                  <a:pt x="7982" y="18883"/>
                </a:lnTo>
                <a:lnTo>
                  <a:pt x="8030" y="18956"/>
                </a:lnTo>
                <a:lnTo>
                  <a:pt x="8079" y="18980"/>
                </a:lnTo>
                <a:lnTo>
                  <a:pt x="8128" y="18980"/>
                </a:lnTo>
                <a:lnTo>
                  <a:pt x="8176" y="18956"/>
                </a:lnTo>
                <a:lnTo>
                  <a:pt x="8201" y="18907"/>
                </a:lnTo>
                <a:lnTo>
                  <a:pt x="8201" y="18883"/>
                </a:lnTo>
                <a:lnTo>
                  <a:pt x="8493" y="18834"/>
                </a:lnTo>
                <a:lnTo>
                  <a:pt x="8785" y="18761"/>
                </a:lnTo>
                <a:lnTo>
                  <a:pt x="9052" y="18664"/>
                </a:lnTo>
                <a:lnTo>
                  <a:pt x="9320" y="18542"/>
                </a:lnTo>
                <a:lnTo>
                  <a:pt x="9563" y="18396"/>
                </a:lnTo>
                <a:lnTo>
                  <a:pt x="9807" y="18226"/>
                </a:lnTo>
                <a:lnTo>
                  <a:pt x="10050" y="18056"/>
                </a:lnTo>
                <a:lnTo>
                  <a:pt x="10269" y="17837"/>
                </a:lnTo>
                <a:lnTo>
                  <a:pt x="10318" y="17764"/>
                </a:lnTo>
                <a:lnTo>
                  <a:pt x="10342" y="17691"/>
                </a:lnTo>
                <a:lnTo>
                  <a:pt x="10464" y="17593"/>
                </a:lnTo>
                <a:lnTo>
                  <a:pt x="10537" y="17447"/>
                </a:lnTo>
                <a:lnTo>
                  <a:pt x="10585" y="17301"/>
                </a:lnTo>
                <a:lnTo>
                  <a:pt x="10634" y="17107"/>
                </a:lnTo>
                <a:lnTo>
                  <a:pt x="10634" y="16936"/>
                </a:lnTo>
                <a:lnTo>
                  <a:pt x="10585" y="16742"/>
                </a:lnTo>
                <a:lnTo>
                  <a:pt x="10512" y="16596"/>
                </a:lnTo>
                <a:lnTo>
                  <a:pt x="10391" y="16474"/>
                </a:lnTo>
                <a:lnTo>
                  <a:pt x="10488" y="16255"/>
                </a:lnTo>
                <a:lnTo>
                  <a:pt x="10537" y="16036"/>
                </a:lnTo>
                <a:lnTo>
                  <a:pt x="10537" y="15817"/>
                </a:lnTo>
                <a:lnTo>
                  <a:pt x="10488" y="15574"/>
                </a:lnTo>
                <a:lnTo>
                  <a:pt x="10415" y="15476"/>
                </a:lnTo>
                <a:lnTo>
                  <a:pt x="10342" y="15379"/>
                </a:lnTo>
                <a:lnTo>
                  <a:pt x="10342" y="15306"/>
                </a:lnTo>
                <a:lnTo>
                  <a:pt x="10415" y="14965"/>
                </a:lnTo>
                <a:lnTo>
                  <a:pt x="10464" y="14625"/>
                </a:lnTo>
                <a:lnTo>
                  <a:pt x="10512" y="14284"/>
                </a:lnTo>
                <a:lnTo>
                  <a:pt x="10585" y="13943"/>
                </a:lnTo>
                <a:lnTo>
                  <a:pt x="10658" y="13700"/>
                </a:lnTo>
                <a:lnTo>
                  <a:pt x="10756" y="13457"/>
                </a:lnTo>
                <a:lnTo>
                  <a:pt x="10999" y="12994"/>
                </a:lnTo>
                <a:lnTo>
                  <a:pt x="11023" y="12970"/>
                </a:lnTo>
                <a:lnTo>
                  <a:pt x="11023" y="12946"/>
                </a:lnTo>
                <a:lnTo>
                  <a:pt x="11340" y="12459"/>
                </a:lnTo>
                <a:lnTo>
                  <a:pt x="11632" y="11972"/>
                </a:lnTo>
                <a:lnTo>
                  <a:pt x="12191" y="11194"/>
                </a:lnTo>
                <a:lnTo>
                  <a:pt x="12483" y="10780"/>
                </a:lnTo>
                <a:lnTo>
                  <a:pt x="12751" y="10367"/>
                </a:lnTo>
                <a:lnTo>
                  <a:pt x="12994" y="9953"/>
                </a:lnTo>
                <a:lnTo>
                  <a:pt x="13213" y="9515"/>
                </a:lnTo>
                <a:lnTo>
                  <a:pt x="13384" y="9053"/>
                </a:lnTo>
                <a:lnTo>
                  <a:pt x="13457" y="8809"/>
                </a:lnTo>
                <a:lnTo>
                  <a:pt x="13505" y="8590"/>
                </a:lnTo>
                <a:lnTo>
                  <a:pt x="13554" y="8152"/>
                </a:lnTo>
                <a:lnTo>
                  <a:pt x="13554" y="7714"/>
                </a:lnTo>
                <a:lnTo>
                  <a:pt x="13505" y="7276"/>
                </a:lnTo>
                <a:lnTo>
                  <a:pt x="13432" y="6838"/>
                </a:lnTo>
                <a:lnTo>
                  <a:pt x="13335" y="6400"/>
                </a:lnTo>
                <a:lnTo>
                  <a:pt x="13213" y="5962"/>
                </a:lnTo>
                <a:lnTo>
                  <a:pt x="12946" y="5135"/>
                </a:lnTo>
                <a:lnTo>
                  <a:pt x="12800" y="4770"/>
                </a:lnTo>
                <a:lnTo>
                  <a:pt x="12605" y="4429"/>
                </a:lnTo>
                <a:lnTo>
                  <a:pt x="12386" y="4113"/>
                </a:lnTo>
                <a:lnTo>
                  <a:pt x="12143" y="3797"/>
                </a:lnTo>
                <a:lnTo>
                  <a:pt x="12143" y="3773"/>
                </a:lnTo>
                <a:lnTo>
                  <a:pt x="12094" y="3675"/>
                </a:lnTo>
                <a:lnTo>
                  <a:pt x="12021" y="3602"/>
                </a:lnTo>
                <a:lnTo>
                  <a:pt x="11948" y="3554"/>
                </a:lnTo>
                <a:lnTo>
                  <a:pt x="11851" y="3505"/>
                </a:lnTo>
                <a:lnTo>
                  <a:pt x="11607" y="3286"/>
                </a:lnTo>
                <a:lnTo>
                  <a:pt x="11340" y="3091"/>
                </a:lnTo>
                <a:lnTo>
                  <a:pt x="11072" y="2897"/>
                </a:lnTo>
                <a:lnTo>
                  <a:pt x="10804" y="2726"/>
                </a:lnTo>
                <a:lnTo>
                  <a:pt x="10464" y="2556"/>
                </a:lnTo>
                <a:lnTo>
                  <a:pt x="10099" y="2386"/>
                </a:lnTo>
                <a:lnTo>
                  <a:pt x="9709" y="2264"/>
                </a:lnTo>
                <a:lnTo>
                  <a:pt x="9320" y="2191"/>
                </a:lnTo>
                <a:lnTo>
                  <a:pt x="8931" y="2142"/>
                </a:lnTo>
                <a:lnTo>
                  <a:pt x="8517" y="2094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744828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AC3B7C-CA13-EF47-BCFF-13125F168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the software development space, UI focuses on: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1A6D3C-6902-304E-B1C3-6F22ECEC30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3225" y="1686296"/>
            <a:ext cx="8290800" cy="3077704"/>
          </a:xfrm>
        </p:spPr>
        <p:txBody>
          <a:bodyPr/>
          <a:lstStyle/>
          <a:p>
            <a:r>
              <a:rPr lang="en-US" dirty="0"/>
              <a:t>Colour and colour blindness</a:t>
            </a:r>
          </a:p>
          <a:p>
            <a:r>
              <a:rPr lang="en-US" dirty="0"/>
              <a:t>Typography </a:t>
            </a:r>
          </a:p>
          <a:p>
            <a:r>
              <a:rPr lang="en-US" dirty="0"/>
              <a:t>Component libraires </a:t>
            </a:r>
          </a:p>
          <a:p>
            <a:r>
              <a:rPr lang="en-US" dirty="0"/>
              <a:t>Visual consistency </a:t>
            </a:r>
          </a:p>
          <a:p>
            <a:r>
              <a:rPr lang="en-US" dirty="0"/>
              <a:t>Demonstrating system progress</a:t>
            </a:r>
          </a:p>
          <a:p>
            <a:r>
              <a:rPr lang="en-US" dirty="0"/>
              <a:t>Legibility  </a:t>
            </a:r>
          </a:p>
          <a:p>
            <a:r>
              <a:rPr lang="en-US" dirty="0"/>
              <a:t>Drawing the eye to important system functions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96E241-514C-6740-B387-63DFB7D0AB6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19</a:t>
            </a:fld>
            <a:endParaRPr lang="en" dirty="0"/>
          </a:p>
        </p:txBody>
      </p:sp>
      <p:sp>
        <p:nvSpPr>
          <p:cNvPr id="5" name="Google Shape;389;p36">
            <a:extLst>
              <a:ext uri="{FF2B5EF4-FFF2-40B4-BE49-F238E27FC236}">
                <a16:creationId xmlns:a16="http://schemas.microsoft.com/office/drawing/2014/main" id="{31861DE4-AA84-F14E-959B-D76D9AD90F27}"/>
              </a:ext>
            </a:extLst>
          </p:cNvPr>
          <p:cNvSpPr/>
          <p:nvPr/>
        </p:nvSpPr>
        <p:spPr>
          <a:xfrm>
            <a:off x="8487881" y="321566"/>
            <a:ext cx="345681" cy="414830"/>
          </a:xfrm>
          <a:custGeom>
            <a:avLst/>
            <a:gdLst/>
            <a:ahLst/>
            <a:cxnLst/>
            <a:rect l="l" t="t" r="r" b="b"/>
            <a:pathLst>
              <a:path w="15817" h="18981" extrusionOk="0">
                <a:moveTo>
                  <a:pt x="11364" y="1"/>
                </a:moveTo>
                <a:lnTo>
                  <a:pt x="11242" y="25"/>
                </a:lnTo>
                <a:lnTo>
                  <a:pt x="11169" y="74"/>
                </a:lnTo>
                <a:lnTo>
                  <a:pt x="11096" y="171"/>
                </a:lnTo>
                <a:lnTo>
                  <a:pt x="10780" y="731"/>
                </a:lnTo>
                <a:lnTo>
                  <a:pt x="10634" y="999"/>
                </a:lnTo>
                <a:lnTo>
                  <a:pt x="10537" y="1315"/>
                </a:lnTo>
                <a:lnTo>
                  <a:pt x="10512" y="1388"/>
                </a:lnTo>
                <a:lnTo>
                  <a:pt x="10537" y="1461"/>
                </a:lnTo>
                <a:lnTo>
                  <a:pt x="10585" y="1534"/>
                </a:lnTo>
                <a:lnTo>
                  <a:pt x="10634" y="1583"/>
                </a:lnTo>
                <a:lnTo>
                  <a:pt x="10707" y="1607"/>
                </a:lnTo>
                <a:lnTo>
                  <a:pt x="10804" y="1631"/>
                </a:lnTo>
                <a:lnTo>
                  <a:pt x="10877" y="1607"/>
                </a:lnTo>
                <a:lnTo>
                  <a:pt x="10950" y="1558"/>
                </a:lnTo>
                <a:lnTo>
                  <a:pt x="11145" y="1315"/>
                </a:lnTo>
                <a:lnTo>
                  <a:pt x="11291" y="1047"/>
                </a:lnTo>
                <a:lnTo>
                  <a:pt x="11510" y="731"/>
                </a:lnTo>
                <a:lnTo>
                  <a:pt x="11583" y="682"/>
                </a:lnTo>
                <a:lnTo>
                  <a:pt x="11656" y="609"/>
                </a:lnTo>
                <a:lnTo>
                  <a:pt x="11705" y="463"/>
                </a:lnTo>
                <a:lnTo>
                  <a:pt x="11729" y="342"/>
                </a:lnTo>
                <a:lnTo>
                  <a:pt x="11705" y="220"/>
                </a:lnTo>
                <a:lnTo>
                  <a:pt x="11656" y="123"/>
                </a:lnTo>
                <a:lnTo>
                  <a:pt x="11583" y="50"/>
                </a:lnTo>
                <a:lnTo>
                  <a:pt x="11486" y="25"/>
                </a:lnTo>
                <a:lnTo>
                  <a:pt x="11461" y="1"/>
                </a:lnTo>
                <a:close/>
                <a:moveTo>
                  <a:pt x="3821" y="171"/>
                </a:moveTo>
                <a:lnTo>
                  <a:pt x="3748" y="196"/>
                </a:lnTo>
                <a:lnTo>
                  <a:pt x="3699" y="244"/>
                </a:lnTo>
                <a:lnTo>
                  <a:pt x="3651" y="317"/>
                </a:lnTo>
                <a:lnTo>
                  <a:pt x="3651" y="390"/>
                </a:lnTo>
                <a:lnTo>
                  <a:pt x="3651" y="463"/>
                </a:lnTo>
                <a:lnTo>
                  <a:pt x="3699" y="634"/>
                </a:lnTo>
                <a:lnTo>
                  <a:pt x="3772" y="804"/>
                </a:lnTo>
                <a:lnTo>
                  <a:pt x="3943" y="1120"/>
                </a:lnTo>
                <a:lnTo>
                  <a:pt x="4113" y="1461"/>
                </a:lnTo>
                <a:lnTo>
                  <a:pt x="4259" y="1802"/>
                </a:lnTo>
                <a:lnTo>
                  <a:pt x="4332" y="1923"/>
                </a:lnTo>
                <a:lnTo>
                  <a:pt x="4429" y="1996"/>
                </a:lnTo>
                <a:lnTo>
                  <a:pt x="4527" y="2021"/>
                </a:lnTo>
                <a:lnTo>
                  <a:pt x="4624" y="1996"/>
                </a:lnTo>
                <a:lnTo>
                  <a:pt x="4721" y="1972"/>
                </a:lnTo>
                <a:lnTo>
                  <a:pt x="4794" y="1899"/>
                </a:lnTo>
                <a:lnTo>
                  <a:pt x="4843" y="1777"/>
                </a:lnTo>
                <a:lnTo>
                  <a:pt x="4843" y="1656"/>
                </a:lnTo>
                <a:lnTo>
                  <a:pt x="4794" y="1461"/>
                </a:lnTo>
                <a:lnTo>
                  <a:pt x="4697" y="1266"/>
                </a:lnTo>
                <a:lnTo>
                  <a:pt x="4502" y="901"/>
                </a:lnTo>
                <a:lnTo>
                  <a:pt x="4283" y="536"/>
                </a:lnTo>
                <a:lnTo>
                  <a:pt x="4162" y="390"/>
                </a:lnTo>
                <a:lnTo>
                  <a:pt x="4040" y="244"/>
                </a:lnTo>
                <a:lnTo>
                  <a:pt x="3967" y="196"/>
                </a:lnTo>
                <a:lnTo>
                  <a:pt x="3894" y="171"/>
                </a:lnTo>
                <a:close/>
                <a:moveTo>
                  <a:pt x="15452" y="4405"/>
                </a:moveTo>
                <a:lnTo>
                  <a:pt x="15379" y="4429"/>
                </a:lnTo>
                <a:lnTo>
                  <a:pt x="15306" y="4454"/>
                </a:lnTo>
                <a:lnTo>
                  <a:pt x="15135" y="4551"/>
                </a:lnTo>
                <a:lnTo>
                  <a:pt x="14941" y="4600"/>
                </a:lnTo>
                <a:lnTo>
                  <a:pt x="14551" y="4697"/>
                </a:lnTo>
                <a:lnTo>
                  <a:pt x="14357" y="4746"/>
                </a:lnTo>
                <a:lnTo>
                  <a:pt x="14162" y="4819"/>
                </a:lnTo>
                <a:lnTo>
                  <a:pt x="14016" y="4916"/>
                </a:lnTo>
                <a:lnTo>
                  <a:pt x="13870" y="5062"/>
                </a:lnTo>
                <a:lnTo>
                  <a:pt x="13822" y="5135"/>
                </a:lnTo>
                <a:lnTo>
                  <a:pt x="13822" y="5232"/>
                </a:lnTo>
                <a:lnTo>
                  <a:pt x="13846" y="5330"/>
                </a:lnTo>
                <a:lnTo>
                  <a:pt x="13895" y="5354"/>
                </a:lnTo>
                <a:lnTo>
                  <a:pt x="13943" y="5354"/>
                </a:lnTo>
                <a:lnTo>
                  <a:pt x="14138" y="5378"/>
                </a:lnTo>
                <a:lnTo>
                  <a:pt x="14357" y="5378"/>
                </a:lnTo>
                <a:lnTo>
                  <a:pt x="14600" y="5354"/>
                </a:lnTo>
                <a:lnTo>
                  <a:pt x="14819" y="5330"/>
                </a:lnTo>
                <a:lnTo>
                  <a:pt x="15038" y="5257"/>
                </a:lnTo>
                <a:lnTo>
                  <a:pt x="15257" y="5208"/>
                </a:lnTo>
                <a:lnTo>
                  <a:pt x="15452" y="5111"/>
                </a:lnTo>
                <a:lnTo>
                  <a:pt x="15646" y="5038"/>
                </a:lnTo>
                <a:lnTo>
                  <a:pt x="15719" y="4989"/>
                </a:lnTo>
                <a:lnTo>
                  <a:pt x="15768" y="4940"/>
                </a:lnTo>
                <a:lnTo>
                  <a:pt x="15817" y="4819"/>
                </a:lnTo>
                <a:lnTo>
                  <a:pt x="15792" y="4697"/>
                </a:lnTo>
                <a:lnTo>
                  <a:pt x="15768" y="4575"/>
                </a:lnTo>
                <a:lnTo>
                  <a:pt x="15671" y="4478"/>
                </a:lnTo>
                <a:lnTo>
                  <a:pt x="15573" y="4429"/>
                </a:lnTo>
                <a:lnTo>
                  <a:pt x="15452" y="4405"/>
                </a:lnTo>
                <a:close/>
                <a:moveTo>
                  <a:pt x="317" y="4697"/>
                </a:moveTo>
                <a:lnTo>
                  <a:pt x="220" y="4721"/>
                </a:lnTo>
                <a:lnTo>
                  <a:pt x="122" y="4746"/>
                </a:lnTo>
                <a:lnTo>
                  <a:pt x="25" y="4794"/>
                </a:lnTo>
                <a:lnTo>
                  <a:pt x="1" y="4867"/>
                </a:lnTo>
                <a:lnTo>
                  <a:pt x="1" y="4965"/>
                </a:lnTo>
                <a:lnTo>
                  <a:pt x="49" y="5038"/>
                </a:lnTo>
                <a:lnTo>
                  <a:pt x="195" y="5184"/>
                </a:lnTo>
                <a:lnTo>
                  <a:pt x="390" y="5305"/>
                </a:lnTo>
                <a:lnTo>
                  <a:pt x="779" y="5524"/>
                </a:lnTo>
                <a:lnTo>
                  <a:pt x="1169" y="5743"/>
                </a:lnTo>
                <a:lnTo>
                  <a:pt x="1388" y="5841"/>
                </a:lnTo>
                <a:lnTo>
                  <a:pt x="1582" y="5938"/>
                </a:lnTo>
                <a:lnTo>
                  <a:pt x="1655" y="5962"/>
                </a:lnTo>
                <a:lnTo>
                  <a:pt x="1801" y="5962"/>
                </a:lnTo>
                <a:lnTo>
                  <a:pt x="1850" y="5938"/>
                </a:lnTo>
                <a:lnTo>
                  <a:pt x="1923" y="5841"/>
                </a:lnTo>
                <a:lnTo>
                  <a:pt x="1972" y="5743"/>
                </a:lnTo>
                <a:lnTo>
                  <a:pt x="1996" y="5622"/>
                </a:lnTo>
                <a:lnTo>
                  <a:pt x="1972" y="5476"/>
                </a:lnTo>
                <a:lnTo>
                  <a:pt x="1899" y="5378"/>
                </a:lnTo>
                <a:lnTo>
                  <a:pt x="1826" y="5330"/>
                </a:lnTo>
                <a:lnTo>
                  <a:pt x="1777" y="5305"/>
                </a:lnTo>
                <a:lnTo>
                  <a:pt x="1582" y="5208"/>
                </a:lnTo>
                <a:lnTo>
                  <a:pt x="1388" y="5111"/>
                </a:lnTo>
                <a:lnTo>
                  <a:pt x="974" y="4892"/>
                </a:lnTo>
                <a:lnTo>
                  <a:pt x="755" y="4794"/>
                </a:lnTo>
                <a:lnTo>
                  <a:pt x="536" y="4721"/>
                </a:lnTo>
                <a:lnTo>
                  <a:pt x="317" y="4697"/>
                </a:lnTo>
                <a:close/>
                <a:moveTo>
                  <a:pt x="8809" y="6936"/>
                </a:moveTo>
                <a:lnTo>
                  <a:pt x="8736" y="6984"/>
                </a:lnTo>
                <a:lnTo>
                  <a:pt x="8663" y="7057"/>
                </a:lnTo>
                <a:lnTo>
                  <a:pt x="8566" y="7252"/>
                </a:lnTo>
                <a:lnTo>
                  <a:pt x="8468" y="7495"/>
                </a:lnTo>
                <a:lnTo>
                  <a:pt x="8420" y="7739"/>
                </a:lnTo>
                <a:lnTo>
                  <a:pt x="8395" y="7958"/>
                </a:lnTo>
                <a:lnTo>
                  <a:pt x="8395" y="8128"/>
                </a:lnTo>
                <a:lnTo>
                  <a:pt x="8322" y="8177"/>
                </a:lnTo>
                <a:lnTo>
                  <a:pt x="8201" y="8225"/>
                </a:lnTo>
                <a:lnTo>
                  <a:pt x="8079" y="8250"/>
                </a:lnTo>
                <a:lnTo>
                  <a:pt x="7982" y="8225"/>
                </a:lnTo>
                <a:lnTo>
                  <a:pt x="7909" y="8201"/>
                </a:lnTo>
                <a:lnTo>
                  <a:pt x="7982" y="8079"/>
                </a:lnTo>
                <a:lnTo>
                  <a:pt x="8055" y="7933"/>
                </a:lnTo>
                <a:lnTo>
                  <a:pt x="8103" y="7812"/>
                </a:lnTo>
                <a:lnTo>
                  <a:pt x="8103" y="7666"/>
                </a:lnTo>
                <a:lnTo>
                  <a:pt x="8103" y="7520"/>
                </a:lnTo>
                <a:lnTo>
                  <a:pt x="8055" y="7398"/>
                </a:lnTo>
                <a:lnTo>
                  <a:pt x="7957" y="7252"/>
                </a:lnTo>
                <a:lnTo>
                  <a:pt x="7836" y="7130"/>
                </a:lnTo>
                <a:lnTo>
                  <a:pt x="7763" y="7082"/>
                </a:lnTo>
                <a:lnTo>
                  <a:pt x="7617" y="7082"/>
                </a:lnTo>
                <a:lnTo>
                  <a:pt x="7544" y="7130"/>
                </a:lnTo>
                <a:lnTo>
                  <a:pt x="7446" y="7252"/>
                </a:lnTo>
                <a:lnTo>
                  <a:pt x="7373" y="7374"/>
                </a:lnTo>
                <a:lnTo>
                  <a:pt x="7325" y="7495"/>
                </a:lnTo>
                <a:lnTo>
                  <a:pt x="7300" y="7641"/>
                </a:lnTo>
                <a:lnTo>
                  <a:pt x="7300" y="7787"/>
                </a:lnTo>
                <a:lnTo>
                  <a:pt x="7300" y="7909"/>
                </a:lnTo>
                <a:lnTo>
                  <a:pt x="7325" y="8055"/>
                </a:lnTo>
                <a:lnTo>
                  <a:pt x="7373" y="8177"/>
                </a:lnTo>
                <a:lnTo>
                  <a:pt x="7179" y="8298"/>
                </a:lnTo>
                <a:lnTo>
                  <a:pt x="7081" y="8323"/>
                </a:lnTo>
                <a:lnTo>
                  <a:pt x="6984" y="8347"/>
                </a:lnTo>
                <a:lnTo>
                  <a:pt x="6911" y="8371"/>
                </a:lnTo>
                <a:lnTo>
                  <a:pt x="6814" y="8347"/>
                </a:lnTo>
                <a:lnTo>
                  <a:pt x="6692" y="8298"/>
                </a:lnTo>
                <a:lnTo>
                  <a:pt x="6570" y="8201"/>
                </a:lnTo>
                <a:lnTo>
                  <a:pt x="6497" y="8055"/>
                </a:lnTo>
                <a:lnTo>
                  <a:pt x="6449" y="7909"/>
                </a:lnTo>
                <a:lnTo>
                  <a:pt x="6449" y="7739"/>
                </a:lnTo>
                <a:lnTo>
                  <a:pt x="6497" y="7544"/>
                </a:lnTo>
                <a:lnTo>
                  <a:pt x="6497" y="7520"/>
                </a:lnTo>
                <a:lnTo>
                  <a:pt x="6473" y="7520"/>
                </a:lnTo>
                <a:lnTo>
                  <a:pt x="6449" y="7495"/>
                </a:lnTo>
                <a:lnTo>
                  <a:pt x="6424" y="7520"/>
                </a:lnTo>
                <a:lnTo>
                  <a:pt x="6327" y="7617"/>
                </a:lnTo>
                <a:lnTo>
                  <a:pt x="6254" y="7739"/>
                </a:lnTo>
                <a:lnTo>
                  <a:pt x="6230" y="7836"/>
                </a:lnTo>
                <a:lnTo>
                  <a:pt x="6206" y="7958"/>
                </a:lnTo>
                <a:lnTo>
                  <a:pt x="6206" y="8055"/>
                </a:lnTo>
                <a:lnTo>
                  <a:pt x="6206" y="8177"/>
                </a:lnTo>
                <a:lnTo>
                  <a:pt x="6254" y="8274"/>
                </a:lnTo>
                <a:lnTo>
                  <a:pt x="6303" y="8371"/>
                </a:lnTo>
                <a:lnTo>
                  <a:pt x="6376" y="8469"/>
                </a:lnTo>
                <a:lnTo>
                  <a:pt x="6449" y="8542"/>
                </a:lnTo>
                <a:lnTo>
                  <a:pt x="6546" y="8615"/>
                </a:lnTo>
                <a:lnTo>
                  <a:pt x="6643" y="8663"/>
                </a:lnTo>
                <a:lnTo>
                  <a:pt x="6765" y="8712"/>
                </a:lnTo>
                <a:lnTo>
                  <a:pt x="6862" y="8736"/>
                </a:lnTo>
                <a:lnTo>
                  <a:pt x="7008" y="8736"/>
                </a:lnTo>
                <a:lnTo>
                  <a:pt x="7130" y="8712"/>
                </a:lnTo>
                <a:lnTo>
                  <a:pt x="7349" y="8615"/>
                </a:lnTo>
                <a:lnTo>
                  <a:pt x="7592" y="8493"/>
                </a:lnTo>
                <a:lnTo>
                  <a:pt x="7690" y="8566"/>
                </a:lnTo>
                <a:lnTo>
                  <a:pt x="7836" y="8639"/>
                </a:lnTo>
                <a:lnTo>
                  <a:pt x="7982" y="8663"/>
                </a:lnTo>
                <a:lnTo>
                  <a:pt x="8128" y="8688"/>
                </a:lnTo>
                <a:lnTo>
                  <a:pt x="8225" y="8688"/>
                </a:lnTo>
                <a:lnTo>
                  <a:pt x="8347" y="8663"/>
                </a:lnTo>
                <a:lnTo>
                  <a:pt x="8566" y="8566"/>
                </a:lnTo>
                <a:lnTo>
                  <a:pt x="8639" y="8663"/>
                </a:lnTo>
                <a:lnTo>
                  <a:pt x="8736" y="8736"/>
                </a:lnTo>
                <a:lnTo>
                  <a:pt x="8833" y="8809"/>
                </a:lnTo>
                <a:lnTo>
                  <a:pt x="8931" y="8858"/>
                </a:lnTo>
                <a:lnTo>
                  <a:pt x="9174" y="8907"/>
                </a:lnTo>
                <a:lnTo>
                  <a:pt x="9417" y="8931"/>
                </a:lnTo>
                <a:lnTo>
                  <a:pt x="9661" y="8882"/>
                </a:lnTo>
                <a:lnTo>
                  <a:pt x="9880" y="8809"/>
                </a:lnTo>
                <a:lnTo>
                  <a:pt x="9977" y="8736"/>
                </a:lnTo>
                <a:lnTo>
                  <a:pt x="10074" y="8663"/>
                </a:lnTo>
                <a:lnTo>
                  <a:pt x="10172" y="8566"/>
                </a:lnTo>
                <a:lnTo>
                  <a:pt x="10269" y="8469"/>
                </a:lnTo>
                <a:lnTo>
                  <a:pt x="10293" y="8396"/>
                </a:lnTo>
                <a:lnTo>
                  <a:pt x="10293" y="8347"/>
                </a:lnTo>
                <a:lnTo>
                  <a:pt x="10269" y="8298"/>
                </a:lnTo>
                <a:lnTo>
                  <a:pt x="10245" y="8250"/>
                </a:lnTo>
                <a:lnTo>
                  <a:pt x="10172" y="8225"/>
                </a:lnTo>
                <a:lnTo>
                  <a:pt x="10123" y="8201"/>
                </a:lnTo>
                <a:lnTo>
                  <a:pt x="10001" y="8201"/>
                </a:lnTo>
                <a:lnTo>
                  <a:pt x="9782" y="8323"/>
                </a:lnTo>
                <a:lnTo>
                  <a:pt x="9563" y="8420"/>
                </a:lnTo>
                <a:lnTo>
                  <a:pt x="9442" y="8444"/>
                </a:lnTo>
                <a:lnTo>
                  <a:pt x="9344" y="8469"/>
                </a:lnTo>
                <a:lnTo>
                  <a:pt x="9223" y="8469"/>
                </a:lnTo>
                <a:lnTo>
                  <a:pt x="9101" y="8420"/>
                </a:lnTo>
                <a:lnTo>
                  <a:pt x="9004" y="8347"/>
                </a:lnTo>
                <a:lnTo>
                  <a:pt x="8931" y="8274"/>
                </a:lnTo>
                <a:lnTo>
                  <a:pt x="9052" y="8128"/>
                </a:lnTo>
                <a:lnTo>
                  <a:pt x="9150" y="7982"/>
                </a:lnTo>
                <a:lnTo>
                  <a:pt x="9247" y="7836"/>
                </a:lnTo>
                <a:lnTo>
                  <a:pt x="9296" y="7666"/>
                </a:lnTo>
                <a:lnTo>
                  <a:pt x="9320" y="7495"/>
                </a:lnTo>
                <a:lnTo>
                  <a:pt x="9296" y="7349"/>
                </a:lnTo>
                <a:lnTo>
                  <a:pt x="9247" y="7203"/>
                </a:lnTo>
                <a:lnTo>
                  <a:pt x="9150" y="7057"/>
                </a:lnTo>
                <a:lnTo>
                  <a:pt x="9052" y="6984"/>
                </a:lnTo>
                <a:lnTo>
                  <a:pt x="8955" y="6936"/>
                </a:lnTo>
                <a:close/>
                <a:moveTo>
                  <a:pt x="1947" y="9710"/>
                </a:moveTo>
                <a:lnTo>
                  <a:pt x="1801" y="9758"/>
                </a:lnTo>
                <a:lnTo>
                  <a:pt x="1582" y="9856"/>
                </a:lnTo>
                <a:lnTo>
                  <a:pt x="1363" y="10002"/>
                </a:lnTo>
                <a:lnTo>
                  <a:pt x="925" y="10294"/>
                </a:lnTo>
                <a:lnTo>
                  <a:pt x="706" y="10415"/>
                </a:lnTo>
                <a:lnTo>
                  <a:pt x="585" y="10513"/>
                </a:lnTo>
                <a:lnTo>
                  <a:pt x="463" y="10610"/>
                </a:lnTo>
                <a:lnTo>
                  <a:pt x="366" y="10707"/>
                </a:lnTo>
                <a:lnTo>
                  <a:pt x="317" y="10829"/>
                </a:lnTo>
                <a:lnTo>
                  <a:pt x="317" y="10878"/>
                </a:lnTo>
                <a:lnTo>
                  <a:pt x="341" y="10926"/>
                </a:lnTo>
                <a:lnTo>
                  <a:pt x="366" y="10999"/>
                </a:lnTo>
                <a:lnTo>
                  <a:pt x="439" y="11048"/>
                </a:lnTo>
                <a:lnTo>
                  <a:pt x="536" y="11097"/>
                </a:lnTo>
                <a:lnTo>
                  <a:pt x="633" y="11097"/>
                </a:lnTo>
                <a:lnTo>
                  <a:pt x="755" y="11072"/>
                </a:lnTo>
                <a:lnTo>
                  <a:pt x="877" y="11048"/>
                </a:lnTo>
                <a:lnTo>
                  <a:pt x="1120" y="10926"/>
                </a:lnTo>
                <a:lnTo>
                  <a:pt x="1315" y="10829"/>
                </a:lnTo>
                <a:lnTo>
                  <a:pt x="1728" y="10610"/>
                </a:lnTo>
                <a:lnTo>
                  <a:pt x="1947" y="10488"/>
                </a:lnTo>
                <a:lnTo>
                  <a:pt x="2142" y="10342"/>
                </a:lnTo>
                <a:lnTo>
                  <a:pt x="2264" y="10245"/>
                </a:lnTo>
                <a:lnTo>
                  <a:pt x="2312" y="10123"/>
                </a:lnTo>
                <a:lnTo>
                  <a:pt x="2312" y="10002"/>
                </a:lnTo>
                <a:lnTo>
                  <a:pt x="2264" y="9880"/>
                </a:lnTo>
                <a:lnTo>
                  <a:pt x="2191" y="9783"/>
                </a:lnTo>
                <a:lnTo>
                  <a:pt x="2069" y="9734"/>
                </a:lnTo>
                <a:lnTo>
                  <a:pt x="1947" y="9710"/>
                </a:lnTo>
                <a:close/>
                <a:moveTo>
                  <a:pt x="14065" y="10026"/>
                </a:moveTo>
                <a:lnTo>
                  <a:pt x="13895" y="10050"/>
                </a:lnTo>
                <a:lnTo>
                  <a:pt x="13846" y="10075"/>
                </a:lnTo>
                <a:lnTo>
                  <a:pt x="13797" y="10123"/>
                </a:lnTo>
                <a:lnTo>
                  <a:pt x="13773" y="10172"/>
                </a:lnTo>
                <a:lnTo>
                  <a:pt x="13749" y="10221"/>
                </a:lnTo>
                <a:lnTo>
                  <a:pt x="13773" y="10318"/>
                </a:lnTo>
                <a:lnTo>
                  <a:pt x="13797" y="10367"/>
                </a:lnTo>
                <a:lnTo>
                  <a:pt x="13846" y="10415"/>
                </a:lnTo>
                <a:lnTo>
                  <a:pt x="14138" y="10586"/>
                </a:lnTo>
                <a:lnTo>
                  <a:pt x="14454" y="10756"/>
                </a:lnTo>
                <a:lnTo>
                  <a:pt x="14624" y="10878"/>
                </a:lnTo>
                <a:lnTo>
                  <a:pt x="14819" y="10975"/>
                </a:lnTo>
                <a:lnTo>
                  <a:pt x="15014" y="11048"/>
                </a:lnTo>
                <a:lnTo>
                  <a:pt x="15208" y="11097"/>
                </a:lnTo>
                <a:lnTo>
                  <a:pt x="15379" y="11097"/>
                </a:lnTo>
                <a:lnTo>
                  <a:pt x="15427" y="11072"/>
                </a:lnTo>
                <a:lnTo>
                  <a:pt x="15500" y="11024"/>
                </a:lnTo>
                <a:lnTo>
                  <a:pt x="15573" y="10951"/>
                </a:lnTo>
                <a:lnTo>
                  <a:pt x="15598" y="10829"/>
                </a:lnTo>
                <a:lnTo>
                  <a:pt x="15598" y="10707"/>
                </a:lnTo>
                <a:lnTo>
                  <a:pt x="15549" y="10586"/>
                </a:lnTo>
                <a:lnTo>
                  <a:pt x="15500" y="10537"/>
                </a:lnTo>
                <a:lnTo>
                  <a:pt x="15452" y="10513"/>
                </a:lnTo>
                <a:lnTo>
                  <a:pt x="15379" y="10464"/>
                </a:lnTo>
                <a:lnTo>
                  <a:pt x="15306" y="10464"/>
                </a:lnTo>
                <a:lnTo>
                  <a:pt x="15135" y="10415"/>
                </a:lnTo>
                <a:lnTo>
                  <a:pt x="14965" y="10367"/>
                </a:lnTo>
                <a:lnTo>
                  <a:pt x="14600" y="10196"/>
                </a:lnTo>
                <a:lnTo>
                  <a:pt x="14430" y="10099"/>
                </a:lnTo>
                <a:lnTo>
                  <a:pt x="14260" y="10050"/>
                </a:lnTo>
                <a:lnTo>
                  <a:pt x="14065" y="10026"/>
                </a:lnTo>
                <a:close/>
                <a:moveTo>
                  <a:pt x="8468" y="2605"/>
                </a:moveTo>
                <a:lnTo>
                  <a:pt x="8760" y="2629"/>
                </a:lnTo>
                <a:lnTo>
                  <a:pt x="9052" y="2678"/>
                </a:lnTo>
                <a:lnTo>
                  <a:pt x="9344" y="2726"/>
                </a:lnTo>
                <a:lnTo>
                  <a:pt x="9125" y="2799"/>
                </a:lnTo>
                <a:lnTo>
                  <a:pt x="9101" y="2824"/>
                </a:lnTo>
                <a:lnTo>
                  <a:pt x="9101" y="2848"/>
                </a:lnTo>
                <a:lnTo>
                  <a:pt x="9101" y="2872"/>
                </a:lnTo>
                <a:lnTo>
                  <a:pt x="9125" y="2897"/>
                </a:lnTo>
                <a:lnTo>
                  <a:pt x="9223" y="2945"/>
                </a:lnTo>
                <a:lnTo>
                  <a:pt x="9320" y="2970"/>
                </a:lnTo>
                <a:lnTo>
                  <a:pt x="9442" y="2945"/>
                </a:lnTo>
                <a:lnTo>
                  <a:pt x="9563" y="2921"/>
                </a:lnTo>
                <a:lnTo>
                  <a:pt x="9855" y="2872"/>
                </a:lnTo>
                <a:lnTo>
                  <a:pt x="10269" y="3043"/>
                </a:lnTo>
                <a:lnTo>
                  <a:pt x="10074" y="3067"/>
                </a:lnTo>
                <a:lnTo>
                  <a:pt x="9855" y="3116"/>
                </a:lnTo>
                <a:lnTo>
                  <a:pt x="9685" y="3189"/>
                </a:lnTo>
                <a:lnTo>
                  <a:pt x="9515" y="3262"/>
                </a:lnTo>
                <a:lnTo>
                  <a:pt x="9515" y="3286"/>
                </a:lnTo>
                <a:lnTo>
                  <a:pt x="9490" y="3310"/>
                </a:lnTo>
                <a:lnTo>
                  <a:pt x="9515" y="3335"/>
                </a:lnTo>
                <a:lnTo>
                  <a:pt x="9539" y="3359"/>
                </a:lnTo>
                <a:lnTo>
                  <a:pt x="9953" y="3335"/>
                </a:lnTo>
                <a:lnTo>
                  <a:pt x="10342" y="3310"/>
                </a:lnTo>
                <a:lnTo>
                  <a:pt x="10780" y="3310"/>
                </a:lnTo>
                <a:lnTo>
                  <a:pt x="11048" y="3505"/>
                </a:lnTo>
                <a:lnTo>
                  <a:pt x="10756" y="3578"/>
                </a:lnTo>
                <a:lnTo>
                  <a:pt x="10464" y="3675"/>
                </a:lnTo>
                <a:lnTo>
                  <a:pt x="10245" y="3797"/>
                </a:lnTo>
                <a:lnTo>
                  <a:pt x="10099" y="3918"/>
                </a:lnTo>
                <a:lnTo>
                  <a:pt x="10074" y="3943"/>
                </a:lnTo>
                <a:lnTo>
                  <a:pt x="10099" y="3943"/>
                </a:lnTo>
                <a:lnTo>
                  <a:pt x="10391" y="3918"/>
                </a:lnTo>
                <a:lnTo>
                  <a:pt x="10683" y="3870"/>
                </a:lnTo>
                <a:lnTo>
                  <a:pt x="10975" y="3821"/>
                </a:lnTo>
                <a:lnTo>
                  <a:pt x="11291" y="3773"/>
                </a:lnTo>
                <a:lnTo>
                  <a:pt x="11364" y="3773"/>
                </a:lnTo>
                <a:lnTo>
                  <a:pt x="11583" y="3967"/>
                </a:lnTo>
                <a:lnTo>
                  <a:pt x="11778" y="4186"/>
                </a:lnTo>
                <a:lnTo>
                  <a:pt x="11388" y="4210"/>
                </a:lnTo>
                <a:lnTo>
                  <a:pt x="10829" y="4259"/>
                </a:lnTo>
                <a:lnTo>
                  <a:pt x="10561" y="4283"/>
                </a:lnTo>
                <a:lnTo>
                  <a:pt x="10318" y="4381"/>
                </a:lnTo>
                <a:lnTo>
                  <a:pt x="10293" y="4405"/>
                </a:lnTo>
                <a:lnTo>
                  <a:pt x="10293" y="4429"/>
                </a:lnTo>
                <a:lnTo>
                  <a:pt x="10318" y="4454"/>
                </a:lnTo>
                <a:lnTo>
                  <a:pt x="10585" y="4527"/>
                </a:lnTo>
                <a:lnTo>
                  <a:pt x="11705" y="4527"/>
                </a:lnTo>
                <a:lnTo>
                  <a:pt x="11997" y="4502"/>
                </a:lnTo>
                <a:lnTo>
                  <a:pt x="12216" y="4867"/>
                </a:lnTo>
                <a:lnTo>
                  <a:pt x="11851" y="4867"/>
                </a:lnTo>
                <a:lnTo>
                  <a:pt x="11267" y="4892"/>
                </a:lnTo>
                <a:lnTo>
                  <a:pt x="10658" y="4940"/>
                </a:lnTo>
                <a:lnTo>
                  <a:pt x="10634" y="4940"/>
                </a:lnTo>
                <a:lnTo>
                  <a:pt x="10634" y="4965"/>
                </a:lnTo>
                <a:lnTo>
                  <a:pt x="10634" y="4989"/>
                </a:lnTo>
                <a:lnTo>
                  <a:pt x="10658" y="5013"/>
                </a:lnTo>
                <a:lnTo>
                  <a:pt x="10902" y="5086"/>
                </a:lnTo>
                <a:lnTo>
                  <a:pt x="11169" y="5111"/>
                </a:lnTo>
                <a:lnTo>
                  <a:pt x="12021" y="5111"/>
                </a:lnTo>
                <a:lnTo>
                  <a:pt x="12362" y="5135"/>
                </a:lnTo>
                <a:lnTo>
                  <a:pt x="12556" y="5622"/>
                </a:lnTo>
                <a:lnTo>
                  <a:pt x="11461" y="5622"/>
                </a:lnTo>
                <a:lnTo>
                  <a:pt x="11291" y="5646"/>
                </a:lnTo>
                <a:lnTo>
                  <a:pt x="11145" y="5695"/>
                </a:lnTo>
                <a:lnTo>
                  <a:pt x="10999" y="5768"/>
                </a:lnTo>
                <a:lnTo>
                  <a:pt x="10975" y="5792"/>
                </a:lnTo>
                <a:lnTo>
                  <a:pt x="10999" y="5841"/>
                </a:lnTo>
                <a:lnTo>
                  <a:pt x="11267" y="5889"/>
                </a:lnTo>
                <a:lnTo>
                  <a:pt x="11534" y="5889"/>
                </a:lnTo>
                <a:lnTo>
                  <a:pt x="12070" y="5914"/>
                </a:lnTo>
                <a:lnTo>
                  <a:pt x="12654" y="5938"/>
                </a:lnTo>
                <a:lnTo>
                  <a:pt x="12702" y="6060"/>
                </a:lnTo>
                <a:lnTo>
                  <a:pt x="12727" y="6181"/>
                </a:lnTo>
                <a:lnTo>
                  <a:pt x="12386" y="6181"/>
                </a:lnTo>
                <a:lnTo>
                  <a:pt x="11729" y="6254"/>
                </a:lnTo>
                <a:lnTo>
                  <a:pt x="11413" y="6279"/>
                </a:lnTo>
                <a:lnTo>
                  <a:pt x="11121" y="6352"/>
                </a:lnTo>
                <a:lnTo>
                  <a:pt x="11096" y="6352"/>
                </a:lnTo>
                <a:lnTo>
                  <a:pt x="11096" y="6376"/>
                </a:lnTo>
                <a:lnTo>
                  <a:pt x="11096" y="6400"/>
                </a:lnTo>
                <a:lnTo>
                  <a:pt x="11121" y="6425"/>
                </a:lnTo>
                <a:lnTo>
                  <a:pt x="11388" y="6473"/>
                </a:lnTo>
                <a:lnTo>
                  <a:pt x="11656" y="6498"/>
                </a:lnTo>
                <a:lnTo>
                  <a:pt x="12508" y="6498"/>
                </a:lnTo>
                <a:lnTo>
                  <a:pt x="12824" y="6522"/>
                </a:lnTo>
                <a:lnTo>
                  <a:pt x="12873" y="6838"/>
                </a:lnTo>
                <a:lnTo>
                  <a:pt x="12556" y="6838"/>
                </a:lnTo>
                <a:lnTo>
                  <a:pt x="12240" y="6863"/>
                </a:lnTo>
                <a:lnTo>
                  <a:pt x="11753" y="6887"/>
                </a:lnTo>
                <a:lnTo>
                  <a:pt x="11510" y="6911"/>
                </a:lnTo>
                <a:lnTo>
                  <a:pt x="11267" y="6936"/>
                </a:lnTo>
                <a:lnTo>
                  <a:pt x="11242" y="6936"/>
                </a:lnTo>
                <a:lnTo>
                  <a:pt x="11242" y="6960"/>
                </a:lnTo>
                <a:lnTo>
                  <a:pt x="11242" y="7009"/>
                </a:lnTo>
                <a:lnTo>
                  <a:pt x="11267" y="7009"/>
                </a:lnTo>
                <a:lnTo>
                  <a:pt x="11461" y="7082"/>
                </a:lnTo>
                <a:lnTo>
                  <a:pt x="11680" y="7130"/>
                </a:lnTo>
                <a:lnTo>
                  <a:pt x="12727" y="7130"/>
                </a:lnTo>
                <a:lnTo>
                  <a:pt x="12921" y="7106"/>
                </a:lnTo>
                <a:lnTo>
                  <a:pt x="12994" y="7593"/>
                </a:lnTo>
                <a:lnTo>
                  <a:pt x="12994" y="7593"/>
                </a:lnTo>
                <a:lnTo>
                  <a:pt x="12848" y="7568"/>
                </a:lnTo>
                <a:lnTo>
                  <a:pt x="12702" y="7568"/>
                </a:lnTo>
                <a:lnTo>
                  <a:pt x="12435" y="7593"/>
                </a:lnTo>
                <a:lnTo>
                  <a:pt x="11997" y="7593"/>
                </a:lnTo>
                <a:lnTo>
                  <a:pt x="11778" y="7617"/>
                </a:lnTo>
                <a:lnTo>
                  <a:pt x="11559" y="7690"/>
                </a:lnTo>
                <a:lnTo>
                  <a:pt x="11534" y="7690"/>
                </a:lnTo>
                <a:lnTo>
                  <a:pt x="11534" y="7739"/>
                </a:lnTo>
                <a:lnTo>
                  <a:pt x="11534" y="7763"/>
                </a:lnTo>
                <a:lnTo>
                  <a:pt x="11559" y="7787"/>
                </a:lnTo>
                <a:lnTo>
                  <a:pt x="11778" y="7836"/>
                </a:lnTo>
                <a:lnTo>
                  <a:pt x="11997" y="7860"/>
                </a:lnTo>
                <a:lnTo>
                  <a:pt x="12435" y="7860"/>
                </a:lnTo>
                <a:lnTo>
                  <a:pt x="12702" y="7885"/>
                </a:lnTo>
                <a:lnTo>
                  <a:pt x="12848" y="7885"/>
                </a:lnTo>
                <a:lnTo>
                  <a:pt x="12994" y="7860"/>
                </a:lnTo>
                <a:lnTo>
                  <a:pt x="12994" y="7909"/>
                </a:lnTo>
                <a:lnTo>
                  <a:pt x="12994" y="8250"/>
                </a:lnTo>
                <a:lnTo>
                  <a:pt x="12873" y="8201"/>
                </a:lnTo>
                <a:lnTo>
                  <a:pt x="12775" y="8201"/>
                </a:lnTo>
                <a:lnTo>
                  <a:pt x="12532" y="8177"/>
                </a:lnTo>
                <a:lnTo>
                  <a:pt x="12094" y="8177"/>
                </a:lnTo>
                <a:lnTo>
                  <a:pt x="11875" y="8201"/>
                </a:lnTo>
                <a:lnTo>
                  <a:pt x="11656" y="8250"/>
                </a:lnTo>
                <a:lnTo>
                  <a:pt x="11656" y="8274"/>
                </a:lnTo>
                <a:lnTo>
                  <a:pt x="11632" y="8298"/>
                </a:lnTo>
                <a:lnTo>
                  <a:pt x="11656" y="8298"/>
                </a:lnTo>
                <a:lnTo>
                  <a:pt x="11656" y="8323"/>
                </a:lnTo>
                <a:lnTo>
                  <a:pt x="12045" y="8396"/>
                </a:lnTo>
                <a:lnTo>
                  <a:pt x="12410" y="8444"/>
                </a:lnTo>
                <a:lnTo>
                  <a:pt x="12702" y="8469"/>
                </a:lnTo>
                <a:lnTo>
                  <a:pt x="12824" y="8493"/>
                </a:lnTo>
                <a:lnTo>
                  <a:pt x="12970" y="8469"/>
                </a:lnTo>
                <a:lnTo>
                  <a:pt x="12873" y="8858"/>
                </a:lnTo>
                <a:lnTo>
                  <a:pt x="12654" y="8809"/>
                </a:lnTo>
                <a:lnTo>
                  <a:pt x="12483" y="8785"/>
                </a:lnTo>
                <a:lnTo>
                  <a:pt x="12264" y="8736"/>
                </a:lnTo>
                <a:lnTo>
                  <a:pt x="11826" y="8736"/>
                </a:lnTo>
                <a:lnTo>
                  <a:pt x="11607" y="8809"/>
                </a:lnTo>
                <a:lnTo>
                  <a:pt x="11583" y="8834"/>
                </a:lnTo>
                <a:lnTo>
                  <a:pt x="11583" y="8858"/>
                </a:lnTo>
                <a:lnTo>
                  <a:pt x="11583" y="8882"/>
                </a:lnTo>
                <a:lnTo>
                  <a:pt x="11851" y="8882"/>
                </a:lnTo>
                <a:lnTo>
                  <a:pt x="12094" y="8931"/>
                </a:lnTo>
                <a:lnTo>
                  <a:pt x="12556" y="9053"/>
                </a:lnTo>
                <a:lnTo>
                  <a:pt x="12775" y="9126"/>
                </a:lnTo>
                <a:lnTo>
                  <a:pt x="12654" y="9345"/>
                </a:lnTo>
                <a:lnTo>
                  <a:pt x="12508" y="9296"/>
                </a:lnTo>
                <a:lnTo>
                  <a:pt x="12313" y="9272"/>
                </a:lnTo>
                <a:lnTo>
                  <a:pt x="12143" y="9223"/>
                </a:lnTo>
                <a:lnTo>
                  <a:pt x="11972" y="9199"/>
                </a:lnTo>
                <a:lnTo>
                  <a:pt x="11607" y="9199"/>
                </a:lnTo>
                <a:lnTo>
                  <a:pt x="11583" y="9223"/>
                </a:lnTo>
                <a:lnTo>
                  <a:pt x="11583" y="9247"/>
                </a:lnTo>
                <a:lnTo>
                  <a:pt x="11583" y="9272"/>
                </a:lnTo>
                <a:lnTo>
                  <a:pt x="11924" y="9418"/>
                </a:lnTo>
                <a:lnTo>
                  <a:pt x="12240" y="9564"/>
                </a:lnTo>
                <a:lnTo>
                  <a:pt x="12532" y="9637"/>
                </a:lnTo>
                <a:lnTo>
                  <a:pt x="12337" y="9929"/>
                </a:lnTo>
                <a:lnTo>
                  <a:pt x="12337" y="9977"/>
                </a:lnTo>
                <a:lnTo>
                  <a:pt x="12167" y="9904"/>
                </a:lnTo>
                <a:lnTo>
                  <a:pt x="11997" y="9880"/>
                </a:lnTo>
                <a:lnTo>
                  <a:pt x="11802" y="9831"/>
                </a:lnTo>
                <a:lnTo>
                  <a:pt x="11242" y="9831"/>
                </a:lnTo>
                <a:lnTo>
                  <a:pt x="11218" y="9856"/>
                </a:lnTo>
                <a:lnTo>
                  <a:pt x="11218" y="9880"/>
                </a:lnTo>
                <a:lnTo>
                  <a:pt x="11242" y="9880"/>
                </a:lnTo>
                <a:lnTo>
                  <a:pt x="11534" y="10002"/>
                </a:lnTo>
                <a:lnTo>
                  <a:pt x="11851" y="10123"/>
                </a:lnTo>
                <a:lnTo>
                  <a:pt x="12167" y="10245"/>
                </a:lnTo>
                <a:lnTo>
                  <a:pt x="11972" y="10513"/>
                </a:lnTo>
                <a:lnTo>
                  <a:pt x="11826" y="10488"/>
                </a:lnTo>
                <a:lnTo>
                  <a:pt x="11413" y="10391"/>
                </a:lnTo>
                <a:lnTo>
                  <a:pt x="11023" y="10342"/>
                </a:lnTo>
                <a:lnTo>
                  <a:pt x="10975" y="10342"/>
                </a:lnTo>
                <a:lnTo>
                  <a:pt x="10975" y="10367"/>
                </a:lnTo>
                <a:lnTo>
                  <a:pt x="10975" y="10391"/>
                </a:lnTo>
                <a:lnTo>
                  <a:pt x="10999" y="10440"/>
                </a:lnTo>
                <a:lnTo>
                  <a:pt x="11145" y="10537"/>
                </a:lnTo>
                <a:lnTo>
                  <a:pt x="11315" y="10610"/>
                </a:lnTo>
                <a:lnTo>
                  <a:pt x="11632" y="10732"/>
                </a:lnTo>
                <a:lnTo>
                  <a:pt x="11802" y="10780"/>
                </a:lnTo>
                <a:lnTo>
                  <a:pt x="11656" y="10999"/>
                </a:lnTo>
                <a:lnTo>
                  <a:pt x="11510" y="10951"/>
                </a:lnTo>
                <a:lnTo>
                  <a:pt x="11364" y="10926"/>
                </a:lnTo>
                <a:lnTo>
                  <a:pt x="11072" y="10853"/>
                </a:lnTo>
                <a:lnTo>
                  <a:pt x="10950" y="10853"/>
                </a:lnTo>
                <a:lnTo>
                  <a:pt x="10804" y="10902"/>
                </a:lnTo>
                <a:lnTo>
                  <a:pt x="10780" y="10926"/>
                </a:lnTo>
                <a:lnTo>
                  <a:pt x="10756" y="10951"/>
                </a:lnTo>
                <a:lnTo>
                  <a:pt x="10756" y="10999"/>
                </a:lnTo>
                <a:lnTo>
                  <a:pt x="10780" y="11048"/>
                </a:lnTo>
                <a:lnTo>
                  <a:pt x="10902" y="11121"/>
                </a:lnTo>
                <a:lnTo>
                  <a:pt x="11023" y="11170"/>
                </a:lnTo>
                <a:lnTo>
                  <a:pt x="11267" y="11243"/>
                </a:lnTo>
                <a:lnTo>
                  <a:pt x="11461" y="11291"/>
                </a:lnTo>
                <a:lnTo>
                  <a:pt x="11242" y="11583"/>
                </a:lnTo>
                <a:lnTo>
                  <a:pt x="11072" y="11535"/>
                </a:lnTo>
                <a:lnTo>
                  <a:pt x="10877" y="11535"/>
                </a:lnTo>
                <a:lnTo>
                  <a:pt x="10683" y="11583"/>
                </a:lnTo>
                <a:lnTo>
                  <a:pt x="10658" y="11608"/>
                </a:lnTo>
                <a:lnTo>
                  <a:pt x="10683" y="11632"/>
                </a:lnTo>
                <a:lnTo>
                  <a:pt x="10829" y="11681"/>
                </a:lnTo>
                <a:lnTo>
                  <a:pt x="10975" y="11729"/>
                </a:lnTo>
                <a:lnTo>
                  <a:pt x="11096" y="11778"/>
                </a:lnTo>
                <a:lnTo>
                  <a:pt x="10877" y="12143"/>
                </a:lnTo>
                <a:lnTo>
                  <a:pt x="10829" y="12118"/>
                </a:lnTo>
                <a:lnTo>
                  <a:pt x="10658" y="12045"/>
                </a:lnTo>
                <a:lnTo>
                  <a:pt x="10561" y="11997"/>
                </a:lnTo>
                <a:lnTo>
                  <a:pt x="10464" y="11972"/>
                </a:lnTo>
                <a:lnTo>
                  <a:pt x="10439" y="11997"/>
                </a:lnTo>
                <a:lnTo>
                  <a:pt x="10439" y="12045"/>
                </a:lnTo>
                <a:lnTo>
                  <a:pt x="10488" y="12118"/>
                </a:lnTo>
                <a:lnTo>
                  <a:pt x="10585" y="12191"/>
                </a:lnTo>
                <a:lnTo>
                  <a:pt x="10756" y="12313"/>
                </a:lnTo>
                <a:lnTo>
                  <a:pt x="10561" y="12654"/>
                </a:lnTo>
                <a:lnTo>
                  <a:pt x="10415" y="12629"/>
                </a:lnTo>
                <a:lnTo>
                  <a:pt x="10172" y="12629"/>
                </a:lnTo>
                <a:lnTo>
                  <a:pt x="10026" y="12654"/>
                </a:lnTo>
                <a:lnTo>
                  <a:pt x="10026" y="12678"/>
                </a:lnTo>
                <a:lnTo>
                  <a:pt x="10026" y="12702"/>
                </a:lnTo>
                <a:lnTo>
                  <a:pt x="10245" y="12800"/>
                </a:lnTo>
                <a:lnTo>
                  <a:pt x="10439" y="12897"/>
                </a:lnTo>
                <a:lnTo>
                  <a:pt x="10196" y="13384"/>
                </a:lnTo>
                <a:lnTo>
                  <a:pt x="9880" y="13384"/>
                </a:lnTo>
                <a:lnTo>
                  <a:pt x="9904" y="13432"/>
                </a:lnTo>
                <a:lnTo>
                  <a:pt x="10147" y="13505"/>
                </a:lnTo>
                <a:lnTo>
                  <a:pt x="10074" y="13700"/>
                </a:lnTo>
                <a:lnTo>
                  <a:pt x="10026" y="13895"/>
                </a:lnTo>
                <a:lnTo>
                  <a:pt x="9953" y="14284"/>
                </a:lnTo>
                <a:lnTo>
                  <a:pt x="9880" y="14673"/>
                </a:lnTo>
                <a:lnTo>
                  <a:pt x="9807" y="15087"/>
                </a:lnTo>
                <a:lnTo>
                  <a:pt x="9101" y="15111"/>
                </a:lnTo>
                <a:lnTo>
                  <a:pt x="9247" y="14673"/>
                </a:lnTo>
                <a:lnTo>
                  <a:pt x="9344" y="14235"/>
                </a:lnTo>
                <a:lnTo>
                  <a:pt x="9539" y="13359"/>
                </a:lnTo>
                <a:lnTo>
                  <a:pt x="9734" y="12459"/>
                </a:lnTo>
                <a:lnTo>
                  <a:pt x="9855" y="12021"/>
                </a:lnTo>
                <a:lnTo>
                  <a:pt x="9977" y="11583"/>
                </a:lnTo>
                <a:lnTo>
                  <a:pt x="10269" y="10659"/>
                </a:lnTo>
                <a:lnTo>
                  <a:pt x="10537" y="9734"/>
                </a:lnTo>
                <a:lnTo>
                  <a:pt x="10658" y="9320"/>
                </a:lnTo>
                <a:lnTo>
                  <a:pt x="10756" y="8858"/>
                </a:lnTo>
                <a:lnTo>
                  <a:pt x="10780" y="8639"/>
                </a:lnTo>
                <a:lnTo>
                  <a:pt x="10780" y="8396"/>
                </a:lnTo>
                <a:lnTo>
                  <a:pt x="10756" y="8177"/>
                </a:lnTo>
                <a:lnTo>
                  <a:pt x="10707" y="7958"/>
                </a:lnTo>
                <a:lnTo>
                  <a:pt x="10683" y="7933"/>
                </a:lnTo>
                <a:lnTo>
                  <a:pt x="10634" y="7933"/>
                </a:lnTo>
                <a:lnTo>
                  <a:pt x="10610" y="7958"/>
                </a:lnTo>
                <a:lnTo>
                  <a:pt x="10537" y="8177"/>
                </a:lnTo>
                <a:lnTo>
                  <a:pt x="10464" y="8420"/>
                </a:lnTo>
                <a:lnTo>
                  <a:pt x="10366" y="8882"/>
                </a:lnTo>
                <a:lnTo>
                  <a:pt x="10293" y="9369"/>
                </a:lnTo>
                <a:lnTo>
                  <a:pt x="10172" y="9831"/>
                </a:lnTo>
                <a:lnTo>
                  <a:pt x="9904" y="10756"/>
                </a:lnTo>
                <a:lnTo>
                  <a:pt x="9588" y="11656"/>
                </a:lnTo>
                <a:lnTo>
                  <a:pt x="9466" y="12094"/>
                </a:lnTo>
                <a:lnTo>
                  <a:pt x="9369" y="12532"/>
                </a:lnTo>
                <a:lnTo>
                  <a:pt x="9174" y="13384"/>
                </a:lnTo>
                <a:lnTo>
                  <a:pt x="8979" y="14260"/>
                </a:lnTo>
                <a:lnTo>
                  <a:pt x="8858" y="14698"/>
                </a:lnTo>
                <a:lnTo>
                  <a:pt x="8736" y="15111"/>
                </a:lnTo>
                <a:lnTo>
                  <a:pt x="8128" y="15136"/>
                </a:lnTo>
                <a:lnTo>
                  <a:pt x="7519" y="15087"/>
                </a:lnTo>
                <a:lnTo>
                  <a:pt x="7179" y="15063"/>
                </a:lnTo>
                <a:lnTo>
                  <a:pt x="7154" y="15038"/>
                </a:lnTo>
                <a:lnTo>
                  <a:pt x="7081" y="14698"/>
                </a:lnTo>
                <a:lnTo>
                  <a:pt x="7033" y="14357"/>
                </a:lnTo>
                <a:lnTo>
                  <a:pt x="6935" y="13651"/>
                </a:lnTo>
                <a:lnTo>
                  <a:pt x="6765" y="12605"/>
                </a:lnTo>
                <a:lnTo>
                  <a:pt x="6570" y="11583"/>
                </a:lnTo>
                <a:lnTo>
                  <a:pt x="6230" y="9880"/>
                </a:lnTo>
                <a:lnTo>
                  <a:pt x="6060" y="9028"/>
                </a:lnTo>
                <a:lnTo>
                  <a:pt x="5841" y="8177"/>
                </a:lnTo>
                <a:lnTo>
                  <a:pt x="5816" y="8152"/>
                </a:lnTo>
                <a:lnTo>
                  <a:pt x="5768" y="8128"/>
                </a:lnTo>
                <a:lnTo>
                  <a:pt x="5743" y="8128"/>
                </a:lnTo>
                <a:lnTo>
                  <a:pt x="5695" y="8152"/>
                </a:lnTo>
                <a:lnTo>
                  <a:pt x="5646" y="8298"/>
                </a:lnTo>
                <a:lnTo>
                  <a:pt x="5646" y="8420"/>
                </a:lnTo>
                <a:lnTo>
                  <a:pt x="5646" y="8542"/>
                </a:lnTo>
                <a:lnTo>
                  <a:pt x="5646" y="8663"/>
                </a:lnTo>
                <a:lnTo>
                  <a:pt x="5719" y="8931"/>
                </a:lnTo>
                <a:lnTo>
                  <a:pt x="5768" y="9199"/>
                </a:lnTo>
                <a:lnTo>
                  <a:pt x="5865" y="9734"/>
                </a:lnTo>
                <a:lnTo>
                  <a:pt x="5962" y="10245"/>
                </a:lnTo>
                <a:lnTo>
                  <a:pt x="6035" y="10780"/>
                </a:lnTo>
                <a:lnTo>
                  <a:pt x="6133" y="11316"/>
                </a:lnTo>
                <a:lnTo>
                  <a:pt x="6327" y="12337"/>
                </a:lnTo>
                <a:lnTo>
                  <a:pt x="6522" y="13384"/>
                </a:lnTo>
                <a:lnTo>
                  <a:pt x="6570" y="13773"/>
                </a:lnTo>
                <a:lnTo>
                  <a:pt x="6619" y="14211"/>
                </a:lnTo>
                <a:lnTo>
                  <a:pt x="6668" y="14625"/>
                </a:lnTo>
                <a:lnTo>
                  <a:pt x="6716" y="14819"/>
                </a:lnTo>
                <a:lnTo>
                  <a:pt x="6765" y="15014"/>
                </a:lnTo>
                <a:lnTo>
                  <a:pt x="6497" y="15038"/>
                </a:lnTo>
                <a:lnTo>
                  <a:pt x="6473" y="14625"/>
                </a:lnTo>
                <a:lnTo>
                  <a:pt x="6400" y="14235"/>
                </a:lnTo>
                <a:lnTo>
                  <a:pt x="6279" y="13846"/>
                </a:lnTo>
                <a:lnTo>
                  <a:pt x="6133" y="13481"/>
                </a:lnTo>
                <a:lnTo>
                  <a:pt x="5938" y="13116"/>
                </a:lnTo>
                <a:lnTo>
                  <a:pt x="5743" y="12775"/>
                </a:lnTo>
                <a:lnTo>
                  <a:pt x="5281" y="12070"/>
                </a:lnTo>
                <a:lnTo>
                  <a:pt x="4746" y="11267"/>
                </a:lnTo>
                <a:lnTo>
                  <a:pt x="4210" y="10415"/>
                </a:lnTo>
                <a:lnTo>
                  <a:pt x="3967" y="9977"/>
                </a:lnTo>
                <a:lnTo>
                  <a:pt x="3724" y="9539"/>
                </a:lnTo>
                <a:lnTo>
                  <a:pt x="3529" y="9077"/>
                </a:lnTo>
                <a:lnTo>
                  <a:pt x="3359" y="8615"/>
                </a:lnTo>
                <a:lnTo>
                  <a:pt x="3286" y="8396"/>
                </a:lnTo>
                <a:lnTo>
                  <a:pt x="3261" y="8152"/>
                </a:lnTo>
                <a:lnTo>
                  <a:pt x="3237" y="7909"/>
                </a:lnTo>
                <a:lnTo>
                  <a:pt x="3237" y="7666"/>
                </a:lnTo>
                <a:lnTo>
                  <a:pt x="3261" y="7155"/>
                </a:lnTo>
                <a:lnTo>
                  <a:pt x="3310" y="6668"/>
                </a:lnTo>
                <a:lnTo>
                  <a:pt x="3334" y="6376"/>
                </a:lnTo>
                <a:lnTo>
                  <a:pt x="3407" y="6108"/>
                </a:lnTo>
                <a:lnTo>
                  <a:pt x="3480" y="5841"/>
                </a:lnTo>
                <a:lnTo>
                  <a:pt x="3578" y="5597"/>
                </a:lnTo>
                <a:lnTo>
                  <a:pt x="3699" y="5354"/>
                </a:lnTo>
                <a:lnTo>
                  <a:pt x="3845" y="5111"/>
                </a:lnTo>
                <a:lnTo>
                  <a:pt x="4016" y="4892"/>
                </a:lnTo>
                <a:lnTo>
                  <a:pt x="4186" y="4673"/>
                </a:lnTo>
                <a:lnTo>
                  <a:pt x="4648" y="4162"/>
                </a:lnTo>
                <a:lnTo>
                  <a:pt x="5062" y="3748"/>
                </a:lnTo>
                <a:lnTo>
                  <a:pt x="5403" y="3432"/>
                </a:lnTo>
                <a:lnTo>
                  <a:pt x="5743" y="3189"/>
                </a:lnTo>
                <a:lnTo>
                  <a:pt x="6060" y="3018"/>
                </a:lnTo>
                <a:lnTo>
                  <a:pt x="6352" y="2872"/>
                </a:lnTo>
                <a:lnTo>
                  <a:pt x="6668" y="2775"/>
                </a:lnTo>
                <a:lnTo>
                  <a:pt x="6984" y="2702"/>
                </a:lnTo>
                <a:lnTo>
                  <a:pt x="7276" y="2653"/>
                </a:lnTo>
                <a:lnTo>
                  <a:pt x="7568" y="2629"/>
                </a:lnTo>
                <a:lnTo>
                  <a:pt x="7860" y="2605"/>
                </a:lnTo>
                <a:close/>
                <a:moveTo>
                  <a:pt x="6716" y="15525"/>
                </a:moveTo>
                <a:lnTo>
                  <a:pt x="6619" y="15720"/>
                </a:lnTo>
                <a:lnTo>
                  <a:pt x="6352" y="16158"/>
                </a:lnTo>
                <a:lnTo>
                  <a:pt x="6279" y="16109"/>
                </a:lnTo>
                <a:lnTo>
                  <a:pt x="6230" y="16060"/>
                </a:lnTo>
                <a:lnTo>
                  <a:pt x="6206" y="15963"/>
                </a:lnTo>
                <a:lnTo>
                  <a:pt x="6206" y="15866"/>
                </a:lnTo>
                <a:lnTo>
                  <a:pt x="6206" y="15768"/>
                </a:lnTo>
                <a:lnTo>
                  <a:pt x="6230" y="15695"/>
                </a:lnTo>
                <a:lnTo>
                  <a:pt x="6279" y="15598"/>
                </a:lnTo>
                <a:lnTo>
                  <a:pt x="6327" y="15549"/>
                </a:lnTo>
                <a:lnTo>
                  <a:pt x="6595" y="15525"/>
                </a:lnTo>
                <a:close/>
                <a:moveTo>
                  <a:pt x="6887" y="15525"/>
                </a:moveTo>
                <a:lnTo>
                  <a:pt x="7276" y="15549"/>
                </a:lnTo>
                <a:lnTo>
                  <a:pt x="7641" y="15598"/>
                </a:lnTo>
                <a:lnTo>
                  <a:pt x="8225" y="15647"/>
                </a:lnTo>
                <a:lnTo>
                  <a:pt x="8809" y="15671"/>
                </a:lnTo>
                <a:lnTo>
                  <a:pt x="8541" y="15963"/>
                </a:lnTo>
                <a:lnTo>
                  <a:pt x="8298" y="16255"/>
                </a:lnTo>
                <a:lnTo>
                  <a:pt x="7909" y="16231"/>
                </a:lnTo>
                <a:lnTo>
                  <a:pt x="8249" y="15744"/>
                </a:lnTo>
                <a:lnTo>
                  <a:pt x="8249" y="15720"/>
                </a:lnTo>
                <a:lnTo>
                  <a:pt x="8225" y="15695"/>
                </a:lnTo>
                <a:lnTo>
                  <a:pt x="8201" y="15671"/>
                </a:lnTo>
                <a:lnTo>
                  <a:pt x="8176" y="15695"/>
                </a:lnTo>
                <a:lnTo>
                  <a:pt x="7690" y="16231"/>
                </a:lnTo>
                <a:lnTo>
                  <a:pt x="7179" y="16182"/>
                </a:lnTo>
                <a:lnTo>
                  <a:pt x="7325" y="15939"/>
                </a:lnTo>
                <a:lnTo>
                  <a:pt x="7471" y="15671"/>
                </a:lnTo>
                <a:lnTo>
                  <a:pt x="7471" y="15647"/>
                </a:lnTo>
                <a:lnTo>
                  <a:pt x="7446" y="15622"/>
                </a:lnTo>
                <a:lnTo>
                  <a:pt x="7422" y="15647"/>
                </a:lnTo>
                <a:lnTo>
                  <a:pt x="7203" y="15890"/>
                </a:lnTo>
                <a:lnTo>
                  <a:pt x="6935" y="16182"/>
                </a:lnTo>
                <a:lnTo>
                  <a:pt x="6741" y="16206"/>
                </a:lnTo>
                <a:lnTo>
                  <a:pt x="6570" y="16255"/>
                </a:lnTo>
                <a:lnTo>
                  <a:pt x="6668" y="16060"/>
                </a:lnTo>
                <a:lnTo>
                  <a:pt x="6814" y="15817"/>
                </a:lnTo>
                <a:lnTo>
                  <a:pt x="6862" y="15671"/>
                </a:lnTo>
                <a:lnTo>
                  <a:pt x="6887" y="15525"/>
                </a:lnTo>
                <a:close/>
                <a:moveTo>
                  <a:pt x="9661" y="15622"/>
                </a:moveTo>
                <a:lnTo>
                  <a:pt x="9734" y="15671"/>
                </a:lnTo>
                <a:lnTo>
                  <a:pt x="9807" y="15695"/>
                </a:lnTo>
                <a:lnTo>
                  <a:pt x="9953" y="15695"/>
                </a:lnTo>
                <a:lnTo>
                  <a:pt x="9782" y="15793"/>
                </a:lnTo>
                <a:lnTo>
                  <a:pt x="9661" y="15939"/>
                </a:lnTo>
                <a:lnTo>
                  <a:pt x="9539" y="16085"/>
                </a:lnTo>
                <a:lnTo>
                  <a:pt x="9417" y="16279"/>
                </a:lnTo>
                <a:lnTo>
                  <a:pt x="9271" y="16279"/>
                </a:lnTo>
                <a:lnTo>
                  <a:pt x="9612" y="15817"/>
                </a:lnTo>
                <a:lnTo>
                  <a:pt x="9612" y="15793"/>
                </a:lnTo>
                <a:lnTo>
                  <a:pt x="9612" y="15768"/>
                </a:lnTo>
                <a:lnTo>
                  <a:pt x="9563" y="15768"/>
                </a:lnTo>
                <a:lnTo>
                  <a:pt x="9320" y="16012"/>
                </a:lnTo>
                <a:lnTo>
                  <a:pt x="9077" y="16255"/>
                </a:lnTo>
                <a:lnTo>
                  <a:pt x="8517" y="16255"/>
                </a:lnTo>
                <a:lnTo>
                  <a:pt x="8882" y="15720"/>
                </a:lnTo>
                <a:lnTo>
                  <a:pt x="8906" y="15695"/>
                </a:lnTo>
                <a:lnTo>
                  <a:pt x="8882" y="15671"/>
                </a:lnTo>
                <a:lnTo>
                  <a:pt x="9271" y="15671"/>
                </a:lnTo>
                <a:lnTo>
                  <a:pt x="9661" y="15622"/>
                </a:lnTo>
                <a:close/>
                <a:moveTo>
                  <a:pt x="10074" y="15768"/>
                </a:moveTo>
                <a:lnTo>
                  <a:pt x="10074" y="15841"/>
                </a:lnTo>
                <a:lnTo>
                  <a:pt x="10099" y="15939"/>
                </a:lnTo>
                <a:lnTo>
                  <a:pt x="10074" y="16060"/>
                </a:lnTo>
                <a:lnTo>
                  <a:pt x="10050" y="16182"/>
                </a:lnTo>
                <a:lnTo>
                  <a:pt x="9977" y="16304"/>
                </a:lnTo>
                <a:lnTo>
                  <a:pt x="9758" y="16279"/>
                </a:lnTo>
                <a:lnTo>
                  <a:pt x="9880" y="16012"/>
                </a:lnTo>
                <a:lnTo>
                  <a:pt x="9977" y="15890"/>
                </a:lnTo>
                <a:lnTo>
                  <a:pt x="10074" y="15768"/>
                </a:lnTo>
                <a:close/>
                <a:moveTo>
                  <a:pt x="6522" y="16571"/>
                </a:moveTo>
                <a:lnTo>
                  <a:pt x="6595" y="16620"/>
                </a:lnTo>
                <a:lnTo>
                  <a:pt x="6424" y="16888"/>
                </a:lnTo>
                <a:lnTo>
                  <a:pt x="6376" y="17034"/>
                </a:lnTo>
                <a:lnTo>
                  <a:pt x="6327" y="17180"/>
                </a:lnTo>
                <a:lnTo>
                  <a:pt x="6254" y="17082"/>
                </a:lnTo>
                <a:lnTo>
                  <a:pt x="6230" y="16985"/>
                </a:lnTo>
                <a:lnTo>
                  <a:pt x="6206" y="16912"/>
                </a:lnTo>
                <a:lnTo>
                  <a:pt x="6230" y="16815"/>
                </a:lnTo>
                <a:lnTo>
                  <a:pt x="6254" y="16839"/>
                </a:lnTo>
                <a:lnTo>
                  <a:pt x="6303" y="16839"/>
                </a:lnTo>
                <a:lnTo>
                  <a:pt x="6352" y="16815"/>
                </a:lnTo>
                <a:lnTo>
                  <a:pt x="6376" y="16766"/>
                </a:lnTo>
                <a:lnTo>
                  <a:pt x="6424" y="16596"/>
                </a:lnTo>
                <a:lnTo>
                  <a:pt x="6449" y="16596"/>
                </a:lnTo>
                <a:lnTo>
                  <a:pt x="6522" y="16571"/>
                </a:lnTo>
                <a:close/>
                <a:moveTo>
                  <a:pt x="7884" y="16693"/>
                </a:moveTo>
                <a:lnTo>
                  <a:pt x="7957" y="16717"/>
                </a:lnTo>
                <a:lnTo>
                  <a:pt x="7787" y="16985"/>
                </a:lnTo>
                <a:lnTo>
                  <a:pt x="7617" y="17253"/>
                </a:lnTo>
                <a:lnTo>
                  <a:pt x="7592" y="17326"/>
                </a:lnTo>
                <a:lnTo>
                  <a:pt x="7300" y="17326"/>
                </a:lnTo>
                <a:lnTo>
                  <a:pt x="7398" y="17107"/>
                </a:lnTo>
                <a:lnTo>
                  <a:pt x="7519" y="16888"/>
                </a:lnTo>
                <a:lnTo>
                  <a:pt x="7617" y="16717"/>
                </a:lnTo>
                <a:lnTo>
                  <a:pt x="7884" y="16693"/>
                </a:lnTo>
                <a:close/>
                <a:moveTo>
                  <a:pt x="8225" y="16717"/>
                </a:moveTo>
                <a:lnTo>
                  <a:pt x="8736" y="16742"/>
                </a:lnTo>
                <a:lnTo>
                  <a:pt x="8541" y="17034"/>
                </a:lnTo>
                <a:lnTo>
                  <a:pt x="8371" y="17326"/>
                </a:lnTo>
                <a:lnTo>
                  <a:pt x="7909" y="17326"/>
                </a:lnTo>
                <a:lnTo>
                  <a:pt x="7933" y="17277"/>
                </a:lnTo>
                <a:lnTo>
                  <a:pt x="8225" y="16717"/>
                </a:lnTo>
                <a:close/>
                <a:moveTo>
                  <a:pt x="9223" y="16742"/>
                </a:moveTo>
                <a:lnTo>
                  <a:pt x="8979" y="17350"/>
                </a:lnTo>
                <a:lnTo>
                  <a:pt x="8663" y="17350"/>
                </a:lnTo>
                <a:lnTo>
                  <a:pt x="8979" y="16742"/>
                </a:lnTo>
                <a:close/>
                <a:moveTo>
                  <a:pt x="9928" y="16742"/>
                </a:moveTo>
                <a:lnTo>
                  <a:pt x="9661" y="17253"/>
                </a:lnTo>
                <a:lnTo>
                  <a:pt x="9612" y="17350"/>
                </a:lnTo>
                <a:lnTo>
                  <a:pt x="9320" y="17350"/>
                </a:lnTo>
                <a:lnTo>
                  <a:pt x="9563" y="16742"/>
                </a:lnTo>
                <a:close/>
                <a:moveTo>
                  <a:pt x="10147" y="16839"/>
                </a:moveTo>
                <a:lnTo>
                  <a:pt x="10220" y="16961"/>
                </a:lnTo>
                <a:lnTo>
                  <a:pt x="10245" y="17107"/>
                </a:lnTo>
                <a:lnTo>
                  <a:pt x="10220" y="17228"/>
                </a:lnTo>
                <a:lnTo>
                  <a:pt x="10147" y="17350"/>
                </a:lnTo>
                <a:lnTo>
                  <a:pt x="9928" y="17350"/>
                </a:lnTo>
                <a:lnTo>
                  <a:pt x="9953" y="17277"/>
                </a:lnTo>
                <a:lnTo>
                  <a:pt x="10050" y="17082"/>
                </a:lnTo>
                <a:lnTo>
                  <a:pt x="10147" y="16839"/>
                </a:lnTo>
                <a:close/>
                <a:moveTo>
                  <a:pt x="6862" y="16693"/>
                </a:moveTo>
                <a:lnTo>
                  <a:pt x="7081" y="16717"/>
                </a:lnTo>
                <a:lnTo>
                  <a:pt x="7300" y="16717"/>
                </a:lnTo>
                <a:lnTo>
                  <a:pt x="7106" y="17009"/>
                </a:lnTo>
                <a:lnTo>
                  <a:pt x="6935" y="17326"/>
                </a:lnTo>
                <a:lnTo>
                  <a:pt x="6741" y="17350"/>
                </a:lnTo>
                <a:lnTo>
                  <a:pt x="6570" y="17399"/>
                </a:lnTo>
                <a:lnTo>
                  <a:pt x="6619" y="17204"/>
                </a:lnTo>
                <a:lnTo>
                  <a:pt x="6692" y="17034"/>
                </a:lnTo>
                <a:lnTo>
                  <a:pt x="6862" y="16693"/>
                </a:lnTo>
                <a:close/>
                <a:moveTo>
                  <a:pt x="6473" y="17618"/>
                </a:moveTo>
                <a:lnTo>
                  <a:pt x="6643" y="17691"/>
                </a:lnTo>
                <a:lnTo>
                  <a:pt x="6814" y="17715"/>
                </a:lnTo>
                <a:lnTo>
                  <a:pt x="6789" y="17910"/>
                </a:lnTo>
                <a:lnTo>
                  <a:pt x="6765" y="18080"/>
                </a:lnTo>
                <a:lnTo>
                  <a:pt x="6643" y="17983"/>
                </a:lnTo>
                <a:lnTo>
                  <a:pt x="6546" y="17861"/>
                </a:lnTo>
                <a:lnTo>
                  <a:pt x="6352" y="17642"/>
                </a:lnTo>
                <a:lnTo>
                  <a:pt x="6376" y="17618"/>
                </a:lnTo>
                <a:lnTo>
                  <a:pt x="6424" y="17642"/>
                </a:lnTo>
                <a:lnTo>
                  <a:pt x="6473" y="17618"/>
                </a:lnTo>
                <a:close/>
                <a:moveTo>
                  <a:pt x="7398" y="17739"/>
                </a:moveTo>
                <a:lnTo>
                  <a:pt x="7300" y="18031"/>
                </a:lnTo>
                <a:lnTo>
                  <a:pt x="7252" y="18177"/>
                </a:lnTo>
                <a:lnTo>
                  <a:pt x="7252" y="18299"/>
                </a:lnTo>
                <a:lnTo>
                  <a:pt x="7008" y="18202"/>
                </a:lnTo>
                <a:lnTo>
                  <a:pt x="7154" y="17739"/>
                </a:lnTo>
                <a:close/>
                <a:moveTo>
                  <a:pt x="8833" y="17715"/>
                </a:moveTo>
                <a:lnTo>
                  <a:pt x="8785" y="17837"/>
                </a:lnTo>
                <a:lnTo>
                  <a:pt x="8736" y="17983"/>
                </a:lnTo>
                <a:lnTo>
                  <a:pt x="8712" y="18104"/>
                </a:lnTo>
                <a:lnTo>
                  <a:pt x="8736" y="18153"/>
                </a:lnTo>
                <a:lnTo>
                  <a:pt x="8736" y="18202"/>
                </a:lnTo>
                <a:lnTo>
                  <a:pt x="8809" y="18250"/>
                </a:lnTo>
                <a:lnTo>
                  <a:pt x="8882" y="18250"/>
                </a:lnTo>
                <a:lnTo>
                  <a:pt x="8931" y="18226"/>
                </a:lnTo>
                <a:lnTo>
                  <a:pt x="9004" y="18153"/>
                </a:lnTo>
                <a:lnTo>
                  <a:pt x="9125" y="17958"/>
                </a:lnTo>
                <a:lnTo>
                  <a:pt x="9198" y="17739"/>
                </a:lnTo>
                <a:lnTo>
                  <a:pt x="9393" y="17739"/>
                </a:lnTo>
                <a:lnTo>
                  <a:pt x="9369" y="17861"/>
                </a:lnTo>
                <a:lnTo>
                  <a:pt x="9369" y="18007"/>
                </a:lnTo>
                <a:lnTo>
                  <a:pt x="9125" y="18153"/>
                </a:lnTo>
                <a:lnTo>
                  <a:pt x="8833" y="18275"/>
                </a:lnTo>
                <a:lnTo>
                  <a:pt x="8566" y="18372"/>
                </a:lnTo>
                <a:lnTo>
                  <a:pt x="8249" y="18421"/>
                </a:lnTo>
                <a:lnTo>
                  <a:pt x="8274" y="18275"/>
                </a:lnTo>
                <a:lnTo>
                  <a:pt x="8371" y="17983"/>
                </a:lnTo>
                <a:lnTo>
                  <a:pt x="8468" y="17715"/>
                </a:lnTo>
                <a:close/>
                <a:moveTo>
                  <a:pt x="8176" y="17715"/>
                </a:moveTo>
                <a:lnTo>
                  <a:pt x="8030" y="18056"/>
                </a:lnTo>
                <a:lnTo>
                  <a:pt x="7957" y="18250"/>
                </a:lnTo>
                <a:lnTo>
                  <a:pt x="7933" y="18445"/>
                </a:lnTo>
                <a:lnTo>
                  <a:pt x="7738" y="18421"/>
                </a:lnTo>
                <a:lnTo>
                  <a:pt x="7568" y="18396"/>
                </a:lnTo>
                <a:lnTo>
                  <a:pt x="7568" y="18226"/>
                </a:lnTo>
                <a:lnTo>
                  <a:pt x="7641" y="17983"/>
                </a:lnTo>
                <a:lnTo>
                  <a:pt x="7738" y="17715"/>
                </a:lnTo>
                <a:close/>
                <a:moveTo>
                  <a:pt x="8128" y="2094"/>
                </a:moveTo>
                <a:lnTo>
                  <a:pt x="7714" y="2142"/>
                </a:lnTo>
                <a:lnTo>
                  <a:pt x="7325" y="2191"/>
                </a:lnTo>
                <a:lnTo>
                  <a:pt x="6935" y="2264"/>
                </a:lnTo>
                <a:lnTo>
                  <a:pt x="6546" y="2386"/>
                </a:lnTo>
                <a:lnTo>
                  <a:pt x="6181" y="2507"/>
                </a:lnTo>
                <a:lnTo>
                  <a:pt x="5841" y="2653"/>
                </a:lnTo>
                <a:lnTo>
                  <a:pt x="5500" y="2824"/>
                </a:lnTo>
                <a:lnTo>
                  <a:pt x="5184" y="3018"/>
                </a:lnTo>
                <a:lnTo>
                  <a:pt x="4892" y="3237"/>
                </a:lnTo>
                <a:lnTo>
                  <a:pt x="4551" y="3554"/>
                </a:lnTo>
                <a:lnTo>
                  <a:pt x="4210" y="3918"/>
                </a:lnTo>
                <a:lnTo>
                  <a:pt x="3918" y="4332"/>
                </a:lnTo>
                <a:lnTo>
                  <a:pt x="3626" y="4746"/>
                </a:lnTo>
                <a:lnTo>
                  <a:pt x="3383" y="5159"/>
                </a:lnTo>
                <a:lnTo>
                  <a:pt x="3164" y="5549"/>
                </a:lnTo>
                <a:lnTo>
                  <a:pt x="3018" y="5889"/>
                </a:lnTo>
                <a:lnTo>
                  <a:pt x="2921" y="6157"/>
                </a:lnTo>
                <a:lnTo>
                  <a:pt x="2823" y="6595"/>
                </a:lnTo>
                <a:lnTo>
                  <a:pt x="2775" y="7057"/>
                </a:lnTo>
                <a:lnTo>
                  <a:pt x="2750" y="7495"/>
                </a:lnTo>
                <a:lnTo>
                  <a:pt x="2775" y="7958"/>
                </a:lnTo>
                <a:lnTo>
                  <a:pt x="2823" y="8396"/>
                </a:lnTo>
                <a:lnTo>
                  <a:pt x="2921" y="8834"/>
                </a:lnTo>
                <a:lnTo>
                  <a:pt x="3067" y="9272"/>
                </a:lnTo>
                <a:lnTo>
                  <a:pt x="3237" y="9685"/>
                </a:lnTo>
                <a:lnTo>
                  <a:pt x="3602" y="10367"/>
                </a:lnTo>
                <a:lnTo>
                  <a:pt x="3991" y="11024"/>
                </a:lnTo>
                <a:lnTo>
                  <a:pt x="4843" y="12337"/>
                </a:lnTo>
                <a:lnTo>
                  <a:pt x="5281" y="13019"/>
                </a:lnTo>
                <a:lnTo>
                  <a:pt x="5476" y="13384"/>
                </a:lnTo>
                <a:lnTo>
                  <a:pt x="5646" y="13724"/>
                </a:lnTo>
                <a:lnTo>
                  <a:pt x="5792" y="14089"/>
                </a:lnTo>
                <a:lnTo>
                  <a:pt x="5914" y="14454"/>
                </a:lnTo>
                <a:lnTo>
                  <a:pt x="5987" y="14844"/>
                </a:lnTo>
                <a:lnTo>
                  <a:pt x="5987" y="15282"/>
                </a:lnTo>
                <a:lnTo>
                  <a:pt x="5962" y="15379"/>
                </a:lnTo>
                <a:lnTo>
                  <a:pt x="5962" y="15428"/>
                </a:lnTo>
                <a:lnTo>
                  <a:pt x="5889" y="15525"/>
                </a:lnTo>
                <a:lnTo>
                  <a:pt x="5841" y="15647"/>
                </a:lnTo>
                <a:lnTo>
                  <a:pt x="5816" y="15768"/>
                </a:lnTo>
                <a:lnTo>
                  <a:pt x="5792" y="15914"/>
                </a:lnTo>
                <a:lnTo>
                  <a:pt x="5816" y="16036"/>
                </a:lnTo>
                <a:lnTo>
                  <a:pt x="5841" y="16158"/>
                </a:lnTo>
                <a:lnTo>
                  <a:pt x="5889" y="16279"/>
                </a:lnTo>
                <a:lnTo>
                  <a:pt x="5962" y="16377"/>
                </a:lnTo>
                <a:lnTo>
                  <a:pt x="5865" y="16474"/>
                </a:lnTo>
                <a:lnTo>
                  <a:pt x="5792" y="16620"/>
                </a:lnTo>
                <a:lnTo>
                  <a:pt x="5768" y="16766"/>
                </a:lnTo>
                <a:lnTo>
                  <a:pt x="5768" y="16912"/>
                </a:lnTo>
                <a:lnTo>
                  <a:pt x="5768" y="17058"/>
                </a:lnTo>
                <a:lnTo>
                  <a:pt x="5816" y="17204"/>
                </a:lnTo>
                <a:lnTo>
                  <a:pt x="5889" y="17350"/>
                </a:lnTo>
                <a:lnTo>
                  <a:pt x="5987" y="17472"/>
                </a:lnTo>
                <a:lnTo>
                  <a:pt x="5962" y="17496"/>
                </a:lnTo>
                <a:lnTo>
                  <a:pt x="5914" y="17618"/>
                </a:lnTo>
                <a:lnTo>
                  <a:pt x="5914" y="17715"/>
                </a:lnTo>
                <a:lnTo>
                  <a:pt x="5938" y="17837"/>
                </a:lnTo>
                <a:lnTo>
                  <a:pt x="5987" y="17934"/>
                </a:lnTo>
                <a:lnTo>
                  <a:pt x="6133" y="18129"/>
                </a:lnTo>
                <a:lnTo>
                  <a:pt x="6303" y="18299"/>
                </a:lnTo>
                <a:lnTo>
                  <a:pt x="6424" y="18421"/>
                </a:lnTo>
                <a:lnTo>
                  <a:pt x="6570" y="18518"/>
                </a:lnTo>
                <a:lnTo>
                  <a:pt x="6862" y="18688"/>
                </a:lnTo>
                <a:lnTo>
                  <a:pt x="7179" y="18810"/>
                </a:lnTo>
                <a:lnTo>
                  <a:pt x="7495" y="18859"/>
                </a:lnTo>
                <a:lnTo>
                  <a:pt x="7738" y="18883"/>
                </a:lnTo>
                <a:lnTo>
                  <a:pt x="7982" y="18883"/>
                </a:lnTo>
                <a:lnTo>
                  <a:pt x="8030" y="18956"/>
                </a:lnTo>
                <a:lnTo>
                  <a:pt x="8079" y="18980"/>
                </a:lnTo>
                <a:lnTo>
                  <a:pt x="8128" y="18980"/>
                </a:lnTo>
                <a:lnTo>
                  <a:pt x="8176" y="18956"/>
                </a:lnTo>
                <a:lnTo>
                  <a:pt x="8201" y="18907"/>
                </a:lnTo>
                <a:lnTo>
                  <a:pt x="8201" y="18883"/>
                </a:lnTo>
                <a:lnTo>
                  <a:pt x="8493" y="18834"/>
                </a:lnTo>
                <a:lnTo>
                  <a:pt x="8785" y="18761"/>
                </a:lnTo>
                <a:lnTo>
                  <a:pt x="9052" y="18664"/>
                </a:lnTo>
                <a:lnTo>
                  <a:pt x="9320" y="18542"/>
                </a:lnTo>
                <a:lnTo>
                  <a:pt x="9563" y="18396"/>
                </a:lnTo>
                <a:lnTo>
                  <a:pt x="9807" y="18226"/>
                </a:lnTo>
                <a:lnTo>
                  <a:pt x="10050" y="18056"/>
                </a:lnTo>
                <a:lnTo>
                  <a:pt x="10269" y="17837"/>
                </a:lnTo>
                <a:lnTo>
                  <a:pt x="10318" y="17764"/>
                </a:lnTo>
                <a:lnTo>
                  <a:pt x="10342" y="17691"/>
                </a:lnTo>
                <a:lnTo>
                  <a:pt x="10464" y="17593"/>
                </a:lnTo>
                <a:lnTo>
                  <a:pt x="10537" y="17447"/>
                </a:lnTo>
                <a:lnTo>
                  <a:pt x="10585" y="17301"/>
                </a:lnTo>
                <a:lnTo>
                  <a:pt x="10634" y="17107"/>
                </a:lnTo>
                <a:lnTo>
                  <a:pt x="10634" y="16936"/>
                </a:lnTo>
                <a:lnTo>
                  <a:pt x="10585" y="16742"/>
                </a:lnTo>
                <a:lnTo>
                  <a:pt x="10512" y="16596"/>
                </a:lnTo>
                <a:lnTo>
                  <a:pt x="10391" y="16474"/>
                </a:lnTo>
                <a:lnTo>
                  <a:pt x="10488" y="16255"/>
                </a:lnTo>
                <a:lnTo>
                  <a:pt x="10537" y="16036"/>
                </a:lnTo>
                <a:lnTo>
                  <a:pt x="10537" y="15817"/>
                </a:lnTo>
                <a:lnTo>
                  <a:pt x="10488" y="15574"/>
                </a:lnTo>
                <a:lnTo>
                  <a:pt x="10415" y="15476"/>
                </a:lnTo>
                <a:lnTo>
                  <a:pt x="10342" y="15379"/>
                </a:lnTo>
                <a:lnTo>
                  <a:pt x="10342" y="15306"/>
                </a:lnTo>
                <a:lnTo>
                  <a:pt x="10415" y="14965"/>
                </a:lnTo>
                <a:lnTo>
                  <a:pt x="10464" y="14625"/>
                </a:lnTo>
                <a:lnTo>
                  <a:pt x="10512" y="14284"/>
                </a:lnTo>
                <a:lnTo>
                  <a:pt x="10585" y="13943"/>
                </a:lnTo>
                <a:lnTo>
                  <a:pt x="10658" y="13700"/>
                </a:lnTo>
                <a:lnTo>
                  <a:pt x="10756" y="13457"/>
                </a:lnTo>
                <a:lnTo>
                  <a:pt x="10999" y="12994"/>
                </a:lnTo>
                <a:lnTo>
                  <a:pt x="11023" y="12970"/>
                </a:lnTo>
                <a:lnTo>
                  <a:pt x="11023" y="12946"/>
                </a:lnTo>
                <a:lnTo>
                  <a:pt x="11340" y="12459"/>
                </a:lnTo>
                <a:lnTo>
                  <a:pt x="11632" y="11972"/>
                </a:lnTo>
                <a:lnTo>
                  <a:pt x="12191" y="11194"/>
                </a:lnTo>
                <a:lnTo>
                  <a:pt x="12483" y="10780"/>
                </a:lnTo>
                <a:lnTo>
                  <a:pt x="12751" y="10367"/>
                </a:lnTo>
                <a:lnTo>
                  <a:pt x="12994" y="9953"/>
                </a:lnTo>
                <a:lnTo>
                  <a:pt x="13213" y="9515"/>
                </a:lnTo>
                <a:lnTo>
                  <a:pt x="13384" y="9053"/>
                </a:lnTo>
                <a:lnTo>
                  <a:pt x="13457" y="8809"/>
                </a:lnTo>
                <a:lnTo>
                  <a:pt x="13505" y="8590"/>
                </a:lnTo>
                <a:lnTo>
                  <a:pt x="13554" y="8152"/>
                </a:lnTo>
                <a:lnTo>
                  <a:pt x="13554" y="7714"/>
                </a:lnTo>
                <a:lnTo>
                  <a:pt x="13505" y="7276"/>
                </a:lnTo>
                <a:lnTo>
                  <a:pt x="13432" y="6838"/>
                </a:lnTo>
                <a:lnTo>
                  <a:pt x="13335" y="6400"/>
                </a:lnTo>
                <a:lnTo>
                  <a:pt x="13213" y="5962"/>
                </a:lnTo>
                <a:lnTo>
                  <a:pt x="12946" y="5135"/>
                </a:lnTo>
                <a:lnTo>
                  <a:pt x="12800" y="4770"/>
                </a:lnTo>
                <a:lnTo>
                  <a:pt x="12605" y="4429"/>
                </a:lnTo>
                <a:lnTo>
                  <a:pt x="12386" y="4113"/>
                </a:lnTo>
                <a:lnTo>
                  <a:pt x="12143" y="3797"/>
                </a:lnTo>
                <a:lnTo>
                  <a:pt x="12143" y="3773"/>
                </a:lnTo>
                <a:lnTo>
                  <a:pt x="12094" y="3675"/>
                </a:lnTo>
                <a:lnTo>
                  <a:pt x="12021" y="3602"/>
                </a:lnTo>
                <a:lnTo>
                  <a:pt x="11948" y="3554"/>
                </a:lnTo>
                <a:lnTo>
                  <a:pt x="11851" y="3505"/>
                </a:lnTo>
                <a:lnTo>
                  <a:pt x="11607" y="3286"/>
                </a:lnTo>
                <a:lnTo>
                  <a:pt x="11340" y="3091"/>
                </a:lnTo>
                <a:lnTo>
                  <a:pt x="11072" y="2897"/>
                </a:lnTo>
                <a:lnTo>
                  <a:pt x="10804" y="2726"/>
                </a:lnTo>
                <a:lnTo>
                  <a:pt x="10464" y="2556"/>
                </a:lnTo>
                <a:lnTo>
                  <a:pt x="10099" y="2386"/>
                </a:lnTo>
                <a:lnTo>
                  <a:pt x="9709" y="2264"/>
                </a:lnTo>
                <a:lnTo>
                  <a:pt x="9320" y="2191"/>
                </a:lnTo>
                <a:lnTo>
                  <a:pt x="8931" y="2142"/>
                </a:lnTo>
                <a:lnTo>
                  <a:pt x="8517" y="2094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9818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0969D-B617-D844-AABE-11FBE6AAC38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000" dirty="0"/>
              <a:t>Introduction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5554194-C096-414A-8488-F101E9324B4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Hello!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5614E3-731D-8B4D-894F-A639FC8B89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</a:t>
            </a:fld>
            <a:endParaRPr lang="en"/>
          </a:p>
        </p:txBody>
      </p:sp>
      <p:sp>
        <p:nvSpPr>
          <p:cNvPr id="5" name="Google Shape;381;p36">
            <a:extLst>
              <a:ext uri="{FF2B5EF4-FFF2-40B4-BE49-F238E27FC236}">
                <a16:creationId xmlns:a16="http://schemas.microsoft.com/office/drawing/2014/main" id="{3AAC1D3A-D7B5-924F-B7AD-039D03AABD18}"/>
              </a:ext>
            </a:extLst>
          </p:cNvPr>
          <p:cNvSpPr/>
          <p:nvPr/>
        </p:nvSpPr>
        <p:spPr>
          <a:xfrm>
            <a:off x="6819544" y="1660290"/>
            <a:ext cx="1195727" cy="1202972"/>
          </a:xfrm>
          <a:custGeom>
            <a:avLst/>
            <a:gdLst/>
            <a:ahLst/>
            <a:cxnLst/>
            <a:rect l="l" t="t" r="r" b="b"/>
            <a:pathLst>
              <a:path w="15842" h="15938" extrusionOk="0">
                <a:moveTo>
                  <a:pt x="4794" y="7470"/>
                </a:moveTo>
                <a:lnTo>
                  <a:pt x="4867" y="7495"/>
                </a:lnTo>
                <a:lnTo>
                  <a:pt x="4940" y="7543"/>
                </a:lnTo>
                <a:lnTo>
                  <a:pt x="4989" y="7616"/>
                </a:lnTo>
                <a:lnTo>
                  <a:pt x="5013" y="7714"/>
                </a:lnTo>
                <a:lnTo>
                  <a:pt x="5013" y="7787"/>
                </a:lnTo>
                <a:lnTo>
                  <a:pt x="4989" y="7908"/>
                </a:lnTo>
                <a:lnTo>
                  <a:pt x="4916" y="7981"/>
                </a:lnTo>
                <a:lnTo>
                  <a:pt x="4843" y="8054"/>
                </a:lnTo>
                <a:lnTo>
                  <a:pt x="4721" y="8079"/>
                </a:lnTo>
                <a:lnTo>
                  <a:pt x="4600" y="8054"/>
                </a:lnTo>
                <a:lnTo>
                  <a:pt x="4527" y="7981"/>
                </a:lnTo>
                <a:lnTo>
                  <a:pt x="4454" y="7908"/>
                </a:lnTo>
                <a:lnTo>
                  <a:pt x="4429" y="7787"/>
                </a:lnTo>
                <a:lnTo>
                  <a:pt x="4454" y="7665"/>
                </a:lnTo>
                <a:lnTo>
                  <a:pt x="4527" y="7543"/>
                </a:lnTo>
                <a:lnTo>
                  <a:pt x="4600" y="7495"/>
                </a:lnTo>
                <a:lnTo>
                  <a:pt x="4697" y="7470"/>
                </a:lnTo>
                <a:close/>
                <a:moveTo>
                  <a:pt x="11169" y="7470"/>
                </a:moveTo>
                <a:lnTo>
                  <a:pt x="11242" y="7495"/>
                </a:lnTo>
                <a:lnTo>
                  <a:pt x="11315" y="7543"/>
                </a:lnTo>
                <a:lnTo>
                  <a:pt x="11364" y="7616"/>
                </a:lnTo>
                <a:lnTo>
                  <a:pt x="11388" y="7714"/>
                </a:lnTo>
                <a:lnTo>
                  <a:pt x="11388" y="7787"/>
                </a:lnTo>
                <a:lnTo>
                  <a:pt x="11364" y="7908"/>
                </a:lnTo>
                <a:lnTo>
                  <a:pt x="11291" y="7981"/>
                </a:lnTo>
                <a:lnTo>
                  <a:pt x="11218" y="8054"/>
                </a:lnTo>
                <a:lnTo>
                  <a:pt x="11096" y="8079"/>
                </a:lnTo>
                <a:lnTo>
                  <a:pt x="10975" y="8054"/>
                </a:lnTo>
                <a:lnTo>
                  <a:pt x="10902" y="7981"/>
                </a:lnTo>
                <a:lnTo>
                  <a:pt x="10829" y="7908"/>
                </a:lnTo>
                <a:lnTo>
                  <a:pt x="10804" y="7787"/>
                </a:lnTo>
                <a:lnTo>
                  <a:pt x="10829" y="7665"/>
                </a:lnTo>
                <a:lnTo>
                  <a:pt x="10902" y="7543"/>
                </a:lnTo>
                <a:lnTo>
                  <a:pt x="10975" y="7495"/>
                </a:lnTo>
                <a:lnTo>
                  <a:pt x="11072" y="7470"/>
                </a:lnTo>
                <a:close/>
                <a:moveTo>
                  <a:pt x="4770" y="7081"/>
                </a:moveTo>
                <a:lnTo>
                  <a:pt x="4600" y="7105"/>
                </a:lnTo>
                <a:lnTo>
                  <a:pt x="4429" y="7178"/>
                </a:lnTo>
                <a:lnTo>
                  <a:pt x="4308" y="7300"/>
                </a:lnTo>
                <a:lnTo>
                  <a:pt x="4186" y="7446"/>
                </a:lnTo>
                <a:lnTo>
                  <a:pt x="4113" y="7568"/>
                </a:lnTo>
                <a:lnTo>
                  <a:pt x="4064" y="7714"/>
                </a:lnTo>
                <a:lnTo>
                  <a:pt x="4016" y="7835"/>
                </a:lnTo>
                <a:lnTo>
                  <a:pt x="4016" y="7981"/>
                </a:lnTo>
                <a:lnTo>
                  <a:pt x="3967" y="8225"/>
                </a:lnTo>
                <a:lnTo>
                  <a:pt x="3967" y="8395"/>
                </a:lnTo>
                <a:lnTo>
                  <a:pt x="4016" y="8565"/>
                </a:lnTo>
                <a:lnTo>
                  <a:pt x="4064" y="8711"/>
                </a:lnTo>
                <a:lnTo>
                  <a:pt x="4162" y="8833"/>
                </a:lnTo>
                <a:lnTo>
                  <a:pt x="4259" y="8955"/>
                </a:lnTo>
                <a:lnTo>
                  <a:pt x="4381" y="9028"/>
                </a:lnTo>
                <a:lnTo>
                  <a:pt x="4527" y="9101"/>
                </a:lnTo>
                <a:lnTo>
                  <a:pt x="4697" y="9149"/>
                </a:lnTo>
                <a:lnTo>
                  <a:pt x="4892" y="9174"/>
                </a:lnTo>
                <a:lnTo>
                  <a:pt x="5062" y="9149"/>
                </a:lnTo>
                <a:lnTo>
                  <a:pt x="5232" y="9101"/>
                </a:lnTo>
                <a:lnTo>
                  <a:pt x="5378" y="9028"/>
                </a:lnTo>
                <a:lnTo>
                  <a:pt x="5500" y="8930"/>
                </a:lnTo>
                <a:lnTo>
                  <a:pt x="5622" y="8809"/>
                </a:lnTo>
                <a:lnTo>
                  <a:pt x="5719" y="8663"/>
                </a:lnTo>
                <a:lnTo>
                  <a:pt x="5792" y="8517"/>
                </a:lnTo>
                <a:lnTo>
                  <a:pt x="5841" y="8346"/>
                </a:lnTo>
                <a:lnTo>
                  <a:pt x="5865" y="8176"/>
                </a:lnTo>
                <a:lnTo>
                  <a:pt x="5841" y="8006"/>
                </a:lnTo>
                <a:lnTo>
                  <a:pt x="5816" y="7835"/>
                </a:lnTo>
                <a:lnTo>
                  <a:pt x="5768" y="7689"/>
                </a:lnTo>
                <a:lnTo>
                  <a:pt x="5695" y="7519"/>
                </a:lnTo>
                <a:lnTo>
                  <a:pt x="5573" y="7397"/>
                </a:lnTo>
                <a:lnTo>
                  <a:pt x="5427" y="7251"/>
                </a:lnTo>
                <a:lnTo>
                  <a:pt x="5281" y="7154"/>
                </a:lnTo>
                <a:lnTo>
                  <a:pt x="5111" y="7105"/>
                </a:lnTo>
                <a:lnTo>
                  <a:pt x="4940" y="7081"/>
                </a:lnTo>
                <a:close/>
                <a:moveTo>
                  <a:pt x="11145" y="7081"/>
                </a:moveTo>
                <a:lnTo>
                  <a:pt x="10975" y="7105"/>
                </a:lnTo>
                <a:lnTo>
                  <a:pt x="10804" y="7178"/>
                </a:lnTo>
                <a:lnTo>
                  <a:pt x="10683" y="7300"/>
                </a:lnTo>
                <a:lnTo>
                  <a:pt x="10561" y="7446"/>
                </a:lnTo>
                <a:lnTo>
                  <a:pt x="10488" y="7568"/>
                </a:lnTo>
                <a:lnTo>
                  <a:pt x="10439" y="7714"/>
                </a:lnTo>
                <a:lnTo>
                  <a:pt x="10391" y="7835"/>
                </a:lnTo>
                <a:lnTo>
                  <a:pt x="10391" y="7981"/>
                </a:lnTo>
                <a:lnTo>
                  <a:pt x="10342" y="8225"/>
                </a:lnTo>
                <a:lnTo>
                  <a:pt x="10342" y="8395"/>
                </a:lnTo>
                <a:lnTo>
                  <a:pt x="10391" y="8565"/>
                </a:lnTo>
                <a:lnTo>
                  <a:pt x="10439" y="8711"/>
                </a:lnTo>
                <a:lnTo>
                  <a:pt x="10537" y="8833"/>
                </a:lnTo>
                <a:lnTo>
                  <a:pt x="10634" y="8955"/>
                </a:lnTo>
                <a:lnTo>
                  <a:pt x="10756" y="9028"/>
                </a:lnTo>
                <a:lnTo>
                  <a:pt x="10902" y="9101"/>
                </a:lnTo>
                <a:lnTo>
                  <a:pt x="11072" y="9149"/>
                </a:lnTo>
                <a:lnTo>
                  <a:pt x="11267" y="9174"/>
                </a:lnTo>
                <a:lnTo>
                  <a:pt x="11437" y="9149"/>
                </a:lnTo>
                <a:lnTo>
                  <a:pt x="11607" y="9101"/>
                </a:lnTo>
                <a:lnTo>
                  <a:pt x="11753" y="9028"/>
                </a:lnTo>
                <a:lnTo>
                  <a:pt x="11875" y="8930"/>
                </a:lnTo>
                <a:lnTo>
                  <a:pt x="11997" y="8809"/>
                </a:lnTo>
                <a:lnTo>
                  <a:pt x="12094" y="8663"/>
                </a:lnTo>
                <a:lnTo>
                  <a:pt x="12167" y="8517"/>
                </a:lnTo>
                <a:lnTo>
                  <a:pt x="12216" y="8346"/>
                </a:lnTo>
                <a:lnTo>
                  <a:pt x="12240" y="8176"/>
                </a:lnTo>
                <a:lnTo>
                  <a:pt x="12216" y="8006"/>
                </a:lnTo>
                <a:lnTo>
                  <a:pt x="12191" y="7835"/>
                </a:lnTo>
                <a:lnTo>
                  <a:pt x="12143" y="7689"/>
                </a:lnTo>
                <a:lnTo>
                  <a:pt x="12070" y="7519"/>
                </a:lnTo>
                <a:lnTo>
                  <a:pt x="11948" y="7397"/>
                </a:lnTo>
                <a:lnTo>
                  <a:pt x="11802" y="7251"/>
                </a:lnTo>
                <a:lnTo>
                  <a:pt x="11656" y="7154"/>
                </a:lnTo>
                <a:lnTo>
                  <a:pt x="11486" y="7105"/>
                </a:lnTo>
                <a:lnTo>
                  <a:pt x="11315" y="7081"/>
                </a:lnTo>
                <a:close/>
                <a:moveTo>
                  <a:pt x="11972" y="10925"/>
                </a:moveTo>
                <a:lnTo>
                  <a:pt x="11875" y="10974"/>
                </a:lnTo>
                <a:lnTo>
                  <a:pt x="11778" y="11047"/>
                </a:lnTo>
                <a:lnTo>
                  <a:pt x="11607" y="11290"/>
                </a:lnTo>
                <a:lnTo>
                  <a:pt x="11413" y="11485"/>
                </a:lnTo>
                <a:lnTo>
                  <a:pt x="11194" y="11680"/>
                </a:lnTo>
                <a:lnTo>
                  <a:pt x="10950" y="11850"/>
                </a:lnTo>
                <a:lnTo>
                  <a:pt x="10707" y="11996"/>
                </a:lnTo>
                <a:lnTo>
                  <a:pt x="10439" y="12118"/>
                </a:lnTo>
                <a:lnTo>
                  <a:pt x="10172" y="12215"/>
                </a:lnTo>
                <a:lnTo>
                  <a:pt x="9880" y="12312"/>
                </a:lnTo>
                <a:lnTo>
                  <a:pt x="9588" y="12385"/>
                </a:lnTo>
                <a:lnTo>
                  <a:pt x="9296" y="12434"/>
                </a:lnTo>
                <a:lnTo>
                  <a:pt x="8712" y="12507"/>
                </a:lnTo>
                <a:lnTo>
                  <a:pt x="8128" y="12531"/>
                </a:lnTo>
                <a:lnTo>
                  <a:pt x="7568" y="12507"/>
                </a:lnTo>
                <a:lnTo>
                  <a:pt x="7325" y="12483"/>
                </a:lnTo>
                <a:lnTo>
                  <a:pt x="7106" y="12434"/>
                </a:lnTo>
                <a:lnTo>
                  <a:pt x="6668" y="12312"/>
                </a:lnTo>
                <a:lnTo>
                  <a:pt x="6230" y="12166"/>
                </a:lnTo>
                <a:lnTo>
                  <a:pt x="5816" y="11996"/>
                </a:lnTo>
                <a:lnTo>
                  <a:pt x="5427" y="11826"/>
                </a:lnTo>
                <a:lnTo>
                  <a:pt x="5013" y="11631"/>
                </a:lnTo>
                <a:lnTo>
                  <a:pt x="4794" y="11509"/>
                </a:lnTo>
                <a:lnTo>
                  <a:pt x="4600" y="11388"/>
                </a:lnTo>
                <a:lnTo>
                  <a:pt x="4454" y="11242"/>
                </a:lnTo>
                <a:lnTo>
                  <a:pt x="4308" y="11096"/>
                </a:lnTo>
                <a:lnTo>
                  <a:pt x="4259" y="11047"/>
                </a:lnTo>
                <a:lnTo>
                  <a:pt x="4210" y="11023"/>
                </a:lnTo>
                <a:lnTo>
                  <a:pt x="4089" y="11023"/>
                </a:lnTo>
                <a:lnTo>
                  <a:pt x="4040" y="11071"/>
                </a:lnTo>
                <a:lnTo>
                  <a:pt x="3991" y="11096"/>
                </a:lnTo>
                <a:lnTo>
                  <a:pt x="3991" y="11169"/>
                </a:lnTo>
                <a:lnTo>
                  <a:pt x="3991" y="11242"/>
                </a:lnTo>
                <a:lnTo>
                  <a:pt x="4016" y="11339"/>
                </a:lnTo>
                <a:lnTo>
                  <a:pt x="4064" y="11436"/>
                </a:lnTo>
                <a:lnTo>
                  <a:pt x="4210" y="11631"/>
                </a:lnTo>
                <a:lnTo>
                  <a:pt x="4381" y="11801"/>
                </a:lnTo>
                <a:lnTo>
                  <a:pt x="4575" y="11947"/>
                </a:lnTo>
                <a:lnTo>
                  <a:pt x="4794" y="12069"/>
                </a:lnTo>
                <a:lnTo>
                  <a:pt x="5038" y="12191"/>
                </a:lnTo>
                <a:lnTo>
                  <a:pt x="5451" y="12385"/>
                </a:lnTo>
                <a:lnTo>
                  <a:pt x="5938" y="12604"/>
                </a:lnTo>
                <a:lnTo>
                  <a:pt x="6424" y="12799"/>
                </a:lnTo>
                <a:lnTo>
                  <a:pt x="6935" y="12945"/>
                </a:lnTo>
                <a:lnTo>
                  <a:pt x="7446" y="13042"/>
                </a:lnTo>
                <a:lnTo>
                  <a:pt x="7763" y="13067"/>
                </a:lnTo>
                <a:lnTo>
                  <a:pt x="8079" y="13091"/>
                </a:lnTo>
                <a:lnTo>
                  <a:pt x="8420" y="13091"/>
                </a:lnTo>
                <a:lnTo>
                  <a:pt x="8760" y="13067"/>
                </a:lnTo>
                <a:lnTo>
                  <a:pt x="9101" y="13042"/>
                </a:lnTo>
                <a:lnTo>
                  <a:pt x="9442" y="12969"/>
                </a:lnTo>
                <a:lnTo>
                  <a:pt x="9758" y="12896"/>
                </a:lnTo>
                <a:lnTo>
                  <a:pt x="10099" y="12799"/>
                </a:lnTo>
                <a:lnTo>
                  <a:pt x="10415" y="12702"/>
                </a:lnTo>
                <a:lnTo>
                  <a:pt x="10731" y="12556"/>
                </a:lnTo>
                <a:lnTo>
                  <a:pt x="11023" y="12410"/>
                </a:lnTo>
                <a:lnTo>
                  <a:pt x="11315" y="12239"/>
                </a:lnTo>
                <a:lnTo>
                  <a:pt x="11583" y="12045"/>
                </a:lnTo>
                <a:lnTo>
                  <a:pt x="11826" y="11826"/>
                </a:lnTo>
                <a:lnTo>
                  <a:pt x="12045" y="11582"/>
                </a:lnTo>
                <a:lnTo>
                  <a:pt x="12264" y="11339"/>
                </a:lnTo>
                <a:lnTo>
                  <a:pt x="12313" y="11217"/>
                </a:lnTo>
                <a:lnTo>
                  <a:pt x="12289" y="11120"/>
                </a:lnTo>
                <a:lnTo>
                  <a:pt x="12240" y="11047"/>
                </a:lnTo>
                <a:lnTo>
                  <a:pt x="12167" y="10974"/>
                </a:lnTo>
                <a:lnTo>
                  <a:pt x="12070" y="10950"/>
                </a:lnTo>
                <a:lnTo>
                  <a:pt x="11972" y="10925"/>
                </a:lnTo>
                <a:close/>
                <a:moveTo>
                  <a:pt x="8493" y="682"/>
                </a:moveTo>
                <a:lnTo>
                  <a:pt x="8663" y="706"/>
                </a:lnTo>
                <a:lnTo>
                  <a:pt x="9101" y="755"/>
                </a:lnTo>
                <a:lnTo>
                  <a:pt x="9539" y="803"/>
                </a:lnTo>
                <a:lnTo>
                  <a:pt x="10001" y="901"/>
                </a:lnTo>
                <a:lnTo>
                  <a:pt x="10439" y="1022"/>
                </a:lnTo>
                <a:lnTo>
                  <a:pt x="10780" y="1120"/>
                </a:lnTo>
                <a:lnTo>
                  <a:pt x="11121" y="1241"/>
                </a:lnTo>
                <a:lnTo>
                  <a:pt x="11437" y="1411"/>
                </a:lnTo>
                <a:lnTo>
                  <a:pt x="11753" y="1557"/>
                </a:lnTo>
                <a:lnTo>
                  <a:pt x="11753" y="1582"/>
                </a:lnTo>
                <a:lnTo>
                  <a:pt x="11729" y="1655"/>
                </a:lnTo>
                <a:lnTo>
                  <a:pt x="11729" y="1752"/>
                </a:lnTo>
                <a:lnTo>
                  <a:pt x="11753" y="1801"/>
                </a:lnTo>
                <a:lnTo>
                  <a:pt x="11826" y="1825"/>
                </a:lnTo>
                <a:lnTo>
                  <a:pt x="11899" y="1825"/>
                </a:lnTo>
                <a:lnTo>
                  <a:pt x="11948" y="1776"/>
                </a:lnTo>
                <a:lnTo>
                  <a:pt x="11972" y="1752"/>
                </a:lnTo>
                <a:lnTo>
                  <a:pt x="11997" y="1752"/>
                </a:lnTo>
                <a:lnTo>
                  <a:pt x="11997" y="1728"/>
                </a:lnTo>
                <a:lnTo>
                  <a:pt x="12021" y="1728"/>
                </a:lnTo>
                <a:lnTo>
                  <a:pt x="12143" y="1801"/>
                </a:lnTo>
                <a:lnTo>
                  <a:pt x="12094" y="1874"/>
                </a:lnTo>
                <a:lnTo>
                  <a:pt x="12094" y="1947"/>
                </a:lnTo>
                <a:lnTo>
                  <a:pt x="12094" y="1995"/>
                </a:lnTo>
                <a:lnTo>
                  <a:pt x="12143" y="2020"/>
                </a:lnTo>
                <a:lnTo>
                  <a:pt x="12167" y="2044"/>
                </a:lnTo>
                <a:lnTo>
                  <a:pt x="12216" y="2020"/>
                </a:lnTo>
                <a:lnTo>
                  <a:pt x="12240" y="1995"/>
                </a:lnTo>
                <a:lnTo>
                  <a:pt x="12313" y="1922"/>
                </a:lnTo>
                <a:lnTo>
                  <a:pt x="12337" y="1922"/>
                </a:lnTo>
                <a:lnTo>
                  <a:pt x="12532" y="2068"/>
                </a:lnTo>
                <a:lnTo>
                  <a:pt x="12483" y="2190"/>
                </a:lnTo>
                <a:lnTo>
                  <a:pt x="12483" y="2239"/>
                </a:lnTo>
                <a:lnTo>
                  <a:pt x="12508" y="2336"/>
                </a:lnTo>
                <a:lnTo>
                  <a:pt x="12532" y="2385"/>
                </a:lnTo>
                <a:lnTo>
                  <a:pt x="12556" y="2409"/>
                </a:lnTo>
                <a:lnTo>
                  <a:pt x="12581" y="2409"/>
                </a:lnTo>
                <a:lnTo>
                  <a:pt x="12629" y="2385"/>
                </a:lnTo>
                <a:lnTo>
                  <a:pt x="12678" y="2360"/>
                </a:lnTo>
                <a:lnTo>
                  <a:pt x="12751" y="2287"/>
                </a:lnTo>
                <a:lnTo>
                  <a:pt x="12775" y="2239"/>
                </a:lnTo>
                <a:lnTo>
                  <a:pt x="12970" y="2409"/>
                </a:lnTo>
                <a:lnTo>
                  <a:pt x="12873" y="2531"/>
                </a:lnTo>
                <a:lnTo>
                  <a:pt x="12848" y="2604"/>
                </a:lnTo>
                <a:lnTo>
                  <a:pt x="12824" y="2677"/>
                </a:lnTo>
                <a:lnTo>
                  <a:pt x="12824" y="2725"/>
                </a:lnTo>
                <a:lnTo>
                  <a:pt x="12873" y="2750"/>
                </a:lnTo>
                <a:lnTo>
                  <a:pt x="12921" y="2774"/>
                </a:lnTo>
                <a:lnTo>
                  <a:pt x="12946" y="2774"/>
                </a:lnTo>
                <a:lnTo>
                  <a:pt x="13067" y="2701"/>
                </a:lnTo>
                <a:lnTo>
                  <a:pt x="13189" y="2604"/>
                </a:lnTo>
                <a:lnTo>
                  <a:pt x="13311" y="2725"/>
                </a:lnTo>
                <a:lnTo>
                  <a:pt x="13384" y="2823"/>
                </a:lnTo>
                <a:lnTo>
                  <a:pt x="13262" y="3017"/>
                </a:lnTo>
                <a:lnTo>
                  <a:pt x="13213" y="3066"/>
                </a:lnTo>
                <a:lnTo>
                  <a:pt x="13189" y="3163"/>
                </a:lnTo>
                <a:lnTo>
                  <a:pt x="13165" y="3236"/>
                </a:lnTo>
                <a:lnTo>
                  <a:pt x="13189" y="3285"/>
                </a:lnTo>
                <a:lnTo>
                  <a:pt x="13238" y="3309"/>
                </a:lnTo>
                <a:lnTo>
                  <a:pt x="13335" y="3285"/>
                </a:lnTo>
                <a:lnTo>
                  <a:pt x="13408" y="3236"/>
                </a:lnTo>
                <a:lnTo>
                  <a:pt x="13554" y="3115"/>
                </a:lnTo>
                <a:lnTo>
                  <a:pt x="13578" y="3042"/>
                </a:lnTo>
                <a:lnTo>
                  <a:pt x="13773" y="3309"/>
                </a:lnTo>
                <a:lnTo>
                  <a:pt x="13676" y="3407"/>
                </a:lnTo>
                <a:lnTo>
                  <a:pt x="13554" y="3504"/>
                </a:lnTo>
                <a:lnTo>
                  <a:pt x="13505" y="3577"/>
                </a:lnTo>
                <a:lnTo>
                  <a:pt x="13481" y="3650"/>
                </a:lnTo>
                <a:lnTo>
                  <a:pt x="13481" y="3699"/>
                </a:lnTo>
                <a:lnTo>
                  <a:pt x="13505" y="3723"/>
                </a:lnTo>
                <a:lnTo>
                  <a:pt x="13603" y="3747"/>
                </a:lnTo>
                <a:lnTo>
                  <a:pt x="13700" y="3723"/>
                </a:lnTo>
                <a:lnTo>
                  <a:pt x="13773" y="3674"/>
                </a:lnTo>
                <a:lnTo>
                  <a:pt x="13870" y="3626"/>
                </a:lnTo>
                <a:lnTo>
                  <a:pt x="13968" y="3577"/>
                </a:lnTo>
                <a:lnTo>
                  <a:pt x="14162" y="3918"/>
                </a:lnTo>
                <a:lnTo>
                  <a:pt x="14065" y="3991"/>
                </a:lnTo>
                <a:lnTo>
                  <a:pt x="13870" y="4161"/>
                </a:lnTo>
                <a:lnTo>
                  <a:pt x="13773" y="4234"/>
                </a:lnTo>
                <a:lnTo>
                  <a:pt x="13700" y="4331"/>
                </a:lnTo>
                <a:lnTo>
                  <a:pt x="13700" y="4356"/>
                </a:lnTo>
                <a:lnTo>
                  <a:pt x="13724" y="4380"/>
                </a:lnTo>
                <a:lnTo>
                  <a:pt x="13846" y="4380"/>
                </a:lnTo>
                <a:lnTo>
                  <a:pt x="13943" y="4356"/>
                </a:lnTo>
                <a:lnTo>
                  <a:pt x="14065" y="4307"/>
                </a:lnTo>
                <a:lnTo>
                  <a:pt x="14162" y="4234"/>
                </a:lnTo>
                <a:lnTo>
                  <a:pt x="14284" y="4161"/>
                </a:lnTo>
                <a:lnTo>
                  <a:pt x="14503" y="4696"/>
                </a:lnTo>
                <a:lnTo>
                  <a:pt x="14332" y="4769"/>
                </a:lnTo>
                <a:lnTo>
                  <a:pt x="14211" y="4842"/>
                </a:lnTo>
                <a:lnTo>
                  <a:pt x="14065" y="4940"/>
                </a:lnTo>
                <a:lnTo>
                  <a:pt x="13968" y="5061"/>
                </a:lnTo>
                <a:lnTo>
                  <a:pt x="13919" y="5134"/>
                </a:lnTo>
                <a:lnTo>
                  <a:pt x="13895" y="5207"/>
                </a:lnTo>
                <a:lnTo>
                  <a:pt x="13895" y="5256"/>
                </a:lnTo>
                <a:lnTo>
                  <a:pt x="13919" y="5280"/>
                </a:lnTo>
                <a:lnTo>
                  <a:pt x="13968" y="5305"/>
                </a:lnTo>
                <a:lnTo>
                  <a:pt x="14016" y="5305"/>
                </a:lnTo>
                <a:lnTo>
                  <a:pt x="14114" y="5256"/>
                </a:lnTo>
                <a:lnTo>
                  <a:pt x="14235" y="5183"/>
                </a:lnTo>
                <a:lnTo>
                  <a:pt x="14551" y="5037"/>
                </a:lnTo>
                <a:lnTo>
                  <a:pt x="14600" y="5013"/>
                </a:lnTo>
                <a:lnTo>
                  <a:pt x="14770" y="5524"/>
                </a:lnTo>
                <a:lnTo>
                  <a:pt x="14430" y="5670"/>
                </a:lnTo>
                <a:lnTo>
                  <a:pt x="14162" y="5791"/>
                </a:lnTo>
                <a:lnTo>
                  <a:pt x="13919" y="5937"/>
                </a:lnTo>
                <a:lnTo>
                  <a:pt x="13919" y="5986"/>
                </a:lnTo>
                <a:lnTo>
                  <a:pt x="13943" y="6010"/>
                </a:lnTo>
                <a:lnTo>
                  <a:pt x="14089" y="6035"/>
                </a:lnTo>
                <a:lnTo>
                  <a:pt x="14235" y="6059"/>
                </a:lnTo>
                <a:lnTo>
                  <a:pt x="14381" y="6035"/>
                </a:lnTo>
                <a:lnTo>
                  <a:pt x="14527" y="6010"/>
                </a:lnTo>
                <a:lnTo>
                  <a:pt x="14843" y="5889"/>
                </a:lnTo>
                <a:lnTo>
                  <a:pt x="14965" y="6424"/>
                </a:lnTo>
                <a:lnTo>
                  <a:pt x="14795" y="6497"/>
                </a:lnTo>
                <a:lnTo>
                  <a:pt x="14405" y="6619"/>
                </a:lnTo>
                <a:lnTo>
                  <a:pt x="14041" y="6740"/>
                </a:lnTo>
                <a:lnTo>
                  <a:pt x="13992" y="6789"/>
                </a:lnTo>
                <a:lnTo>
                  <a:pt x="13992" y="6813"/>
                </a:lnTo>
                <a:lnTo>
                  <a:pt x="13992" y="6862"/>
                </a:lnTo>
                <a:lnTo>
                  <a:pt x="14041" y="6886"/>
                </a:lnTo>
                <a:lnTo>
                  <a:pt x="14235" y="6886"/>
                </a:lnTo>
                <a:lnTo>
                  <a:pt x="14430" y="6862"/>
                </a:lnTo>
                <a:lnTo>
                  <a:pt x="14795" y="6813"/>
                </a:lnTo>
                <a:lnTo>
                  <a:pt x="15038" y="6740"/>
                </a:lnTo>
                <a:lnTo>
                  <a:pt x="15111" y="7178"/>
                </a:lnTo>
                <a:lnTo>
                  <a:pt x="14843" y="7227"/>
                </a:lnTo>
                <a:lnTo>
                  <a:pt x="14430" y="7349"/>
                </a:lnTo>
                <a:lnTo>
                  <a:pt x="14235" y="7422"/>
                </a:lnTo>
                <a:lnTo>
                  <a:pt x="14065" y="7543"/>
                </a:lnTo>
                <a:lnTo>
                  <a:pt x="14041" y="7592"/>
                </a:lnTo>
                <a:lnTo>
                  <a:pt x="14041" y="7665"/>
                </a:lnTo>
                <a:lnTo>
                  <a:pt x="14089" y="7714"/>
                </a:lnTo>
                <a:lnTo>
                  <a:pt x="14138" y="7738"/>
                </a:lnTo>
                <a:lnTo>
                  <a:pt x="14357" y="7714"/>
                </a:lnTo>
                <a:lnTo>
                  <a:pt x="14551" y="7665"/>
                </a:lnTo>
                <a:lnTo>
                  <a:pt x="14941" y="7568"/>
                </a:lnTo>
                <a:lnTo>
                  <a:pt x="15135" y="7519"/>
                </a:lnTo>
                <a:lnTo>
                  <a:pt x="15184" y="7981"/>
                </a:lnTo>
                <a:lnTo>
                  <a:pt x="14868" y="8030"/>
                </a:lnTo>
                <a:lnTo>
                  <a:pt x="14624" y="8054"/>
                </a:lnTo>
                <a:lnTo>
                  <a:pt x="14381" y="8079"/>
                </a:lnTo>
                <a:lnTo>
                  <a:pt x="14235" y="8103"/>
                </a:lnTo>
                <a:lnTo>
                  <a:pt x="14138" y="8152"/>
                </a:lnTo>
                <a:lnTo>
                  <a:pt x="14016" y="8200"/>
                </a:lnTo>
                <a:lnTo>
                  <a:pt x="13943" y="8298"/>
                </a:lnTo>
                <a:lnTo>
                  <a:pt x="13919" y="8322"/>
                </a:lnTo>
                <a:lnTo>
                  <a:pt x="13919" y="8346"/>
                </a:lnTo>
                <a:lnTo>
                  <a:pt x="13943" y="8395"/>
                </a:lnTo>
                <a:lnTo>
                  <a:pt x="13968" y="8395"/>
                </a:lnTo>
                <a:lnTo>
                  <a:pt x="14089" y="8419"/>
                </a:lnTo>
                <a:lnTo>
                  <a:pt x="14211" y="8444"/>
                </a:lnTo>
                <a:lnTo>
                  <a:pt x="14478" y="8444"/>
                </a:lnTo>
                <a:lnTo>
                  <a:pt x="14989" y="8395"/>
                </a:lnTo>
                <a:lnTo>
                  <a:pt x="15208" y="8395"/>
                </a:lnTo>
                <a:lnTo>
                  <a:pt x="15208" y="8857"/>
                </a:lnTo>
                <a:lnTo>
                  <a:pt x="14722" y="8882"/>
                </a:lnTo>
                <a:lnTo>
                  <a:pt x="14503" y="8882"/>
                </a:lnTo>
                <a:lnTo>
                  <a:pt x="14284" y="8906"/>
                </a:lnTo>
                <a:lnTo>
                  <a:pt x="14065" y="8955"/>
                </a:lnTo>
                <a:lnTo>
                  <a:pt x="13968" y="8979"/>
                </a:lnTo>
                <a:lnTo>
                  <a:pt x="13870" y="9028"/>
                </a:lnTo>
                <a:lnTo>
                  <a:pt x="13870" y="9052"/>
                </a:lnTo>
                <a:lnTo>
                  <a:pt x="13870" y="9076"/>
                </a:lnTo>
                <a:lnTo>
                  <a:pt x="13968" y="9125"/>
                </a:lnTo>
                <a:lnTo>
                  <a:pt x="14065" y="9174"/>
                </a:lnTo>
                <a:lnTo>
                  <a:pt x="14284" y="9222"/>
                </a:lnTo>
                <a:lnTo>
                  <a:pt x="14722" y="9222"/>
                </a:lnTo>
                <a:lnTo>
                  <a:pt x="14941" y="9247"/>
                </a:lnTo>
                <a:lnTo>
                  <a:pt x="15184" y="9247"/>
                </a:lnTo>
                <a:lnTo>
                  <a:pt x="15160" y="9465"/>
                </a:lnTo>
                <a:lnTo>
                  <a:pt x="14965" y="9514"/>
                </a:lnTo>
                <a:lnTo>
                  <a:pt x="14722" y="9563"/>
                </a:lnTo>
                <a:lnTo>
                  <a:pt x="14503" y="9660"/>
                </a:lnTo>
                <a:lnTo>
                  <a:pt x="14260" y="9757"/>
                </a:lnTo>
                <a:lnTo>
                  <a:pt x="14041" y="9879"/>
                </a:lnTo>
                <a:lnTo>
                  <a:pt x="14016" y="9903"/>
                </a:lnTo>
                <a:lnTo>
                  <a:pt x="14016" y="9952"/>
                </a:lnTo>
                <a:lnTo>
                  <a:pt x="14041" y="9976"/>
                </a:lnTo>
                <a:lnTo>
                  <a:pt x="14089" y="9976"/>
                </a:lnTo>
                <a:lnTo>
                  <a:pt x="14308" y="10001"/>
                </a:lnTo>
                <a:lnTo>
                  <a:pt x="14527" y="9976"/>
                </a:lnTo>
                <a:lnTo>
                  <a:pt x="14965" y="9903"/>
                </a:lnTo>
                <a:lnTo>
                  <a:pt x="15087" y="9879"/>
                </a:lnTo>
                <a:lnTo>
                  <a:pt x="14989" y="10390"/>
                </a:lnTo>
                <a:lnTo>
                  <a:pt x="14527" y="10463"/>
                </a:lnTo>
                <a:lnTo>
                  <a:pt x="14357" y="10487"/>
                </a:lnTo>
                <a:lnTo>
                  <a:pt x="14162" y="10512"/>
                </a:lnTo>
                <a:lnTo>
                  <a:pt x="13992" y="10560"/>
                </a:lnTo>
                <a:lnTo>
                  <a:pt x="13919" y="10609"/>
                </a:lnTo>
                <a:lnTo>
                  <a:pt x="13870" y="10682"/>
                </a:lnTo>
                <a:lnTo>
                  <a:pt x="13846" y="10731"/>
                </a:lnTo>
                <a:lnTo>
                  <a:pt x="13846" y="10804"/>
                </a:lnTo>
                <a:lnTo>
                  <a:pt x="13870" y="10852"/>
                </a:lnTo>
                <a:lnTo>
                  <a:pt x="13919" y="10901"/>
                </a:lnTo>
                <a:lnTo>
                  <a:pt x="13992" y="10925"/>
                </a:lnTo>
                <a:lnTo>
                  <a:pt x="14065" y="10950"/>
                </a:lnTo>
                <a:lnTo>
                  <a:pt x="14235" y="10950"/>
                </a:lnTo>
                <a:lnTo>
                  <a:pt x="14600" y="10901"/>
                </a:lnTo>
                <a:lnTo>
                  <a:pt x="14819" y="10877"/>
                </a:lnTo>
                <a:lnTo>
                  <a:pt x="14819" y="10877"/>
                </a:lnTo>
                <a:lnTo>
                  <a:pt x="14624" y="11339"/>
                </a:lnTo>
                <a:lnTo>
                  <a:pt x="14478" y="11339"/>
                </a:lnTo>
                <a:lnTo>
                  <a:pt x="14308" y="11315"/>
                </a:lnTo>
                <a:lnTo>
                  <a:pt x="14114" y="11339"/>
                </a:lnTo>
                <a:lnTo>
                  <a:pt x="13919" y="11363"/>
                </a:lnTo>
                <a:lnTo>
                  <a:pt x="13749" y="11436"/>
                </a:lnTo>
                <a:lnTo>
                  <a:pt x="13724" y="11461"/>
                </a:lnTo>
                <a:lnTo>
                  <a:pt x="13749" y="11485"/>
                </a:lnTo>
                <a:lnTo>
                  <a:pt x="13919" y="11558"/>
                </a:lnTo>
                <a:lnTo>
                  <a:pt x="14089" y="11607"/>
                </a:lnTo>
                <a:lnTo>
                  <a:pt x="14430" y="11655"/>
                </a:lnTo>
                <a:lnTo>
                  <a:pt x="14454" y="11655"/>
                </a:lnTo>
                <a:lnTo>
                  <a:pt x="14211" y="12069"/>
                </a:lnTo>
                <a:lnTo>
                  <a:pt x="13968" y="12069"/>
                </a:lnTo>
                <a:lnTo>
                  <a:pt x="13724" y="12093"/>
                </a:lnTo>
                <a:lnTo>
                  <a:pt x="13603" y="12069"/>
                </a:lnTo>
                <a:lnTo>
                  <a:pt x="13481" y="12045"/>
                </a:lnTo>
                <a:lnTo>
                  <a:pt x="13335" y="12020"/>
                </a:lnTo>
                <a:lnTo>
                  <a:pt x="13213" y="12020"/>
                </a:lnTo>
                <a:lnTo>
                  <a:pt x="13189" y="12045"/>
                </a:lnTo>
                <a:lnTo>
                  <a:pt x="13189" y="12069"/>
                </a:lnTo>
                <a:lnTo>
                  <a:pt x="13189" y="12166"/>
                </a:lnTo>
                <a:lnTo>
                  <a:pt x="13238" y="12239"/>
                </a:lnTo>
                <a:lnTo>
                  <a:pt x="13311" y="12312"/>
                </a:lnTo>
                <a:lnTo>
                  <a:pt x="13408" y="12361"/>
                </a:lnTo>
                <a:lnTo>
                  <a:pt x="13530" y="12385"/>
                </a:lnTo>
                <a:lnTo>
                  <a:pt x="13651" y="12410"/>
                </a:lnTo>
                <a:lnTo>
                  <a:pt x="13943" y="12434"/>
                </a:lnTo>
                <a:lnTo>
                  <a:pt x="13603" y="12823"/>
                </a:lnTo>
                <a:lnTo>
                  <a:pt x="13067" y="12726"/>
                </a:lnTo>
                <a:lnTo>
                  <a:pt x="12848" y="12677"/>
                </a:lnTo>
                <a:lnTo>
                  <a:pt x="12727" y="12677"/>
                </a:lnTo>
                <a:lnTo>
                  <a:pt x="12629" y="12702"/>
                </a:lnTo>
                <a:lnTo>
                  <a:pt x="12605" y="12726"/>
                </a:lnTo>
                <a:lnTo>
                  <a:pt x="12605" y="12775"/>
                </a:lnTo>
                <a:lnTo>
                  <a:pt x="12629" y="12848"/>
                </a:lnTo>
                <a:lnTo>
                  <a:pt x="12678" y="12921"/>
                </a:lnTo>
                <a:lnTo>
                  <a:pt x="12751" y="12969"/>
                </a:lnTo>
                <a:lnTo>
                  <a:pt x="12824" y="13018"/>
                </a:lnTo>
                <a:lnTo>
                  <a:pt x="13043" y="13115"/>
                </a:lnTo>
                <a:lnTo>
                  <a:pt x="13262" y="13164"/>
                </a:lnTo>
                <a:lnTo>
                  <a:pt x="13116" y="13286"/>
                </a:lnTo>
                <a:lnTo>
                  <a:pt x="13067" y="13286"/>
                </a:lnTo>
                <a:lnTo>
                  <a:pt x="12605" y="13261"/>
                </a:lnTo>
                <a:lnTo>
                  <a:pt x="12362" y="13213"/>
                </a:lnTo>
                <a:lnTo>
                  <a:pt x="12240" y="13188"/>
                </a:lnTo>
                <a:lnTo>
                  <a:pt x="12094" y="13188"/>
                </a:lnTo>
                <a:lnTo>
                  <a:pt x="12021" y="13213"/>
                </a:lnTo>
                <a:lnTo>
                  <a:pt x="11997" y="13261"/>
                </a:lnTo>
                <a:lnTo>
                  <a:pt x="11972" y="13334"/>
                </a:lnTo>
                <a:lnTo>
                  <a:pt x="12021" y="13383"/>
                </a:lnTo>
                <a:lnTo>
                  <a:pt x="12143" y="13505"/>
                </a:lnTo>
                <a:lnTo>
                  <a:pt x="12289" y="13578"/>
                </a:lnTo>
                <a:lnTo>
                  <a:pt x="12483" y="13626"/>
                </a:lnTo>
                <a:lnTo>
                  <a:pt x="12654" y="13651"/>
                </a:lnTo>
                <a:lnTo>
                  <a:pt x="12240" y="13943"/>
                </a:lnTo>
                <a:lnTo>
                  <a:pt x="12143" y="13918"/>
                </a:lnTo>
                <a:lnTo>
                  <a:pt x="11680" y="13821"/>
                </a:lnTo>
                <a:lnTo>
                  <a:pt x="11461" y="13772"/>
                </a:lnTo>
                <a:lnTo>
                  <a:pt x="11267" y="13724"/>
                </a:lnTo>
                <a:lnTo>
                  <a:pt x="11218" y="13748"/>
                </a:lnTo>
                <a:lnTo>
                  <a:pt x="11218" y="13821"/>
                </a:lnTo>
                <a:lnTo>
                  <a:pt x="11242" y="13894"/>
                </a:lnTo>
                <a:lnTo>
                  <a:pt x="11315" y="13967"/>
                </a:lnTo>
                <a:lnTo>
                  <a:pt x="11437" y="14064"/>
                </a:lnTo>
                <a:lnTo>
                  <a:pt x="11607" y="14137"/>
                </a:lnTo>
                <a:lnTo>
                  <a:pt x="11802" y="14210"/>
                </a:lnTo>
                <a:lnTo>
                  <a:pt x="11437" y="14381"/>
                </a:lnTo>
                <a:lnTo>
                  <a:pt x="11388" y="14332"/>
                </a:lnTo>
                <a:lnTo>
                  <a:pt x="11315" y="14308"/>
                </a:lnTo>
                <a:lnTo>
                  <a:pt x="11194" y="14259"/>
                </a:lnTo>
                <a:lnTo>
                  <a:pt x="10902" y="14235"/>
                </a:lnTo>
                <a:lnTo>
                  <a:pt x="10634" y="14210"/>
                </a:lnTo>
                <a:lnTo>
                  <a:pt x="10512" y="14210"/>
                </a:lnTo>
                <a:lnTo>
                  <a:pt x="10391" y="14235"/>
                </a:lnTo>
                <a:lnTo>
                  <a:pt x="10366" y="14235"/>
                </a:lnTo>
                <a:lnTo>
                  <a:pt x="10366" y="14283"/>
                </a:lnTo>
                <a:lnTo>
                  <a:pt x="10366" y="14332"/>
                </a:lnTo>
                <a:lnTo>
                  <a:pt x="10391" y="14381"/>
                </a:lnTo>
                <a:lnTo>
                  <a:pt x="10488" y="14478"/>
                </a:lnTo>
                <a:lnTo>
                  <a:pt x="10610" y="14551"/>
                </a:lnTo>
                <a:lnTo>
                  <a:pt x="10731" y="14575"/>
                </a:lnTo>
                <a:lnTo>
                  <a:pt x="10877" y="14624"/>
                </a:lnTo>
                <a:lnTo>
                  <a:pt x="10512" y="14746"/>
                </a:lnTo>
                <a:lnTo>
                  <a:pt x="10318" y="14673"/>
                </a:lnTo>
                <a:lnTo>
                  <a:pt x="10123" y="14624"/>
                </a:lnTo>
                <a:lnTo>
                  <a:pt x="9904" y="14600"/>
                </a:lnTo>
                <a:lnTo>
                  <a:pt x="9807" y="14600"/>
                </a:lnTo>
                <a:lnTo>
                  <a:pt x="9709" y="14648"/>
                </a:lnTo>
                <a:lnTo>
                  <a:pt x="9661" y="14673"/>
                </a:lnTo>
                <a:lnTo>
                  <a:pt x="9685" y="14721"/>
                </a:lnTo>
                <a:lnTo>
                  <a:pt x="9734" y="14794"/>
                </a:lnTo>
                <a:lnTo>
                  <a:pt x="9807" y="14843"/>
                </a:lnTo>
                <a:lnTo>
                  <a:pt x="9928" y="14916"/>
                </a:lnTo>
                <a:lnTo>
                  <a:pt x="9612" y="14989"/>
                </a:lnTo>
                <a:lnTo>
                  <a:pt x="9588" y="14940"/>
                </a:lnTo>
                <a:lnTo>
                  <a:pt x="9539" y="14916"/>
                </a:lnTo>
                <a:lnTo>
                  <a:pt x="9417" y="14867"/>
                </a:lnTo>
                <a:lnTo>
                  <a:pt x="9223" y="14843"/>
                </a:lnTo>
                <a:lnTo>
                  <a:pt x="9150" y="14843"/>
                </a:lnTo>
                <a:lnTo>
                  <a:pt x="9052" y="14867"/>
                </a:lnTo>
                <a:lnTo>
                  <a:pt x="9004" y="14916"/>
                </a:lnTo>
                <a:lnTo>
                  <a:pt x="8979" y="14965"/>
                </a:lnTo>
                <a:lnTo>
                  <a:pt x="8979" y="15013"/>
                </a:lnTo>
                <a:lnTo>
                  <a:pt x="9004" y="15062"/>
                </a:lnTo>
                <a:lnTo>
                  <a:pt x="9004" y="15086"/>
                </a:lnTo>
                <a:lnTo>
                  <a:pt x="8663" y="15135"/>
                </a:lnTo>
                <a:lnTo>
                  <a:pt x="8298" y="15159"/>
                </a:lnTo>
                <a:lnTo>
                  <a:pt x="7227" y="15159"/>
                </a:lnTo>
                <a:lnTo>
                  <a:pt x="6862" y="15111"/>
                </a:lnTo>
                <a:lnTo>
                  <a:pt x="6497" y="15062"/>
                </a:lnTo>
                <a:lnTo>
                  <a:pt x="6157" y="14989"/>
                </a:lnTo>
                <a:lnTo>
                  <a:pt x="5816" y="14916"/>
                </a:lnTo>
                <a:lnTo>
                  <a:pt x="5451" y="14819"/>
                </a:lnTo>
                <a:lnTo>
                  <a:pt x="5135" y="14697"/>
                </a:lnTo>
                <a:lnTo>
                  <a:pt x="4794" y="14575"/>
                </a:lnTo>
                <a:lnTo>
                  <a:pt x="4478" y="14405"/>
                </a:lnTo>
                <a:lnTo>
                  <a:pt x="4162" y="14259"/>
                </a:lnTo>
                <a:lnTo>
                  <a:pt x="3845" y="14064"/>
                </a:lnTo>
                <a:lnTo>
                  <a:pt x="3553" y="13870"/>
                </a:lnTo>
                <a:lnTo>
                  <a:pt x="3286" y="13675"/>
                </a:lnTo>
                <a:lnTo>
                  <a:pt x="3018" y="13456"/>
                </a:lnTo>
                <a:lnTo>
                  <a:pt x="2775" y="13237"/>
                </a:lnTo>
                <a:lnTo>
                  <a:pt x="2531" y="12994"/>
                </a:lnTo>
                <a:lnTo>
                  <a:pt x="2312" y="12775"/>
                </a:lnTo>
                <a:lnTo>
                  <a:pt x="2118" y="12507"/>
                </a:lnTo>
                <a:lnTo>
                  <a:pt x="1899" y="12239"/>
                </a:lnTo>
                <a:lnTo>
                  <a:pt x="1728" y="11972"/>
                </a:lnTo>
                <a:lnTo>
                  <a:pt x="1558" y="11704"/>
                </a:lnTo>
                <a:lnTo>
                  <a:pt x="1412" y="11412"/>
                </a:lnTo>
                <a:lnTo>
                  <a:pt x="1266" y="11120"/>
                </a:lnTo>
                <a:lnTo>
                  <a:pt x="1144" y="10828"/>
                </a:lnTo>
                <a:lnTo>
                  <a:pt x="1047" y="10512"/>
                </a:lnTo>
                <a:lnTo>
                  <a:pt x="950" y="10195"/>
                </a:lnTo>
                <a:lnTo>
                  <a:pt x="877" y="9879"/>
                </a:lnTo>
                <a:lnTo>
                  <a:pt x="828" y="9538"/>
                </a:lnTo>
                <a:lnTo>
                  <a:pt x="779" y="9003"/>
                </a:lnTo>
                <a:lnTo>
                  <a:pt x="755" y="8468"/>
                </a:lnTo>
                <a:lnTo>
                  <a:pt x="755" y="7933"/>
                </a:lnTo>
                <a:lnTo>
                  <a:pt x="779" y="7397"/>
                </a:lnTo>
                <a:lnTo>
                  <a:pt x="852" y="6862"/>
                </a:lnTo>
                <a:lnTo>
                  <a:pt x="950" y="6351"/>
                </a:lnTo>
                <a:lnTo>
                  <a:pt x="1096" y="5840"/>
                </a:lnTo>
                <a:lnTo>
                  <a:pt x="1266" y="5353"/>
                </a:lnTo>
                <a:lnTo>
                  <a:pt x="1388" y="5061"/>
                </a:lnTo>
                <a:lnTo>
                  <a:pt x="1558" y="4745"/>
                </a:lnTo>
                <a:lnTo>
                  <a:pt x="1753" y="4404"/>
                </a:lnTo>
                <a:lnTo>
                  <a:pt x="1996" y="4064"/>
                </a:lnTo>
                <a:lnTo>
                  <a:pt x="2264" y="3699"/>
                </a:lnTo>
                <a:lnTo>
                  <a:pt x="2556" y="3334"/>
                </a:lnTo>
                <a:lnTo>
                  <a:pt x="2896" y="2944"/>
                </a:lnTo>
                <a:lnTo>
                  <a:pt x="3261" y="2604"/>
                </a:lnTo>
                <a:lnTo>
                  <a:pt x="3651" y="2263"/>
                </a:lnTo>
                <a:lnTo>
                  <a:pt x="4089" y="1922"/>
                </a:lnTo>
                <a:lnTo>
                  <a:pt x="4527" y="1630"/>
                </a:lnTo>
                <a:lnTo>
                  <a:pt x="5013" y="1363"/>
                </a:lnTo>
                <a:lnTo>
                  <a:pt x="5524" y="1144"/>
                </a:lnTo>
                <a:lnTo>
                  <a:pt x="6035" y="974"/>
                </a:lnTo>
                <a:lnTo>
                  <a:pt x="6327" y="925"/>
                </a:lnTo>
                <a:lnTo>
                  <a:pt x="6595" y="876"/>
                </a:lnTo>
                <a:lnTo>
                  <a:pt x="6887" y="828"/>
                </a:lnTo>
                <a:lnTo>
                  <a:pt x="7179" y="803"/>
                </a:lnTo>
                <a:lnTo>
                  <a:pt x="7544" y="779"/>
                </a:lnTo>
                <a:lnTo>
                  <a:pt x="7933" y="730"/>
                </a:lnTo>
                <a:lnTo>
                  <a:pt x="8322" y="682"/>
                </a:lnTo>
                <a:close/>
                <a:moveTo>
                  <a:pt x="8152" y="0"/>
                </a:moveTo>
                <a:lnTo>
                  <a:pt x="7763" y="25"/>
                </a:lnTo>
                <a:lnTo>
                  <a:pt x="7373" y="73"/>
                </a:lnTo>
                <a:lnTo>
                  <a:pt x="7081" y="49"/>
                </a:lnTo>
                <a:lnTo>
                  <a:pt x="6789" y="49"/>
                </a:lnTo>
                <a:lnTo>
                  <a:pt x="6473" y="73"/>
                </a:lnTo>
                <a:lnTo>
                  <a:pt x="6157" y="146"/>
                </a:lnTo>
                <a:lnTo>
                  <a:pt x="5841" y="219"/>
                </a:lnTo>
                <a:lnTo>
                  <a:pt x="5549" y="317"/>
                </a:lnTo>
                <a:lnTo>
                  <a:pt x="5232" y="438"/>
                </a:lnTo>
                <a:lnTo>
                  <a:pt x="4916" y="560"/>
                </a:lnTo>
                <a:lnTo>
                  <a:pt x="4332" y="876"/>
                </a:lnTo>
                <a:lnTo>
                  <a:pt x="3748" y="1217"/>
                </a:lnTo>
                <a:lnTo>
                  <a:pt x="3237" y="1606"/>
                </a:lnTo>
                <a:lnTo>
                  <a:pt x="2775" y="1995"/>
                </a:lnTo>
                <a:lnTo>
                  <a:pt x="2507" y="2239"/>
                </a:lnTo>
                <a:lnTo>
                  <a:pt x="2264" y="2482"/>
                </a:lnTo>
                <a:lnTo>
                  <a:pt x="2045" y="2725"/>
                </a:lnTo>
                <a:lnTo>
                  <a:pt x="1826" y="2993"/>
                </a:lnTo>
                <a:lnTo>
                  <a:pt x="1631" y="3261"/>
                </a:lnTo>
                <a:lnTo>
                  <a:pt x="1461" y="3528"/>
                </a:lnTo>
                <a:lnTo>
                  <a:pt x="1120" y="4088"/>
                </a:lnTo>
                <a:lnTo>
                  <a:pt x="852" y="4696"/>
                </a:lnTo>
                <a:lnTo>
                  <a:pt x="609" y="5305"/>
                </a:lnTo>
                <a:lnTo>
                  <a:pt x="414" y="5962"/>
                </a:lnTo>
                <a:lnTo>
                  <a:pt x="220" y="6643"/>
                </a:lnTo>
                <a:lnTo>
                  <a:pt x="122" y="7008"/>
                </a:lnTo>
                <a:lnTo>
                  <a:pt x="74" y="7373"/>
                </a:lnTo>
                <a:lnTo>
                  <a:pt x="25" y="7738"/>
                </a:lnTo>
                <a:lnTo>
                  <a:pt x="1" y="8103"/>
                </a:lnTo>
                <a:lnTo>
                  <a:pt x="1" y="8468"/>
                </a:lnTo>
                <a:lnTo>
                  <a:pt x="25" y="8809"/>
                </a:lnTo>
                <a:lnTo>
                  <a:pt x="49" y="9174"/>
                </a:lnTo>
                <a:lnTo>
                  <a:pt x="98" y="9514"/>
                </a:lnTo>
                <a:lnTo>
                  <a:pt x="195" y="9879"/>
                </a:lnTo>
                <a:lnTo>
                  <a:pt x="268" y="10220"/>
                </a:lnTo>
                <a:lnTo>
                  <a:pt x="390" y="10560"/>
                </a:lnTo>
                <a:lnTo>
                  <a:pt x="512" y="10901"/>
                </a:lnTo>
                <a:lnTo>
                  <a:pt x="658" y="11242"/>
                </a:lnTo>
                <a:lnTo>
                  <a:pt x="804" y="11582"/>
                </a:lnTo>
                <a:lnTo>
                  <a:pt x="1169" y="12264"/>
                </a:lnTo>
                <a:lnTo>
                  <a:pt x="1388" y="12629"/>
                </a:lnTo>
                <a:lnTo>
                  <a:pt x="1631" y="12994"/>
                </a:lnTo>
                <a:lnTo>
                  <a:pt x="1899" y="13334"/>
                </a:lnTo>
                <a:lnTo>
                  <a:pt x="2166" y="13651"/>
                </a:lnTo>
                <a:lnTo>
                  <a:pt x="2434" y="13943"/>
                </a:lnTo>
                <a:lnTo>
                  <a:pt x="2750" y="14235"/>
                </a:lnTo>
                <a:lnTo>
                  <a:pt x="3042" y="14502"/>
                </a:lnTo>
                <a:lnTo>
                  <a:pt x="3383" y="14746"/>
                </a:lnTo>
                <a:lnTo>
                  <a:pt x="3699" y="14965"/>
                </a:lnTo>
                <a:lnTo>
                  <a:pt x="4064" y="15159"/>
                </a:lnTo>
                <a:lnTo>
                  <a:pt x="4429" y="15354"/>
                </a:lnTo>
                <a:lnTo>
                  <a:pt x="4794" y="15500"/>
                </a:lnTo>
                <a:lnTo>
                  <a:pt x="5184" y="15622"/>
                </a:lnTo>
                <a:lnTo>
                  <a:pt x="5597" y="15743"/>
                </a:lnTo>
                <a:lnTo>
                  <a:pt x="6011" y="15816"/>
                </a:lnTo>
                <a:lnTo>
                  <a:pt x="6424" y="15889"/>
                </a:lnTo>
                <a:lnTo>
                  <a:pt x="6862" y="15914"/>
                </a:lnTo>
                <a:lnTo>
                  <a:pt x="7300" y="15938"/>
                </a:lnTo>
                <a:lnTo>
                  <a:pt x="7738" y="15938"/>
                </a:lnTo>
                <a:lnTo>
                  <a:pt x="8152" y="15914"/>
                </a:lnTo>
                <a:lnTo>
                  <a:pt x="8590" y="15889"/>
                </a:lnTo>
                <a:lnTo>
                  <a:pt x="9004" y="15841"/>
                </a:lnTo>
                <a:lnTo>
                  <a:pt x="9442" y="15768"/>
                </a:lnTo>
                <a:lnTo>
                  <a:pt x="9855" y="15670"/>
                </a:lnTo>
                <a:lnTo>
                  <a:pt x="10245" y="15573"/>
                </a:lnTo>
                <a:lnTo>
                  <a:pt x="10658" y="15451"/>
                </a:lnTo>
                <a:lnTo>
                  <a:pt x="11048" y="15305"/>
                </a:lnTo>
                <a:lnTo>
                  <a:pt x="11461" y="15135"/>
                </a:lnTo>
                <a:lnTo>
                  <a:pt x="11826" y="14940"/>
                </a:lnTo>
                <a:lnTo>
                  <a:pt x="12216" y="14721"/>
                </a:lnTo>
                <a:lnTo>
                  <a:pt x="12581" y="14478"/>
                </a:lnTo>
                <a:lnTo>
                  <a:pt x="12921" y="14235"/>
                </a:lnTo>
                <a:lnTo>
                  <a:pt x="13286" y="13943"/>
                </a:lnTo>
                <a:lnTo>
                  <a:pt x="13603" y="13651"/>
                </a:lnTo>
                <a:lnTo>
                  <a:pt x="13895" y="13334"/>
                </a:lnTo>
                <a:lnTo>
                  <a:pt x="14187" y="13018"/>
                </a:lnTo>
                <a:lnTo>
                  <a:pt x="14454" y="12702"/>
                </a:lnTo>
                <a:lnTo>
                  <a:pt x="14697" y="12361"/>
                </a:lnTo>
                <a:lnTo>
                  <a:pt x="14916" y="11996"/>
                </a:lnTo>
                <a:lnTo>
                  <a:pt x="15111" y="11631"/>
                </a:lnTo>
                <a:lnTo>
                  <a:pt x="15135" y="11631"/>
                </a:lnTo>
                <a:lnTo>
                  <a:pt x="15160" y="11582"/>
                </a:lnTo>
                <a:lnTo>
                  <a:pt x="15160" y="11534"/>
                </a:lnTo>
                <a:lnTo>
                  <a:pt x="15330" y="11096"/>
                </a:lnTo>
                <a:lnTo>
                  <a:pt x="15500" y="10658"/>
                </a:lnTo>
                <a:lnTo>
                  <a:pt x="15622" y="10195"/>
                </a:lnTo>
                <a:lnTo>
                  <a:pt x="15719" y="9733"/>
                </a:lnTo>
                <a:lnTo>
                  <a:pt x="15744" y="9709"/>
                </a:lnTo>
                <a:lnTo>
                  <a:pt x="15768" y="9684"/>
                </a:lnTo>
                <a:lnTo>
                  <a:pt x="15792" y="9636"/>
                </a:lnTo>
                <a:lnTo>
                  <a:pt x="15768" y="9611"/>
                </a:lnTo>
                <a:lnTo>
                  <a:pt x="15744" y="9563"/>
                </a:lnTo>
                <a:lnTo>
                  <a:pt x="15792" y="9174"/>
                </a:lnTo>
                <a:lnTo>
                  <a:pt x="15841" y="8760"/>
                </a:lnTo>
                <a:lnTo>
                  <a:pt x="15841" y="8371"/>
                </a:lnTo>
                <a:lnTo>
                  <a:pt x="15817" y="7957"/>
                </a:lnTo>
                <a:lnTo>
                  <a:pt x="15744" y="7105"/>
                </a:lnTo>
                <a:lnTo>
                  <a:pt x="15671" y="6667"/>
                </a:lnTo>
                <a:lnTo>
                  <a:pt x="15598" y="6254"/>
                </a:lnTo>
                <a:lnTo>
                  <a:pt x="15525" y="5840"/>
                </a:lnTo>
                <a:lnTo>
                  <a:pt x="15403" y="5426"/>
                </a:lnTo>
                <a:lnTo>
                  <a:pt x="15281" y="5013"/>
                </a:lnTo>
                <a:lnTo>
                  <a:pt x="15160" y="4623"/>
                </a:lnTo>
                <a:lnTo>
                  <a:pt x="14989" y="4234"/>
                </a:lnTo>
                <a:lnTo>
                  <a:pt x="14819" y="3845"/>
                </a:lnTo>
                <a:lnTo>
                  <a:pt x="14624" y="3480"/>
                </a:lnTo>
                <a:lnTo>
                  <a:pt x="14405" y="3115"/>
                </a:lnTo>
                <a:lnTo>
                  <a:pt x="14162" y="2774"/>
                </a:lnTo>
                <a:lnTo>
                  <a:pt x="13895" y="2458"/>
                </a:lnTo>
                <a:lnTo>
                  <a:pt x="13603" y="2141"/>
                </a:lnTo>
                <a:lnTo>
                  <a:pt x="13286" y="1849"/>
                </a:lnTo>
                <a:lnTo>
                  <a:pt x="12970" y="1582"/>
                </a:lnTo>
                <a:lnTo>
                  <a:pt x="12654" y="1363"/>
                </a:lnTo>
                <a:lnTo>
                  <a:pt x="12313" y="1144"/>
                </a:lnTo>
                <a:lnTo>
                  <a:pt x="11948" y="949"/>
                </a:lnTo>
                <a:lnTo>
                  <a:pt x="11607" y="779"/>
                </a:lnTo>
                <a:lnTo>
                  <a:pt x="11218" y="609"/>
                </a:lnTo>
                <a:lnTo>
                  <a:pt x="10853" y="487"/>
                </a:lnTo>
                <a:lnTo>
                  <a:pt x="10464" y="365"/>
                </a:lnTo>
                <a:lnTo>
                  <a:pt x="10099" y="268"/>
                </a:lnTo>
                <a:lnTo>
                  <a:pt x="9709" y="171"/>
                </a:lnTo>
                <a:lnTo>
                  <a:pt x="9320" y="98"/>
                </a:lnTo>
                <a:lnTo>
                  <a:pt x="8931" y="49"/>
                </a:lnTo>
                <a:lnTo>
                  <a:pt x="8541" y="25"/>
                </a:lnTo>
                <a:lnTo>
                  <a:pt x="8152" y="0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351;p36">
            <a:extLst>
              <a:ext uri="{FF2B5EF4-FFF2-40B4-BE49-F238E27FC236}">
                <a16:creationId xmlns:a16="http://schemas.microsoft.com/office/drawing/2014/main" id="{09B7874C-DB64-D642-BC07-AA9D07343002}"/>
              </a:ext>
            </a:extLst>
          </p:cNvPr>
          <p:cNvSpPr/>
          <p:nvPr/>
        </p:nvSpPr>
        <p:spPr>
          <a:xfrm>
            <a:off x="1951991" y="3563973"/>
            <a:ext cx="705678" cy="597453"/>
          </a:xfrm>
          <a:custGeom>
            <a:avLst/>
            <a:gdLst/>
            <a:ahLst/>
            <a:cxnLst/>
            <a:rect l="l" t="t" r="r" b="b"/>
            <a:pathLst>
              <a:path w="18251" h="15452" extrusionOk="0">
                <a:moveTo>
                  <a:pt x="10634" y="2409"/>
                </a:moveTo>
                <a:lnTo>
                  <a:pt x="9953" y="2433"/>
                </a:lnTo>
                <a:lnTo>
                  <a:pt x="9296" y="2458"/>
                </a:lnTo>
                <a:lnTo>
                  <a:pt x="7592" y="2531"/>
                </a:lnTo>
                <a:lnTo>
                  <a:pt x="7228" y="2531"/>
                </a:lnTo>
                <a:lnTo>
                  <a:pt x="6814" y="2555"/>
                </a:lnTo>
                <a:lnTo>
                  <a:pt x="6619" y="2555"/>
                </a:lnTo>
                <a:lnTo>
                  <a:pt x="6425" y="2579"/>
                </a:lnTo>
                <a:lnTo>
                  <a:pt x="6230" y="2652"/>
                </a:lnTo>
                <a:lnTo>
                  <a:pt x="6060" y="2725"/>
                </a:lnTo>
                <a:lnTo>
                  <a:pt x="6035" y="2750"/>
                </a:lnTo>
                <a:lnTo>
                  <a:pt x="6011" y="2798"/>
                </a:lnTo>
                <a:lnTo>
                  <a:pt x="6035" y="2847"/>
                </a:lnTo>
                <a:lnTo>
                  <a:pt x="6060" y="2896"/>
                </a:lnTo>
                <a:lnTo>
                  <a:pt x="6230" y="2969"/>
                </a:lnTo>
                <a:lnTo>
                  <a:pt x="6376" y="3017"/>
                </a:lnTo>
                <a:lnTo>
                  <a:pt x="6546" y="3042"/>
                </a:lnTo>
                <a:lnTo>
                  <a:pt x="7422" y="3042"/>
                </a:lnTo>
                <a:lnTo>
                  <a:pt x="8298" y="3017"/>
                </a:lnTo>
                <a:lnTo>
                  <a:pt x="9150" y="2993"/>
                </a:lnTo>
                <a:lnTo>
                  <a:pt x="9831" y="2969"/>
                </a:lnTo>
                <a:lnTo>
                  <a:pt x="10488" y="2944"/>
                </a:lnTo>
                <a:lnTo>
                  <a:pt x="10829" y="2969"/>
                </a:lnTo>
                <a:lnTo>
                  <a:pt x="11169" y="2993"/>
                </a:lnTo>
                <a:lnTo>
                  <a:pt x="11486" y="3042"/>
                </a:lnTo>
                <a:lnTo>
                  <a:pt x="11826" y="3090"/>
                </a:lnTo>
                <a:lnTo>
                  <a:pt x="11948" y="3115"/>
                </a:lnTo>
                <a:lnTo>
                  <a:pt x="12045" y="3066"/>
                </a:lnTo>
                <a:lnTo>
                  <a:pt x="12094" y="2993"/>
                </a:lnTo>
                <a:lnTo>
                  <a:pt x="12143" y="2896"/>
                </a:lnTo>
                <a:lnTo>
                  <a:pt x="12167" y="2798"/>
                </a:lnTo>
                <a:lnTo>
                  <a:pt x="12143" y="2701"/>
                </a:lnTo>
                <a:lnTo>
                  <a:pt x="12070" y="2628"/>
                </a:lnTo>
                <a:lnTo>
                  <a:pt x="11972" y="2579"/>
                </a:lnTo>
                <a:lnTo>
                  <a:pt x="11632" y="2506"/>
                </a:lnTo>
                <a:lnTo>
                  <a:pt x="11315" y="2458"/>
                </a:lnTo>
                <a:lnTo>
                  <a:pt x="10975" y="2433"/>
                </a:lnTo>
                <a:lnTo>
                  <a:pt x="10634" y="2409"/>
                </a:lnTo>
                <a:close/>
                <a:moveTo>
                  <a:pt x="15573" y="4940"/>
                </a:moveTo>
                <a:lnTo>
                  <a:pt x="15890" y="4964"/>
                </a:lnTo>
                <a:lnTo>
                  <a:pt x="16157" y="5037"/>
                </a:lnTo>
                <a:lnTo>
                  <a:pt x="16182" y="5280"/>
                </a:lnTo>
                <a:lnTo>
                  <a:pt x="16206" y="5524"/>
                </a:lnTo>
                <a:lnTo>
                  <a:pt x="16206" y="5889"/>
                </a:lnTo>
                <a:lnTo>
                  <a:pt x="16206" y="6254"/>
                </a:lnTo>
                <a:lnTo>
                  <a:pt x="15671" y="6278"/>
                </a:lnTo>
                <a:lnTo>
                  <a:pt x="15136" y="6302"/>
                </a:lnTo>
                <a:lnTo>
                  <a:pt x="14625" y="6327"/>
                </a:lnTo>
                <a:lnTo>
                  <a:pt x="14333" y="6375"/>
                </a:lnTo>
                <a:lnTo>
                  <a:pt x="14308" y="6302"/>
                </a:lnTo>
                <a:lnTo>
                  <a:pt x="14284" y="6132"/>
                </a:lnTo>
                <a:lnTo>
                  <a:pt x="14284" y="5962"/>
                </a:lnTo>
                <a:lnTo>
                  <a:pt x="14284" y="5645"/>
                </a:lnTo>
                <a:lnTo>
                  <a:pt x="14284" y="5329"/>
                </a:lnTo>
                <a:lnTo>
                  <a:pt x="14284" y="5159"/>
                </a:lnTo>
                <a:lnTo>
                  <a:pt x="14235" y="5013"/>
                </a:lnTo>
                <a:lnTo>
                  <a:pt x="14430" y="5013"/>
                </a:lnTo>
                <a:lnTo>
                  <a:pt x="14625" y="4988"/>
                </a:lnTo>
                <a:lnTo>
                  <a:pt x="14990" y="4940"/>
                </a:lnTo>
                <a:close/>
                <a:moveTo>
                  <a:pt x="15330" y="4404"/>
                </a:moveTo>
                <a:lnTo>
                  <a:pt x="14990" y="4429"/>
                </a:lnTo>
                <a:lnTo>
                  <a:pt x="14771" y="4453"/>
                </a:lnTo>
                <a:lnTo>
                  <a:pt x="14503" y="4502"/>
                </a:lnTo>
                <a:lnTo>
                  <a:pt x="14357" y="4526"/>
                </a:lnTo>
                <a:lnTo>
                  <a:pt x="14260" y="4575"/>
                </a:lnTo>
                <a:lnTo>
                  <a:pt x="14138" y="4648"/>
                </a:lnTo>
                <a:lnTo>
                  <a:pt x="14065" y="4721"/>
                </a:lnTo>
                <a:lnTo>
                  <a:pt x="14016" y="4721"/>
                </a:lnTo>
                <a:lnTo>
                  <a:pt x="13968" y="4745"/>
                </a:lnTo>
                <a:lnTo>
                  <a:pt x="13943" y="4745"/>
                </a:lnTo>
                <a:lnTo>
                  <a:pt x="13919" y="4769"/>
                </a:lnTo>
                <a:lnTo>
                  <a:pt x="13895" y="4794"/>
                </a:lnTo>
                <a:lnTo>
                  <a:pt x="13870" y="4891"/>
                </a:lnTo>
                <a:lnTo>
                  <a:pt x="13773" y="5670"/>
                </a:lnTo>
                <a:lnTo>
                  <a:pt x="13773" y="6059"/>
                </a:lnTo>
                <a:lnTo>
                  <a:pt x="13773" y="6254"/>
                </a:lnTo>
                <a:lnTo>
                  <a:pt x="13822" y="6424"/>
                </a:lnTo>
                <a:lnTo>
                  <a:pt x="13846" y="6497"/>
                </a:lnTo>
                <a:lnTo>
                  <a:pt x="13870" y="6570"/>
                </a:lnTo>
                <a:lnTo>
                  <a:pt x="13870" y="6594"/>
                </a:lnTo>
                <a:lnTo>
                  <a:pt x="13895" y="6667"/>
                </a:lnTo>
                <a:lnTo>
                  <a:pt x="13919" y="6740"/>
                </a:lnTo>
                <a:lnTo>
                  <a:pt x="13968" y="6789"/>
                </a:lnTo>
                <a:lnTo>
                  <a:pt x="14041" y="6813"/>
                </a:lnTo>
                <a:lnTo>
                  <a:pt x="14308" y="6886"/>
                </a:lnTo>
                <a:lnTo>
                  <a:pt x="14600" y="6911"/>
                </a:lnTo>
                <a:lnTo>
                  <a:pt x="14892" y="6935"/>
                </a:lnTo>
                <a:lnTo>
                  <a:pt x="15184" y="6911"/>
                </a:lnTo>
                <a:lnTo>
                  <a:pt x="15768" y="6886"/>
                </a:lnTo>
                <a:lnTo>
                  <a:pt x="16328" y="6813"/>
                </a:lnTo>
                <a:lnTo>
                  <a:pt x="16449" y="6789"/>
                </a:lnTo>
                <a:lnTo>
                  <a:pt x="16522" y="6740"/>
                </a:lnTo>
                <a:lnTo>
                  <a:pt x="16595" y="6643"/>
                </a:lnTo>
                <a:lnTo>
                  <a:pt x="16620" y="6546"/>
                </a:lnTo>
                <a:lnTo>
                  <a:pt x="16668" y="6448"/>
                </a:lnTo>
                <a:lnTo>
                  <a:pt x="16717" y="6327"/>
                </a:lnTo>
                <a:lnTo>
                  <a:pt x="16741" y="6108"/>
                </a:lnTo>
                <a:lnTo>
                  <a:pt x="16741" y="5864"/>
                </a:lnTo>
                <a:lnTo>
                  <a:pt x="16717" y="5645"/>
                </a:lnTo>
                <a:lnTo>
                  <a:pt x="16644" y="5159"/>
                </a:lnTo>
                <a:lnTo>
                  <a:pt x="16620" y="4940"/>
                </a:lnTo>
                <a:lnTo>
                  <a:pt x="16547" y="4721"/>
                </a:lnTo>
                <a:lnTo>
                  <a:pt x="16498" y="4648"/>
                </a:lnTo>
                <a:lnTo>
                  <a:pt x="16449" y="4599"/>
                </a:lnTo>
                <a:lnTo>
                  <a:pt x="16401" y="4575"/>
                </a:lnTo>
                <a:lnTo>
                  <a:pt x="16328" y="4526"/>
                </a:lnTo>
                <a:lnTo>
                  <a:pt x="16011" y="4453"/>
                </a:lnTo>
                <a:lnTo>
                  <a:pt x="15671" y="4404"/>
                </a:lnTo>
                <a:close/>
                <a:moveTo>
                  <a:pt x="8176" y="7105"/>
                </a:moveTo>
                <a:lnTo>
                  <a:pt x="7884" y="7373"/>
                </a:lnTo>
                <a:lnTo>
                  <a:pt x="7641" y="7689"/>
                </a:lnTo>
                <a:lnTo>
                  <a:pt x="7422" y="8006"/>
                </a:lnTo>
                <a:lnTo>
                  <a:pt x="7252" y="8346"/>
                </a:lnTo>
                <a:lnTo>
                  <a:pt x="7082" y="8687"/>
                </a:lnTo>
                <a:lnTo>
                  <a:pt x="6936" y="9052"/>
                </a:lnTo>
                <a:lnTo>
                  <a:pt x="6790" y="9417"/>
                </a:lnTo>
                <a:lnTo>
                  <a:pt x="6692" y="9782"/>
                </a:lnTo>
                <a:lnTo>
                  <a:pt x="6619" y="9441"/>
                </a:lnTo>
                <a:lnTo>
                  <a:pt x="6619" y="9198"/>
                </a:lnTo>
                <a:lnTo>
                  <a:pt x="6619" y="8955"/>
                </a:lnTo>
                <a:lnTo>
                  <a:pt x="6644" y="8711"/>
                </a:lnTo>
                <a:lnTo>
                  <a:pt x="6717" y="8492"/>
                </a:lnTo>
                <a:lnTo>
                  <a:pt x="6790" y="8273"/>
                </a:lnTo>
                <a:lnTo>
                  <a:pt x="6911" y="8079"/>
                </a:lnTo>
                <a:lnTo>
                  <a:pt x="7033" y="7884"/>
                </a:lnTo>
                <a:lnTo>
                  <a:pt x="7203" y="7689"/>
                </a:lnTo>
                <a:lnTo>
                  <a:pt x="7398" y="7519"/>
                </a:lnTo>
                <a:lnTo>
                  <a:pt x="7617" y="7373"/>
                </a:lnTo>
                <a:lnTo>
                  <a:pt x="7836" y="7251"/>
                </a:lnTo>
                <a:lnTo>
                  <a:pt x="8079" y="7154"/>
                </a:lnTo>
                <a:lnTo>
                  <a:pt x="8176" y="7105"/>
                </a:lnTo>
                <a:close/>
                <a:moveTo>
                  <a:pt x="11413" y="8444"/>
                </a:moveTo>
                <a:lnTo>
                  <a:pt x="11486" y="8711"/>
                </a:lnTo>
                <a:lnTo>
                  <a:pt x="11534" y="8979"/>
                </a:lnTo>
                <a:lnTo>
                  <a:pt x="11559" y="9246"/>
                </a:lnTo>
                <a:lnTo>
                  <a:pt x="11534" y="9514"/>
                </a:lnTo>
                <a:lnTo>
                  <a:pt x="11461" y="9782"/>
                </a:lnTo>
                <a:lnTo>
                  <a:pt x="11388" y="10049"/>
                </a:lnTo>
                <a:lnTo>
                  <a:pt x="11267" y="10293"/>
                </a:lnTo>
                <a:lnTo>
                  <a:pt x="11145" y="10512"/>
                </a:lnTo>
                <a:lnTo>
                  <a:pt x="10975" y="10731"/>
                </a:lnTo>
                <a:lnTo>
                  <a:pt x="11048" y="10536"/>
                </a:lnTo>
                <a:lnTo>
                  <a:pt x="11121" y="10317"/>
                </a:lnTo>
                <a:lnTo>
                  <a:pt x="11194" y="9928"/>
                </a:lnTo>
                <a:lnTo>
                  <a:pt x="11267" y="9563"/>
                </a:lnTo>
                <a:lnTo>
                  <a:pt x="11315" y="9198"/>
                </a:lnTo>
                <a:lnTo>
                  <a:pt x="11413" y="8444"/>
                </a:lnTo>
                <a:close/>
                <a:moveTo>
                  <a:pt x="9028" y="6911"/>
                </a:moveTo>
                <a:lnTo>
                  <a:pt x="8858" y="7057"/>
                </a:lnTo>
                <a:lnTo>
                  <a:pt x="8736" y="7251"/>
                </a:lnTo>
                <a:lnTo>
                  <a:pt x="8614" y="7446"/>
                </a:lnTo>
                <a:lnTo>
                  <a:pt x="8517" y="7641"/>
                </a:lnTo>
                <a:lnTo>
                  <a:pt x="8322" y="8079"/>
                </a:lnTo>
                <a:lnTo>
                  <a:pt x="8176" y="8492"/>
                </a:lnTo>
                <a:lnTo>
                  <a:pt x="8030" y="8833"/>
                </a:lnTo>
                <a:lnTo>
                  <a:pt x="7884" y="9173"/>
                </a:lnTo>
                <a:lnTo>
                  <a:pt x="7568" y="9830"/>
                </a:lnTo>
                <a:lnTo>
                  <a:pt x="7325" y="10317"/>
                </a:lnTo>
                <a:lnTo>
                  <a:pt x="7228" y="10560"/>
                </a:lnTo>
                <a:lnTo>
                  <a:pt x="7130" y="10804"/>
                </a:lnTo>
                <a:lnTo>
                  <a:pt x="6936" y="10463"/>
                </a:lnTo>
                <a:lnTo>
                  <a:pt x="6790" y="10122"/>
                </a:lnTo>
                <a:lnTo>
                  <a:pt x="6838" y="10122"/>
                </a:lnTo>
                <a:lnTo>
                  <a:pt x="6911" y="10098"/>
                </a:lnTo>
                <a:lnTo>
                  <a:pt x="6960" y="10074"/>
                </a:lnTo>
                <a:lnTo>
                  <a:pt x="7009" y="10001"/>
                </a:lnTo>
                <a:lnTo>
                  <a:pt x="7276" y="9222"/>
                </a:lnTo>
                <a:lnTo>
                  <a:pt x="7592" y="8468"/>
                </a:lnTo>
                <a:lnTo>
                  <a:pt x="7787" y="8103"/>
                </a:lnTo>
                <a:lnTo>
                  <a:pt x="7982" y="7738"/>
                </a:lnTo>
                <a:lnTo>
                  <a:pt x="8176" y="7373"/>
                </a:lnTo>
                <a:lnTo>
                  <a:pt x="8395" y="7032"/>
                </a:lnTo>
                <a:lnTo>
                  <a:pt x="8493" y="7032"/>
                </a:lnTo>
                <a:lnTo>
                  <a:pt x="8760" y="6959"/>
                </a:lnTo>
                <a:lnTo>
                  <a:pt x="9028" y="6911"/>
                </a:lnTo>
                <a:close/>
                <a:moveTo>
                  <a:pt x="9344" y="6911"/>
                </a:moveTo>
                <a:lnTo>
                  <a:pt x="9588" y="6935"/>
                </a:lnTo>
                <a:lnTo>
                  <a:pt x="9831" y="7008"/>
                </a:lnTo>
                <a:lnTo>
                  <a:pt x="9734" y="7105"/>
                </a:lnTo>
                <a:lnTo>
                  <a:pt x="9636" y="7203"/>
                </a:lnTo>
                <a:lnTo>
                  <a:pt x="9490" y="7446"/>
                </a:lnTo>
                <a:lnTo>
                  <a:pt x="9393" y="7714"/>
                </a:lnTo>
                <a:lnTo>
                  <a:pt x="9271" y="7957"/>
                </a:lnTo>
                <a:lnTo>
                  <a:pt x="9150" y="8298"/>
                </a:lnTo>
                <a:lnTo>
                  <a:pt x="9004" y="8663"/>
                </a:lnTo>
                <a:lnTo>
                  <a:pt x="8760" y="9368"/>
                </a:lnTo>
                <a:lnTo>
                  <a:pt x="8468" y="10122"/>
                </a:lnTo>
                <a:lnTo>
                  <a:pt x="8128" y="10852"/>
                </a:lnTo>
                <a:lnTo>
                  <a:pt x="7957" y="11290"/>
                </a:lnTo>
                <a:lnTo>
                  <a:pt x="7909" y="11388"/>
                </a:lnTo>
                <a:lnTo>
                  <a:pt x="7884" y="11485"/>
                </a:lnTo>
                <a:lnTo>
                  <a:pt x="7884" y="11558"/>
                </a:lnTo>
                <a:lnTo>
                  <a:pt x="7665" y="11388"/>
                </a:lnTo>
                <a:lnTo>
                  <a:pt x="7446" y="11193"/>
                </a:lnTo>
                <a:lnTo>
                  <a:pt x="7568" y="10901"/>
                </a:lnTo>
                <a:lnTo>
                  <a:pt x="7690" y="10609"/>
                </a:lnTo>
                <a:lnTo>
                  <a:pt x="7811" y="10317"/>
                </a:lnTo>
                <a:lnTo>
                  <a:pt x="7933" y="10049"/>
                </a:lnTo>
                <a:lnTo>
                  <a:pt x="8201" y="9514"/>
                </a:lnTo>
                <a:lnTo>
                  <a:pt x="8444" y="8979"/>
                </a:lnTo>
                <a:lnTo>
                  <a:pt x="8882" y="7933"/>
                </a:lnTo>
                <a:lnTo>
                  <a:pt x="9101" y="7422"/>
                </a:lnTo>
                <a:lnTo>
                  <a:pt x="9344" y="6911"/>
                </a:lnTo>
                <a:close/>
                <a:moveTo>
                  <a:pt x="10610" y="7397"/>
                </a:moveTo>
                <a:lnTo>
                  <a:pt x="10829" y="7592"/>
                </a:lnTo>
                <a:lnTo>
                  <a:pt x="11023" y="7811"/>
                </a:lnTo>
                <a:lnTo>
                  <a:pt x="11194" y="8054"/>
                </a:lnTo>
                <a:lnTo>
                  <a:pt x="11340" y="8322"/>
                </a:lnTo>
                <a:lnTo>
                  <a:pt x="11340" y="8346"/>
                </a:lnTo>
                <a:lnTo>
                  <a:pt x="11169" y="8663"/>
                </a:lnTo>
                <a:lnTo>
                  <a:pt x="11023" y="8979"/>
                </a:lnTo>
                <a:lnTo>
                  <a:pt x="10926" y="9295"/>
                </a:lnTo>
                <a:lnTo>
                  <a:pt x="10829" y="9660"/>
                </a:lnTo>
                <a:lnTo>
                  <a:pt x="10731" y="10025"/>
                </a:lnTo>
                <a:lnTo>
                  <a:pt x="10610" y="10414"/>
                </a:lnTo>
                <a:lnTo>
                  <a:pt x="10512" y="10706"/>
                </a:lnTo>
                <a:lnTo>
                  <a:pt x="10464" y="10852"/>
                </a:lnTo>
                <a:lnTo>
                  <a:pt x="10439" y="11023"/>
                </a:lnTo>
                <a:lnTo>
                  <a:pt x="10464" y="11071"/>
                </a:lnTo>
                <a:lnTo>
                  <a:pt x="10488" y="11120"/>
                </a:lnTo>
                <a:lnTo>
                  <a:pt x="10537" y="11144"/>
                </a:lnTo>
                <a:lnTo>
                  <a:pt x="10585" y="11169"/>
                </a:lnTo>
                <a:lnTo>
                  <a:pt x="10318" y="11388"/>
                </a:lnTo>
                <a:lnTo>
                  <a:pt x="10001" y="11558"/>
                </a:lnTo>
                <a:lnTo>
                  <a:pt x="10001" y="11558"/>
                </a:lnTo>
                <a:lnTo>
                  <a:pt x="10099" y="11412"/>
                </a:lnTo>
                <a:lnTo>
                  <a:pt x="10147" y="11242"/>
                </a:lnTo>
                <a:lnTo>
                  <a:pt x="10269" y="10877"/>
                </a:lnTo>
                <a:lnTo>
                  <a:pt x="10439" y="10244"/>
                </a:lnTo>
                <a:lnTo>
                  <a:pt x="10585" y="9684"/>
                </a:lnTo>
                <a:lnTo>
                  <a:pt x="10780" y="9100"/>
                </a:lnTo>
                <a:lnTo>
                  <a:pt x="10950" y="8517"/>
                </a:lnTo>
                <a:lnTo>
                  <a:pt x="11072" y="7957"/>
                </a:lnTo>
                <a:lnTo>
                  <a:pt x="11072" y="7908"/>
                </a:lnTo>
                <a:lnTo>
                  <a:pt x="11048" y="7884"/>
                </a:lnTo>
                <a:lnTo>
                  <a:pt x="10975" y="7884"/>
                </a:lnTo>
                <a:lnTo>
                  <a:pt x="10804" y="8079"/>
                </a:lnTo>
                <a:lnTo>
                  <a:pt x="10683" y="8273"/>
                </a:lnTo>
                <a:lnTo>
                  <a:pt x="10561" y="8517"/>
                </a:lnTo>
                <a:lnTo>
                  <a:pt x="10464" y="8760"/>
                </a:lnTo>
                <a:lnTo>
                  <a:pt x="10318" y="9246"/>
                </a:lnTo>
                <a:lnTo>
                  <a:pt x="10196" y="9733"/>
                </a:lnTo>
                <a:lnTo>
                  <a:pt x="10050" y="10293"/>
                </a:lnTo>
                <a:lnTo>
                  <a:pt x="9880" y="10828"/>
                </a:lnTo>
                <a:lnTo>
                  <a:pt x="9782" y="11071"/>
                </a:lnTo>
                <a:lnTo>
                  <a:pt x="9685" y="11290"/>
                </a:lnTo>
                <a:lnTo>
                  <a:pt x="9563" y="11534"/>
                </a:lnTo>
                <a:lnTo>
                  <a:pt x="9539" y="11655"/>
                </a:lnTo>
                <a:lnTo>
                  <a:pt x="9515" y="11777"/>
                </a:lnTo>
                <a:lnTo>
                  <a:pt x="9320" y="11826"/>
                </a:lnTo>
                <a:lnTo>
                  <a:pt x="9247" y="11850"/>
                </a:lnTo>
                <a:lnTo>
                  <a:pt x="9247" y="11850"/>
                </a:lnTo>
                <a:lnTo>
                  <a:pt x="9369" y="11607"/>
                </a:lnTo>
                <a:lnTo>
                  <a:pt x="9442" y="11339"/>
                </a:lnTo>
                <a:lnTo>
                  <a:pt x="9612" y="10828"/>
                </a:lnTo>
                <a:lnTo>
                  <a:pt x="9758" y="10317"/>
                </a:lnTo>
                <a:lnTo>
                  <a:pt x="9928" y="9806"/>
                </a:lnTo>
                <a:lnTo>
                  <a:pt x="10147" y="9222"/>
                </a:lnTo>
                <a:lnTo>
                  <a:pt x="10342" y="8614"/>
                </a:lnTo>
                <a:lnTo>
                  <a:pt x="10488" y="8006"/>
                </a:lnTo>
                <a:lnTo>
                  <a:pt x="10561" y="7714"/>
                </a:lnTo>
                <a:lnTo>
                  <a:pt x="10610" y="7397"/>
                </a:lnTo>
                <a:close/>
                <a:moveTo>
                  <a:pt x="10026" y="7081"/>
                </a:moveTo>
                <a:lnTo>
                  <a:pt x="10220" y="7154"/>
                </a:lnTo>
                <a:lnTo>
                  <a:pt x="10391" y="7251"/>
                </a:lnTo>
                <a:lnTo>
                  <a:pt x="10172" y="7811"/>
                </a:lnTo>
                <a:lnTo>
                  <a:pt x="10001" y="8395"/>
                </a:lnTo>
                <a:lnTo>
                  <a:pt x="9831" y="8955"/>
                </a:lnTo>
                <a:lnTo>
                  <a:pt x="9636" y="9538"/>
                </a:lnTo>
                <a:lnTo>
                  <a:pt x="9442" y="10098"/>
                </a:lnTo>
                <a:lnTo>
                  <a:pt x="9271" y="10706"/>
                </a:lnTo>
                <a:lnTo>
                  <a:pt x="9101" y="11266"/>
                </a:lnTo>
                <a:lnTo>
                  <a:pt x="8979" y="11558"/>
                </a:lnTo>
                <a:lnTo>
                  <a:pt x="8833" y="11826"/>
                </a:lnTo>
                <a:lnTo>
                  <a:pt x="8833" y="11874"/>
                </a:lnTo>
                <a:lnTo>
                  <a:pt x="8639" y="11850"/>
                </a:lnTo>
                <a:lnTo>
                  <a:pt x="8468" y="11826"/>
                </a:lnTo>
                <a:lnTo>
                  <a:pt x="8298" y="11753"/>
                </a:lnTo>
                <a:lnTo>
                  <a:pt x="8128" y="11680"/>
                </a:lnTo>
                <a:lnTo>
                  <a:pt x="8176" y="11655"/>
                </a:lnTo>
                <a:lnTo>
                  <a:pt x="8201" y="11631"/>
                </a:lnTo>
                <a:lnTo>
                  <a:pt x="8274" y="11534"/>
                </a:lnTo>
                <a:lnTo>
                  <a:pt x="8371" y="11315"/>
                </a:lnTo>
                <a:lnTo>
                  <a:pt x="8639" y="10633"/>
                </a:lnTo>
                <a:lnTo>
                  <a:pt x="8931" y="9976"/>
                </a:lnTo>
                <a:lnTo>
                  <a:pt x="9077" y="9636"/>
                </a:lnTo>
                <a:lnTo>
                  <a:pt x="9223" y="9271"/>
                </a:lnTo>
                <a:lnTo>
                  <a:pt x="9466" y="8565"/>
                </a:lnTo>
                <a:lnTo>
                  <a:pt x="9612" y="8200"/>
                </a:lnTo>
                <a:lnTo>
                  <a:pt x="9758" y="7835"/>
                </a:lnTo>
                <a:lnTo>
                  <a:pt x="9928" y="7446"/>
                </a:lnTo>
                <a:lnTo>
                  <a:pt x="9977" y="7276"/>
                </a:lnTo>
                <a:lnTo>
                  <a:pt x="10026" y="7081"/>
                </a:lnTo>
                <a:close/>
                <a:moveTo>
                  <a:pt x="9247" y="6424"/>
                </a:moveTo>
                <a:lnTo>
                  <a:pt x="8931" y="6448"/>
                </a:lnTo>
                <a:lnTo>
                  <a:pt x="8639" y="6497"/>
                </a:lnTo>
                <a:lnTo>
                  <a:pt x="8347" y="6570"/>
                </a:lnTo>
                <a:lnTo>
                  <a:pt x="8274" y="6619"/>
                </a:lnTo>
                <a:lnTo>
                  <a:pt x="8225" y="6667"/>
                </a:lnTo>
                <a:lnTo>
                  <a:pt x="7836" y="6789"/>
                </a:lnTo>
                <a:lnTo>
                  <a:pt x="7568" y="6911"/>
                </a:lnTo>
                <a:lnTo>
                  <a:pt x="7325" y="7032"/>
                </a:lnTo>
                <a:lnTo>
                  <a:pt x="7106" y="7203"/>
                </a:lnTo>
                <a:lnTo>
                  <a:pt x="6887" y="7373"/>
                </a:lnTo>
                <a:lnTo>
                  <a:pt x="6668" y="7592"/>
                </a:lnTo>
                <a:lnTo>
                  <a:pt x="6498" y="7835"/>
                </a:lnTo>
                <a:lnTo>
                  <a:pt x="6352" y="8103"/>
                </a:lnTo>
                <a:lnTo>
                  <a:pt x="6254" y="8371"/>
                </a:lnTo>
                <a:lnTo>
                  <a:pt x="6206" y="8663"/>
                </a:lnTo>
                <a:lnTo>
                  <a:pt x="6157" y="8979"/>
                </a:lnTo>
                <a:lnTo>
                  <a:pt x="6157" y="9271"/>
                </a:lnTo>
                <a:lnTo>
                  <a:pt x="6181" y="9563"/>
                </a:lnTo>
                <a:lnTo>
                  <a:pt x="6206" y="9855"/>
                </a:lnTo>
                <a:lnTo>
                  <a:pt x="6279" y="10122"/>
                </a:lnTo>
                <a:lnTo>
                  <a:pt x="6376" y="10390"/>
                </a:lnTo>
                <a:lnTo>
                  <a:pt x="6498" y="10658"/>
                </a:lnTo>
                <a:lnTo>
                  <a:pt x="6644" y="10925"/>
                </a:lnTo>
                <a:lnTo>
                  <a:pt x="6814" y="11169"/>
                </a:lnTo>
                <a:lnTo>
                  <a:pt x="6984" y="11388"/>
                </a:lnTo>
                <a:lnTo>
                  <a:pt x="7203" y="11607"/>
                </a:lnTo>
                <a:lnTo>
                  <a:pt x="7422" y="11801"/>
                </a:lnTo>
                <a:lnTo>
                  <a:pt x="7665" y="11947"/>
                </a:lnTo>
                <a:lnTo>
                  <a:pt x="7909" y="12093"/>
                </a:lnTo>
                <a:lnTo>
                  <a:pt x="8176" y="12191"/>
                </a:lnTo>
                <a:lnTo>
                  <a:pt x="8444" y="12288"/>
                </a:lnTo>
                <a:lnTo>
                  <a:pt x="8736" y="12312"/>
                </a:lnTo>
                <a:lnTo>
                  <a:pt x="9028" y="12312"/>
                </a:lnTo>
                <a:lnTo>
                  <a:pt x="9320" y="12288"/>
                </a:lnTo>
                <a:lnTo>
                  <a:pt x="9588" y="12215"/>
                </a:lnTo>
                <a:lnTo>
                  <a:pt x="9880" y="12118"/>
                </a:lnTo>
                <a:lnTo>
                  <a:pt x="10147" y="11996"/>
                </a:lnTo>
                <a:lnTo>
                  <a:pt x="10415" y="11826"/>
                </a:lnTo>
                <a:lnTo>
                  <a:pt x="10658" y="11655"/>
                </a:lnTo>
                <a:lnTo>
                  <a:pt x="10877" y="11461"/>
                </a:lnTo>
                <a:lnTo>
                  <a:pt x="11096" y="11242"/>
                </a:lnTo>
                <a:lnTo>
                  <a:pt x="11291" y="10998"/>
                </a:lnTo>
                <a:lnTo>
                  <a:pt x="11461" y="10731"/>
                </a:lnTo>
                <a:lnTo>
                  <a:pt x="11632" y="10463"/>
                </a:lnTo>
                <a:lnTo>
                  <a:pt x="11753" y="10195"/>
                </a:lnTo>
                <a:lnTo>
                  <a:pt x="11851" y="9903"/>
                </a:lnTo>
                <a:lnTo>
                  <a:pt x="11924" y="9611"/>
                </a:lnTo>
                <a:lnTo>
                  <a:pt x="11948" y="9319"/>
                </a:lnTo>
                <a:lnTo>
                  <a:pt x="11972" y="9027"/>
                </a:lnTo>
                <a:lnTo>
                  <a:pt x="11924" y="8736"/>
                </a:lnTo>
                <a:lnTo>
                  <a:pt x="11851" y="8444"/>
                </a:lnTo>
                <a:lnTo>
                  <a:pt x="11753" y="8176"/>
                </a:lnTo>
                <a:lnTo>
                  <a:pt x="11632" y="7908"/>
                </a:lnTo>
                <a:lnTo>
                  <a:pt x="11461" y="7665"/>
                </a:lnTo>
                <a:lnTo>
                  <a:pt x="11291" y="7422"/>
                </a:lnTo>
                <a:lnTo>
                  <a:pt x="11096" y="7203"/>
                </a:lnTo>
                <a:lnTo>
                  <a:pt x="10853" y="7032"/>
                </a:lnTo>
                <a:lnTo>
                  <a:pt x="10610" y="6862"/>
                </a:lnTo>
                <a:lnTo>
                  <a:pt x="10366" y="6716"/>
                </a:lnTo>
                <a:lnTo>
                  <a:pt x="10099" y="6594"/>
                </a:lnTo>
                <a:lnTo>
                  <a:pt x="9807" y="6521"/>
                </a:lnTo>
                <a:lnTo>
                  <a:pt x="9515" y="6448"/>
                </a:lnTo>
                <a:lnTo>
                  <a:pt x="9247" y="6424"/>
                </a:lnTo>
                <a:close/>
                <a:moveTo>
                  <a:pt x="9417" y="5694"/>
                </a:moveTo>
                <a:lnTo>
                  <a:pt x="9782" y="5718"/>
                </a:lnTo>
                <a:lnTo>
                  <a:pt x="10172" y="5791"/>
                </a:lnTo>
                <a:lnTo>
                  <a:pt x="10537" y="5889"/>
                </a:lnTo>
                <a:lnTo>
                  <a:pt x="10877" y="6010"/>
                </a:lnTo>
                <a:lnTo>
                  <a:pt x="11218" y="6181"/>
                </a:lnTo>
                <a:lnTo>
                  <a:pt x="11534" y="6351"/>
                </a:lnTo>
                <a:lnTo>
                  <a:pt x="11729" y="6497"/>
                </a:lnTo>
                <a:lnTo>
                  <a:pt x="11899" y="6619"/>
                </a:lnTo>
                <a:lnTo>
                  <a:pt x="12045" y="6789"/>
                </a:lnTo>
                <a:lnTo>
                  <a:pt x="12191" y="6959"/>
                </a:lnTo>
                <a:lnTo>
                  <a:pt x="12313" y="7130"/>
                </a:lnTo>
                <a:lnTo>
                  <a:pt x="12435" y="7324"/>
                </a:lnTo>
                <a:lnTo>
                  <a:pt x="12532" y="7519"/>
                </a:lnTo>
                <a:lnTo>
                  <a:pt x="12629" y="7714"/>
                </a:lnTo>
                <a:lnTo>
                  <a:pt x="12775" y="8152"/>
                </a:lnTo>
                <a:lnTo>
                  <a:pt x="12873" y="8590"/>
                </a:lnTo>
                <a:lnTo>
                  <a:pt x="12921" y="9027"/>
                </a:lnTo>
                <a:lnTo>
                  <a:pt x="12921" y="9465"/>
                </a:lnTo>
                <a:lnTo>
                  <a:pt x="12897" y="9806"/>
                </a:lnTo>
                <a:lnTo>
                  <a:pt x="12848" y="10147"/>
                </a:lnTo>
                <a:lnTo>
                  <a:pt x="12751" y="10463"/>
                </a:lnTo>
                <a:lnTo>
                  <a:pt x="12654" y="10779"/>
                </a:lnTo>
                <a:lnTo>
                  <a:pt x="12508" y="11071"/>
                </a:lnTo>
                <a:lnTo>
                  <a:pt x="12362" y="11363"/>
                </a:lnTo>
                <a:lnTo>
                  <a:pt x="12167" y="11631"/>
                </a:lnTo>
                <a:lnTo>
                  <a:pt x="11972" y="11874"/>
                </a:lnTo>
                <a:lnTo>
                  <a:pt x="11753" y="12093"/>
                </a:lnTo>
                <a:lnTo>
                  <a:pt x="11510" y="12288"/>
                </a:lnTo>
                <a:lnTo>
                  <a:pt x="11242" y="12483"/>
                </a:lnTo>
                <a:lnTo>
                  <a:pt x="10975" y="12653"/>
                </a:lnTo>
                <a:lnTo>
                  <a:pt x="10683" y="12799"/>
                </a:lnTo>
                <a:lnTo>
                  <a:pt x="10366" y="12921"/>
                </a:lnTo>
                <a:lnTo>
                  <a:pt x="10050" y="13018"/>
                </a:lnTo>
                <a:lnTo>
                  <a:pt x="9709" y="13091"/>
                </a:lnTo>
                <a:lnTo>
                  <a:pt x="9369" y="13140"/>
                </a:lnTo>
                <a:lnTo>
                  <a:pt x="8736" y="13140"/>
                </a:lnTo>
                <a:lnTo>
                  <a:pt x="8420" y="13115"/>
                </a:lnTo>
                <a:lnTo>
                  <a:pt x="8128" y="13042"/>
                </a:lnTo>
                <a:lnTo>
                  <a:pt x="7836" y="12969"/>
                </a:lnTo>
                <a:lnTo>
                  <a:pt x="7568" y="12848"/>
                </a:lnTo>
                <a:lnTo>
                  <a:pt x="7276" y="12726"/>
                </a:lnTo>
                <a:lnTo>
                  <a:pt x="7033" y="12556"/>
                </a:lnTo>
                <a:lnTo>
                  <a:pt x="6790" y="12385"/>
                </a:lnTo>
                <a:lnTo>
                  <a:pt x="6546" y="12191"/>
                </a:lnTo>
                <a:lnTo>
                  <a:pt x="6352" y="11972"/>
                </a:lnTo>
                <a:lnTo>
                  <a:pt x="6157" y="11728"/>
                </a:lnTo>
                <a:lnTo>
                  <a:pt x="5962" y="11461"/>
                </a:lnTo>
                <a:lnTo>
                  <a:pt x="5816" y="11193"/>
                </a:lnTo>
                <a:lnTo>
                  <a:pt x="5670" y="10877"/>
                </a:lnTo>
                <a:lnTo>
                  <a:pt x="5597" y="10658"/>
                </a:lnTo>
                <a:lnTo>
                  <a:pt x="5524" y="10414"/>
                </a:lnTo>
                <a:lnTo>
                  <a:pt x="5476" y="10171"/>
                </a:lnTo>
                <a:lnTo>
                  <a:pt x="5427" y="9928"/>
                </a:lnTo>
                <a:lnTo>
                  <a:pt x="5403" y="9684"/>
                </a:lnTo>
                <a:lnTo>
                  <a:pt x="5403" y="9465"/>
                </a:lnTo>
                <a:lnTo>
                  <a:pt x="5403" y="9222"/>
                </a:lnTo>
                <a:lnTo>
                  <a:pt x="5427" y="8979"/>
                </a:lnTo>
                <a:lnTo>
                  <a:pt x="5451" y="8736"/>
                </a:lnTo>
                <a:lnTo>
                  <a:pt x="5500" y="8517"/>
                </a:lnTo>
                <a:lnTo>
                  <a:pt x="5573" y="8273"/>
                </a:lnTo>
                <a:lnTo>
                  <a:pt x="5646" y="8054"/>
                </a:lnTo>
                <a:lnTo>
                  <a:pt x="5743" y="7811"/>
                </a:lnTo>
                <a:lnTo>
                  <a:pt x="5865" y="7592"/>
                </a:lnTo>
                <a:lnTo>
                  <a:pt x="5987" y="7397"/>
                </a:lnTo>
                <a:lnTo>
                  <a:pt x="6133" y="7178"/>
                </a:lnTo>
                <a:lnTo>
                  <a:pt x="6376" y="6886"/>
                </a:lnTo>
                <a:lnTo>
                  <a:pt x="6644" y="6619"/>
                </a:lnTo>
                <a:lnTo>
                  <a:pt x="6911" y="6400"/>
                </a:lnTo>
                <a:lnTo>
                  <a:pt x="7228" y="6229"/>
                </a:lnTo>
                <a:lnTo>
                  <a:pt x="7544" y="6059"/>
                </a:lnTo>
                <a:lnTo>
                  <a:pt x="7884" y="5937"/>
                </a:lnTo>
                <a:lnTo>
                  <a:pt x="8225" y="5840"/>
                </a:lnTo>
                <a:lnTo>
                  <a:pt x="8590" y="5743"/>
                </a:lnTo>
                <a:lnTo>
                  <a:pt x="8687" y="5743"/>
                </a:lnTo>
                <a:lnTo>
                  <a:pt x="9052" y="5694"/>
                </a:lnTo>
                <a:close/>
                <a:moveTo>
                  <a:pt x="9150" y="5207"/>
                </a:moveTo>
                <a:lnTo>
                  <a:pt x="8760" y="5232"/>
                </a:lnTo>
                <a:lnTo>
                  <a:pt x="8420" y="5256"/>
                </a:lnTo>
                <a:lnTo>
                  <a:pt x="8055" y="5305"/>
                </a:lnTo>
                <a:lnTo>
                  <a:pt x="7714" y="5402"/>
                </a:lnTo>
                <a:lnTo>
                  <a:pt x="7373" y="5548"/>
                </a:lnTo>
                <a:lnTo>
                  <a:pt x="7057" y="5718"/>
                </a:lnTo>
                <a:lnTo>
                  <a:pt x="6741" y="5889"/>
                </a:lnTo>
                <a:lnTo>
                  <a:pt x="6473" y="6108"/>
                </a:lnTo>
                <a:lnTo>
                  <a:pt x="6181" y="6327"/>
                </a:lnTo>
                <a:lnTo>
                  <a:pt x="6035" y="6497"/>
                </a:lnTo>
                <a:lnTo>
                  <a:pt x="5865" y="6667"/>
                </a:lnTo>
                <a:lnTo>
                  <a:pt x="5597" y="7032"/>
                </a:lnTo>
                <a:lnTo>
                  <a:pt x="5354" y="7446"/>
                </a:lnTo>
                <a:lnTo>
                  <a:pt x="5159" y="7860"/>
                </a:lnTo>
                <a:lnTo>
                  <a:pt x="5013" y="8298"/>
                </a:lnTo>
                <a:lnTo>
                  <a:pt x="4916" y="8760"/>
                </a:lnTo>
                <a:lnTo>
                  <a:pt x="4867" y="9222"/>
                </a:lnTo>
                <a:lnTo>
                  <a:pt x="4867" y="9684"/>
                </a:lnTo>
                <a:lnTo>
                  <a:pt x="4916" y="10049"/>
                </a:lnTo>
                <a:lnTo>
                  <a:pt x="4965" y="10414"/>
                </a:lnTo>
                <a:lnTo>
                  <a:pt x="5062" y="10755"/>
                </a:lnTo>
                <a:lnTo>
                  <a:pt x="5184" y="11096"/>
                </a:lnTo>
                <a:lnTo>
                  <a:pt x="5330" y="11412"/>
                </a:lnTo>
                <a:lnTo>
                  <a:pt x="5500" y="11728"/>
                </a:lnTo>
                <a:lnTo>
                  <a:pt x="5695" y="12020"/>
                </a:lnTo>
                <a:lnTo>
                  <a:pt x="5914" y="12288"/>
                </a:lnTo>
                <a:lnTo>
                  <a:pt x="6157" y="12531"/>
                </a:lnTo>
                <a:lnTo>
                  <a:pt x="6425" y="12775"/>
                </a:lnTo>
                <a:lnTo>
                  <a:pt x="6717" y="12969"/>
                </a:lnTo>
                <a:lnTo>
                  <a:pt x="7009" y="13164"/>
                </a:lnTo>
                <a:lnTo>
                  <a:pt x="7325" y="13310"/>
                </a:lnTo>
                <a:lnTo>
                  <a:pt x="7665" y="13432"/>
                </a:lnTo>
                <a:lnTo>
                  <a:pt x="8006" y="13529"/>
                </a:lnTo>
                <a:lnTo>
                  <a:pt x="8371" y="13602"/>
                </a:lnTo>
                <a:lnTo>
                  <a:pt x="8687" y="13651"/>
                </a:lnTo>
                <a:lnTo>
                  <a:pt x="9296" y="13651"/>
                </a:lnTo>
                <a:lnTo>
                  <a:pt x="9612" y="13626"/>
                </a:lnTo>
                <a:lnTo>
                  <a:pt x="9928" y="13578"/>
                </a:lnTo>
                <a:lnTo>
                  <a:pt x="10220" y="13505"/>
                </a:lnTo>
                <a:lnTo>
                  <a:pt x="10512" y="13407"/>
                </a:lnTo>
                <a:lnTo>
                  <a:pt x="10804" y="13310"/>
                </a:lnTo>
                <a:lnTo>
                  <a:pt x="11072" y="13188"/>
                </a:lnTo>
                <a:lnTo>
                  <a:pt x="11340" y="13042"/>
                </a:lnTo>
                <a:lnTo>
                  <a:pt x="11607" y="12872"/>
                </a:lnTo>
                <a:lnTo>
                  <a:pt x="11851" y="12702"/>
                </a:lnTo>
                <a:lnTo>
                  <a:pt x="12094" y="12507"/>
                </a:lnTo>
                <a:lnTo>
                  <a:pt x="12313" y="12288"/>
                </a:lnTo>
                <a:lnTo>
                  <a:pt x="12508" y="12045"/>
                </a:lnTo>
                <a:lnTo>
                  <a:pt x="12702" y="11801"/>
                </a:lnTo>
                <a:lnTo>
                  <a:pt x="12897" y="11461"/>
                </a:lnTo>
                <a:lnTo>
                  <a:pt x="13092" y="11096"/>
                </a:lnTo>
                <a:lnTo>
                  <a:pt x="13213" y="10706"/>
                </a:lnTo>
                <a:lnTo>
                  <a:pt x="13335" y="10317"/>
                </a:lnTo>
                <a:lnTo>
                  <a:pt x="13384" y="9903"/>
                </a:lnTo>
                <a:lnTo>
                  <a:pt x="13432" y="9490"/>
                </a:lnTo>
                <a:lnTo>
                  <a:pt x="13432" y="9076"/>
                </a:lnTo>
                <a:lnTo>
                  <a:pt x="13384" y="8663"/>
                </a:lnTo>
                <a:lnTo>
                  <a:pt x="13311" y="8273"/>
                </a:lnTo>
                <a:lnTo>
                  <a:pt x="13189" y="7860"/>
                </a:lnTo>
                <a:lnTo>
                  <a:pt x="13043" y="7495"/>
                </a:lnTo>
                <a:lnTo>
                  <a:pt x="12873" y="7130"/>
                </a:lnTo>
                <a:lnTo>
                  <a:pt x="12654" y="6789"/>
                </a:lnTo>
                <a:lnTo>
                  <a:pt x="12386" y="6473"/>
                </a:lnTo>
                <a:lnTo>
                  <a:pt x="12094" y="6181"/>
                </a:lnTo>
                <a:lnTo>
                  <a:pt x="11778" y="5937"/>
                </a:lnTo>
                <a:lnTo>
                  <a:pt x="11461" y="5743"/>
                </a:lnTo>
                <a:lnTo>
                  <a:pt x="11096" y="5572"/>
                </a:lnTo>
                <a:lnTo>
                  <a:pt x="10731" y="5426"/>
                </a:lnTo>
                <a:lnTo>
                  <a:pt x="10342" y="5329"/>
                </a:lnTo>
                <a:lnTo>
                  <a:pt x="9953" y="5256"/>
                </a:lnTo>
                <a:lnTo>
                  <a:pt x="9539" y="5207"/>
                </a:lnTo>
                <a:close/>
                <a:moveTo>
                  <a:pt x="7714" y="511"/>
                </a:moveTo>
                <a:lnTo>
                  <a:pt x="8687" y="536"/>
                </a:lnTo>
                <a:lnTo>
                  <a:pt x="9685" y="560"/>
                </a:lnTo>
                <a:lnTo>
                  <a:pt x="10658" y="633"/>
                </a:lnTo>
                <a:lnTo>
                  <a:pt x="11340" y="633"/>
                </a:lnTo>
                <a:lnTo>
                  <a:pt x="11680" y="609"/>
                </a:lnTo>
                <a:lnTo>
                  <a:pt x="12021" y="609"/>
                </a:lnTo>
                <a:lnTo>
                  <a:pt x="12264" y="633"/>
                </a:lnTo>
                <a:lnTo>
                  <a:pt x="12483" y="706"/>
                </a:lnTo>
                <a:lnTo>
                  <a:pt x="12654" y="779"/>
                </a:lnTo>
                <a:lnTo>
                  <a:pt x="12800" y="876"/>
                </a:lnTo>
                <a:lnTo>
                  <a:pt x="12921" y="1022"/>
                </a:lnTo>
                <a:lnTo>
                  <a:pt x="13019" y="1168"/>
                </a:lnTo>
                <a:lnTo>
                  <a:pt x="13092" y="1314"/>
                </a:lnTo>
                <a:lnTo>
                  <a:pt x="13140" y="1484"/>
                </a:lnTo>
                <a:lnTo>
                  <a:pt x="13262" y="1874"/>
                </a:lnTo>
                <a:lnTo>
                  <a:pt x="13335" y="2263"/>
                </a:lnTo>
                <a:lnTo>
                  <a:pt x="13432" y="2652"/>
                </a:lnTo>
                <a:lnTo>
                  <a:pt x="13481" y="2847"/>
                </a:lnTo>
                <a:lnTo>
                  <a:pt x="13554" y="3017"/>
                </a:lnTo>
                <a:lnTo>
                  <a:pt x="13627" y="3115"/>
                </a:lnTo>
                <a:lnTo>
                  <a:pt x="13724" y="3139"/>
                </a:lnTo>
                <a:lnTo>
                  <a:pt x="13822" y="3139"/>
                </a:lnTo>
                <a:lnTo>
                  <a:pt x="13919" y="3090"/>
                </a:lnTo>
                <a:lnTo>
                  <a:pt x="14138" y="3066"/>
                </a:lnTo>
                <a:lnTo>
                  <a:pt x="14357" y="3066"/>
                </a:lnTo>
                <a:lnTo>
                  <a:pt x="14795" y="3090"/>
                </a:lnTo>
                <a:lnTo>
                  <a:pt x="15233" y="3139"/>
                </a:lnTo>
                <a:lnTo>
                  <a:pt x="15671" y="3163"/>
                </a:lnTo>
                <a:lnTo>
                  <a:pt x="16084" y="3188"/>
                </a:lnTo>
                <a:lnTo>
                  <a:pt x="16571" y="3212"/>
                </a:lnTo>
                <a:lnTo>
                  <a:pt x="16839" y="3212"/>
                </a:lnTo>
                <a:lnTo>
                  <a:pt x="17082" y="3188"/>
                </a:lnTo>
                <a:lnTo>
                  <a:pt x="17325" y="3163"/>
                </a:lnTo>
                <a:lnTo>
                  <a:pt x="17520" y="3066"/>
                </a:lnTo>
                <a:lnTo>
                  <a:pt x="17496" y="3261"/>
                </a:lnTo>
                <a:lnTo>
                  <a:pt x="17496" y="3480"/>
                </a:lnTo>
                <a:lnTo>
                  <a:pt x="17544" y="5086"/>
                </a:lnTo>
                <a:lnTo>
                  <a:pt x="17593" y="6789"/>
                </a:lnTo>
                <a:lnTo>
                  <a:pt x="17617" y="8517"/>
                </a:lnTo>
                <a:lnTo>
                  <a:pt x="17666" y="11753"/>
                </a:lnTo>
                <a:lnTo>
                  <a:pt x="17666" y="12483"/>
                </a:lnTo>
                <a:lnTo>
                  <a:pt x="17642" y="13213"/>
                </a:lnTo>
                <a:lnTo>
                  <a:pt x="17617" y="13943"/>
                </a:lnTo>
                <a:lnTo>
                  <a:pt x="17617" y="14673"/>
                </a:lnTo>
                <a:lnTo>
                  <a:pt x="17544" y="14673"/>
                </a:lnTo>
                <a:lnTo>
                  <a:pt x="16449" y="14746"/>
                </a:lnTo>
                <a:lnTo>
                  <a:pt x="15379" y="14794"/>
                </a:lnTo>
                <a:lnTo>
                  <a:pt x="14308" y="14794"/>
                </a:lnTo>
                <a:lnTo>
                  <a:pt x="13238" y="14770"/>
                </a:lnTo>
                <a:lnTo>
                  <a:pt x="11072" y="14721"/>
                </a:lnTo>
                <a:lnTo>
                  <a:pt x="10001" y="14697"/>
                </a:lnTo>
                <a:lnTo>
                  <a:pt x="8931" y="14673"/>
                </a:lnTo>
                <a:lnTo>
                  <a:pt x="7811" y="14673"/>
                </a:lnTo>
                <a:lnTo>
                  <a:pt x="6692" y="14721"/>
                </a:lnTo>
                <a:lnTo>
                  <a:pt x="4454" y="14819"/>
                </a:lnTo>
                <a:lnTo>
                  <a:pt x="2215" y="14892"/>
                </a:lnTo>
                <a:lnTo>
                  <a:pt x="1826" y="14892"/>
                </a:lnTo>
                <a:lnTo>
                  <a:pt x="1436" y="14867"/>
                </a:lnTo>
                <a:lnTo>
                  <a:pt x="828" y="14867"/>
                </a:lnTo>
                <a:lnTo>
                  <a:pt x="633" y="14916"/>
                </a:lnTo>
                <a:lnTo>
                  <a:pt x="658" y="14624"/>
                </a:lnTo>
                <a:lnTo>
                  <a:pt x="658" y="14308"/>
                </a:lnTo>
                <a:lnTo>
                  <a:pt x="658" y="13724"/>
                </a:lnTo>
                <a:lnTo>
                  <a:pt x="633" y="13115"/>
                </a:lnTo>
                <a:lnTo>
                  <a:pt x="633" y="12531"/>
                </a:lnTo>
                <a:lnTo>
                  <a:pt x="682" y="10804"/>
                </a:lnTo>
                <a:lnTo>
                  <a:pt x="706" y="9928"/>
                </a:lnTo>
                <a:lnTo>
                  <a:pt x="682" y="9076"/>
                </a:lnTo>
                <a:lnTo>
                  <a:pt x="585" y="7349"/>
                </a:lnTo>
                <a:lnTo>
                  <a:pt x="512" y="5597"/>
                </a:lnTo>
                <a:lnTo>
                  <a:pt x="463" y="4794"/>
                </a:lnTo>
                <a:lnTo>
                  <a:pt x="439" y="4380"/>
                </a:lnTo>
                <a:lnTo>
                  <a:pt x="439" y="3991"/>
                </a:lnTo>
                <a:lnTo>
                  <a:pt x="439" y="3601"/>
                </a:lnTo>
                <a:lnTo>
                  <a:pt x="390" y="3236"/>
                </a:lnTo>
                <a:lnTo>
                  <a:pt x="706" y="3285"/>
                </a:lnTo>
                <a:lnTo>
                  <a:pt x="1217" y="3285"/>
                </a:lnTo>
                <a:lnTo>
                  <a:pt x="1436" y="3261"/>
                </a:lnTo>
                <a:lnTo>
                  <a:pt x="1655" y="3212"/>
                </a:lnTo>
                <a:lnTo>
                  <a:pt x="1753" y="3163"/>
                </a:lnTo>
                <a:lnTo>
                  <a:pt x="1826" y="3115"/>
                </a:lnTo>
                <a:lnTo>
                  <a:pt x="1874" y="3042"/>
                </a:lnTo>
                <a:lnTo>
                  <a:pt x="1899" y="2969"/>
                </a:lnTo>
                <a:lnTo>
                  <a:pt x="1899" y="2896"/>
                </a:lnTo>
                <a:lnTo>
                  <a:pt x="1874" y="2823"/>
                </a:lnTo>
                <a:lnTo>
                  <a:pt x="1947" y="2725"/>
                </a:lnTo>
                <a:lnTo>
                  <a:pt x="2069" y="2652"/>
                </a:lnTo>
                <a:lnTo>
                  <a:pt x="2191" y="2579"/>
                </a:lnTo>
                <a:lnTo>
                  <a:pt x="2312" y="2555"/>
                </a:lnTo>
                <a:lnTo>
                  <a:pt x="2458" y="2531"/>
                </a:lnTo>
                <a:lnTo>
                  <a:pt x="2580" y="2531"/>
                </a:lnTo>
                <a:lnTo>
                  <a:pt x="2702" y="2555"/>
                </a:lnTo>
                <a:lnTo>
                  <a:pt x="2823" y="2579"/>
                </a:lnTo>
                <a:lnTo>
                  <a:pt x="2945" y="2628"/>
                </a:lnTo>
                <a:lnTo>
                  <a:pt x="3067" y="2677"/>
                </a:lnTo>
                <a:lnTo>
                  <a:pt x="3164" y="2774"/>
                </a:lnTo>
                <a:lnTo>
                  <a:pt x="3237" y="2847"/>
                </a:lnTo>
                <a:lnTo>
                  <a:pt x="3310" y="2944"/>
                </a:lnTo>
                <a:lnTo>
                  <a:pt x="3334" y="2993"/>
                </a:lnTo>
                <a:lnTo>
                  <a:pt x="3334" y="3017"/>
                </a:lnTo>
                <a:lnTo>
                  <a:pt x="3383" y="3115"/>
                </a:lnTo>
                <a:lnTo>
                  <a:pt x="3456" y="3163"/>
                </a:lnTo>
                <a:lnTo>
                  <a:pt x="3529" y="3188"/>
                </a:lnTo>
                <a:lnTo>
                  <a:pt x="3602" y="3163"/>
                </a:lnTo>
                <a:lnTo>
                  <a:pt x="3821" y="3188"/>
                </a:lnTo>
                <a:lnTo>
                  <a:pt x="4162" y="3212"/>
                </a:lnTo>
                <a:lnTo>
                  <a:pt x="4332" y="3188"/>
                </a:lnTo>
                <a:lnTo>
                  <a:pt x="4502" y="3139"/>
                </a:lnTo>
                <a:lnTo>
                  <a:pt x="4551" y="3090"/>
                </a:lnTo>
                <a:lnTo>
                  <a:pt x="4575" y="3042"/>
                </a:lnTo>
                <a:lnTo>
                  <a:pt x="4600" y="2993"/>
                </a:lnTo>
                <a:lnTo>
                  <a:pt x="4600" y="2920"/>
                </a:lnTo>
                <a:lnTo>
                  <a:pt x="4721" y="2725"/>
                </a:lnTo>
                <a:lnTo>
                  <a:pt x="4794" y="2506"/>
                </a:lnTo>
                <a:lnTo>
                  <a:pt x="4867" y="2263"/>
                </a:lnTo>
                <a:lnTo>
                  <a:pt x="4940" y="2020"/>
                </a:lnTo>
                <a:lnTo>
                  <a:pt x="5062" y="1533"/>
                </a:lnTo>
                <a:lnTo>
                  <a:pt x="5135" y="1290"/>
                </a:lnTo>
                <a:lnTo>
                  <a:pt x="5232" y="1095"/>
                </a:lnTo>
                <a:lnTo>
                  <a:pt x="5281" y="998"/>
                </a:lnTo>
                <a:lnTo>
                  <a:pt x="5354" y="925"/>
                </a:lnTo>
                <a:lnTo>
                  <a:pt x="5500" y="803"/>
                </a:lnTo>
                <a:lnTo>
                  <a:pt x="5695" y="706"/>
                </a:lnTo>
                <a:lnTo>
                  <a:pt x="5889" y="657"/>
                </a:lnTo>
                <a:lnTo>
                  <a:pt x="6108" y="609"/>
                </a:lnTo>
                <a:lnTo>
                  <a:pt x="6327" y="584"/>
                </a:lnTo>
                <a:lnTo>
                  <a:pt x="6717" y="560"/>
                </a:lnTo>
                <a:lnTo>
                  <a:pt x="7203" y="536"/>
                </a:lnTo>
                <a:lnTo>
                  <a:pt x="7714" y="511"/>
                </a:lnTo>
                <a:close/>
                <a:moveTo>
                  <a:pt x="7714" y="0"/>
                </a:moveTo>
                <a:lnTo>
                  <a:pt x="7130" y="25"/>
                </a:lnTo>
                <a:lnTo>
                  <a:pt x="6546" y="49"/>
                </a:lnTo>
                <a:lnTo>
                  <a:pt x="6157" y="98"/>
                </a:lnTo>
                <a:lnTo>
                  <a:pt x="5768" y="146"/>
                </a:lnTo>
                <a:lnTo>
                  <a:pt x="5573" y="195"/>
                </a:lnTo>
                <a:lnTo>
                  <a:pt x="5378" y="268"/>
                </a:lnTo>
                <a:lnTo>
                  <a:pt x="5208" y="365"/>
                </a:lnTo>
                <a:lnTo>
                  <a:pt x="5062" y="487"/>
                </a:lnTo>
                <a:lnTo>
                  <a:pt x="4940" y="584"/>
                </a:lnTo>
                <a:lnTo>
                  <a:pt x="4843" y="706"/>
                </a:lnTo>
                <a:lnTo>
                  <a:pt x="4697" y="949"/>
                </a:lnTo>
                <a:lnTo>
                  <a:pt x="4575" y="1241"/>
                </a:lnTo>
                <a:lnTo>
                  <a:pt x="4502" y="1533"/>
                </a:lnTo>
                <a:lnTo>
                  <a:pt x="4332" y="2141"/>
                </a:lnTo>
                <a:lnTo>
                  <a:pt x="4113" y="2750"/>
                </a:lnTo>
                <a:lnTo>
                  <a:pt x="3894" y="2774"/>
                </a:lnTo>
                <a:lnTo>
                  <a:pt x="3699" y="2774"/>
                </a:lnTo>
                <a:lnTo>
                  <a:pt x="3602" y="2628"/>
                </a:lnTo>
                <a:lnTo>
                  <a:pt x="3505" y="2482"/>
                </a:lnTo>
                <a:lnTo>
                  <a:pt x="3359" y="2385"/>
                </a:lnTo>
                <a:lnTo>
                  <a:pt x="3213" y="2287"/>
                </a:lnTo>
                <a:lnTo>
                  <a:pt x="3067" y="2214"/>
                </a:lnTo>
                <a:lnTo>
                  <a:pt x="2896" y="2166"/>
                </a:lnTo>
                <a:lnTo>
                  <a:pt x="2702" y="2117"/>
                </a:lnTo>
                <a:lnTo>
                  <a:pt x="2531" y="2093"/>
                </a:lnTo>
                <a:lnTo>
                  <a:pt x="2410" y="2117"/>
                </a:lnTo>
                <a:lnTo>
                  <a:pt x="2264" y="2141"/>
                </a:lnTo>
                <a:lnTo>
                  <a:pt x="2118" y="2166"/>
                </a:lnTo>
                <a:lnTo>
                  <a:pt x="1947" y="2239"/>
                </a:lnTo>
                <a:lnTo>
                  <a:pt x="1801" y="2312"/>
                </a:lnTo>
                <a:lnTo>
                  <a:pt x="1680" y="2409"/>
                </a:lnTo>
                <a:lnTo>
                  <a:pt x="1558" y="2506"/>
                </a:lnTo>
                <a:lnTo>
                  <a:pt x="1485" y="2628"/>
                </a:lnTo>
                <a:lnTo>
                  <a:pt x="1242" y="2652"/>
                </a:lnTo>
                <a:lnTo>
                  <a:pt x="1023" y="2677"/>
                </a:lnTo>
                <a:lnTo>
                  <a:pt x="220" y="2677"/>
                </a:lnTo>
                <a:lnTo>
                  <a:pt x="171" y="2701"/>
                </a:lnTo>
                <a:lnTo>
                  <a:pt x="122" y="2725"/>
                </a:lnTo>
                <a:lnTo>
                  <a:pt x="74" y="2774"/>
                </a:lnTo>
                <a:lnTo>
                  <a:pt x="25" y="2823"/>
                </a:lnTo>
                <a:lnTo>
                  <a:pt x="1" y="2896"/>
                </a:lnTo>
                <a:lnTo>
                  <a:pt x="25" y="4258"/>
                </a:lnTo>
                <a:lnTo>
                  <a:pt x="49" y="5597"/>
                </a:lnTo>
                <a:lnTo>
                  <a:pt x="98" y="7349"/>
                </a:lnTo>
                <a:lnTo>
                  <a:pt x="195" y="9076"/>
                </a:lnTo>
                <a:lnTo>
                  <a:pt x="195" y="9879"/>
                </a:lnTo>
                <a:lnTo>
                  <a:pt x="195" y="10706"/>
                </a:lnTo>
                <a:lnTo>
                  <a:pt x="171" y="11534"/>
                </a:lnTo>
                <a:lnTo>
                  <a:pt x="122" y="12337"/>
                </a:lnTo>
                <a:lnTo>
                  <a:pt x="98" y="12994"/>
                </a:lnTo>
                <a:lnTo>
                  <a:pt x="98" y="13626"/>
                </a:lnTo>
                <a:lnTo>
                  <a:pt x="122" y="14916"/>
                </a:lnTo>
                <a:lnTo>
                  <a:pt x="122" y="14965"/>
                </a:lnTo>
                <a:lnTo>
                  <a:pt x="147" y="15038"/>
                </a:lnTo>
                <a:lnTo>
                  <a:pt x="195" y="15086"/>
                </a:lnTo>
                <a:lnTo>
                  <a:pt x="244" y="15111"/>
                </a:lnTo>
                <a:lnTo>
                  <a:pt x="268" y="15184"/>
                </a:lnTo>
                <a:lnTo>
                  <a:pt x="317" y="15257"/>
                </a:lnTo>
                <a:lnTo>
                  <a:pt x="487" y="15354"/>
                </a:lnTo>
                <a:lnTo>
                  <a:pt x="706" y="15403"/>
                </a:lnTo>
                <a:lnTo>
                  <a:pt x="925" y="15427"/>
                </a:lnTo>
                <a:lnTo>
                  <a:pt x="1144" y="15451"/>
                </a:lnTo>
                <a:lnTo>
                  <a:pt x="1607" y="15451"/>
                </a:lnTo>
                <a:lnTo>
                  <a:pt x="2020" y="15427"/>
                </a:lnTo>
                <a:lnTo>
                  <a:pt x="3140" y="15403"/>
                </a:lnTo>
                <a:lnTo>
                  <a:pt x="4259" y="15378"/>
                </a:lnTo>
                <a:lnTo>
                  <a:pt x="5378" y="15330"/>
                </a:lnTo>
                <a:lnTo>
                  <a:pt x="6498" y="15281"/>
                </a:lnTo>
                <a:lnTo>
                  <a:pt x="7617" y="15232"/>
                </a:lnTo>
                <a:lnTo>
                  <a:pt x="8736" y="15208"/>
                </a:lnTo>
                <a:lnTo>
                  <a:pt x="9855" y="15232"/>
                </a:lnTo>
                <a:lnTo>
                  <a:pt x="10950" y="15257"/>
                </a:lnTo>
                <a:lnTo>
                  <a:pt x="13140" y="15305"/>
                </a:lnTo>
                <a:lnTo>
                  <a:pt x="14235" y="15330"/>
                </a:lnTo>
                <a:lnTo>
                  <a:pt x="15330" y="15330"/>
                </a:lnTo>
                <a:lnTo>
                  <a:pt x="16449" y="15305"/>
                </a:lnTo>
                <a:lnTo>
                  <a:pt x="17544" y="15208"/>
                </a:lnTo>
                <a:lnTo>
                  <a:pt x="17642" y="15184"/>
                </a:lnTo>
                <a:lnTo>
                  <a:pt x="17715" y="15135"/>
                </a:lnTo>
                <a:lnTo>
                  <a:pt x="17788" y="15184"/>
                </a:lnTo>
                <a:lnTo>
                  <a:pt x="17861" y="15208"/>
                </a:lnTo>
                <a:lnTo>
                  <a:pt x="17958" y="15232"/>
                </a:lnTo>
                <a:lnTo>
                  <a:pt x="18031" y="15208"/>
                </a:lnTo>
                <a:lnTo>
                  <a:pt x="18104" y="15184"/>
                </a:lnTo>
                <a:lnTo>
                  <a:pt x="18177" y="15111"/>
                </a:lnTo>
                <a:lnTo>
                  <a:pt x="18201" y="15038"/>
                </a:lnTo>
                <a:lnTo>
                  <a:pt x="18226" y="14940"/>
                </a:lnTo>
                <a:lnTo>
                  <a:pt x="18201" y="14186"/>
                </a:lnTo>
                <a:lnTo>
                  <a:pt x="18226" y="13432"/>
                </a:lnTo>
                <a:lnTo>
                  <a:pt x="18250" y="12677"/>
                </a:lnTo>
                <a:lnTo>
                  <a:pt x="18250" y="11923"/>
                </a:lnTo>
                <a:lnTo>
                  <a:pt x="18201" y="8711"/>
                </a:lnTo>
                <a:lnTo>
                  <a:pt x="18177" y="7081"/>
                </a:lnTo>
                <a:lnTo>
                  <a:pt x="18104" y="5475"/>
                </a:lnTo>
                <a:lnTo>
                  <a:pt x="18080" y="4794"/>
                </a:lnTo>
                <a:lnTo>
                  <a:pt x="18031" y="4137"/>
                </a:lnTo>
                <a:lnTo>
                  <a:pt x="17982" y="3480"/>
                </a:lnTo>
                <a:lnTo>
                  <a:pt x="17982" y="2798"/>
                </a:lnTo>
                <a:lnTo>
                  <a:pt x="17982" y="2750"/>
                </a:lnTo>
                <a:lnTo>
                  <a:pt x="17958" y="2701"/>
                </a:lnTo>
                <a:lnTo>
                  <a:pt x="17885" y="2652"/>
                </a:lnTo>
                <a:lnTo>
                  <a:pt x="17788" y="2628"/>
                </a:lnTo>
                <a:lnTo>
                  <a:pt x="17715" y="2628"/>
                </a:lnTo>
                <a:lnTo>
                  <a:pt x="17617" y="2579"/>
                </a:lnTo>
                <a:lnTo>
                  <a:pt x="17496" y="2555"/>
                </a:lnTo>
                <a:lnTo>
                  <a:pt x="17106" y="2555"/>
                </a:lnTo>
                <a:lnTo>
                  <a:pt x="16839" y="2604"/>
                </a:lnTo>
                <a:lnTo>
                  <a:pt x="16595" y="2628"/>
                </a:lnTo>
                <a:lnTo>
                  <a:pt x="15963" y="2652"/>
                </a:lnTo>
                <a:lnTo>
                  <a:pt x="15330" y="2628"/>
                </a:lnTo>
                <a:lnTo>
                  <a:pt x="14990" y="2604"/>
                </a:lnTo>
                <a:lnTo>
                  <a:pt x="14625" y="2555"/>
                </a:lnTo>
                <a:lnTo>
                  <a:pt x="14260" y="2555"/>
                </a:lnTo>
                <a:lnTo>
                  <a:pt x="14089" y="2579"/>
                </a:lnTo>
                <a:lnTo>
                  <a:pt x="13943" y="2628"/>
                </a:lnTo>
                <a:lnTo>
                  <a:pt x="13846" y="2263"/>
                </a:lnTo>
                <a:lnTo>
                  <a:pt x="13773" y="1874"/>
                </a:lnTo>
                <a:lnTo>
                  <a:pt x="13700" y="1509"/>
                </a:lnTo>
                <a:lnTo>
                  <a:pt x="13578" y="1168"/>
                </a:lnTo>
                <a:lnTo>
                  <a:pt x="13505" y="1022"/>
                </a:lnTo>
                <a:lnTo>
                  <a:pt x="13432" y="852"/>
                </a:lnTo>
                <a:lnTo>
                  <a:pt x="13335" y="706"/>
                </a:lnTo>
                <a:lnTo>
                  <a:pt x="13238" y="584"/>
                </a:lnTo>
                <a:lnTo>
                  <a:pt x="13092" y="463"/>
                </a:lnTo>
                <a:lnTo>
                  <a:pt x="12946" y="341"/>
                </a:lnTo>
                <a:lnTo>
                  <a:pt x="12775" y="268"/>
                </a:lnTo>
                <a:lnTo>
                  <a:pt x="12581" y="171"/>
                </a:lnTo>
                <a:lnTo>
                  <a:pt x="12386" y="146"/>
                </a:lnTo>
                <a:lnTo>
                  <a:pt x="12191" y="98"/>
                </a:lnTo>
                <a:lnTo>
                  <a:pt x="11802" y="98"/>
                </a:lnTo>
                <a:lnTo>
                  <a:pt x="11023" y="122"/>
                </a:lnTo>
                <a:lnTo>
                  <a:pt x="10488" y="122"/>
                </a:lnTo>
                <a:lnTo>
                  <a:pt x="9953" y="98"/>
                </a:lnTo>
                <a:lnTo>
                  <a:pt x="8882" y="25"/>
                </a:lnTo>
                <a:lnTo>
                  <a:pt x="8298" y="0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421;p36">
            <a:extLst>
              <a:ext uri="{FF2B5EF4-FFF2-40B4-BE49-F238E27FC236}">
                <a16:creationId xmlns:a16="http://schemas.microsoft.com/office/drawing/2014/main" id="{2DBE37BD-EFA1-6244-BBA3-A6F23C56112A}"/>
              </a:ext>
            </a:extLst>
          </p:cNvPr>
          <p:cNvSpPr/>
          <p:nvPr/>
        </p:nvSpPr>
        <p:spPr>
          <a:xfrm>
            <a:off x="921200" y="3506574"/>
            <a:ext cx="676485" cy="712250"/>
          </a:xfrm>
          <a:custGeom>
            <a:avLst/>
            <a:gdLst/>
            <a:ahLst/>
            <a:cxnLst/>
            <a:rect l="l" t="t" r="r" b="b"/>
            <a:pathLst>
              <a:path w="17496" h="18421" extrusionOk="0">
                <a:moveTo>
                  <a:pt x="7421" y="1047"/>
                </a:moveTo>
                <a:lnTo>
                  <a:pt x="7373" y="1071"/>
                </a:lnTo>
                <a:lnTo>
                  <a:pt x="7348" y="1120"/>
                </a:lnTo>
                <a:lnTo>
                  <a:pt x="7324" y="1169"/>
                </a:lnTo>
                <a:lnTo>
                  <a:pt x="7348" y="1315"/>
                </a:lnTo>
                <a:lnTo>
                  <a:pt x="7348" y="1461"/>
                </a:lnTo>
                <a:lnTo>
                  <a:pt x="7324" y="1582"/>
                </a:lnTo>
                <a:lnTo>
                  <a:pt x="7300" y="1704"/>
                </a:lnTo>
                <a:lnTo>
                  <a:pt x="7178" y="1923"/>
                </a:lnTo>
                <a:lnTo>
                  <a:pt x="7008" y="2142"/>
                </a:lnTo>
                <a:lnTo>
                  <a:pt x="6862" y="2385"/>
                </a:lnTo>
                <a:lnTo>
                  <a:pt x="6813" y="2483"/>
                </a:lnTo>
                <a:lnTo>
                  <a:pt x="6765" y="2604"/>
                </a:lnTo>
                <a:lnTo>
                  <a:pt x="6740" y="2750"/>
                </a:lnTo>
                <a:lnTo>
                  <a:pt x="6740" y="2872"/>
                </a:lnTo>
                <a:lnTo>
                  <a:pt x="6740" y="3018"/>
                </a:lnTo>
                <a:lnTo>
                  <a:pt x="6789" y="3164"/>
                </a:lnTo>
                <a:lnTo>
                  <a:pt x="6862" y="3286"/>
                </a:lnTo>
                <a:lnTo>
                  <a:pt x="6959" y="3432"/>
                </a:lnTo>
                <a:lnTo>
                  <a:pt x="7154" y="3699"/>
                </a:lnTo>
                <a:lnTo>
                  <a:pt x="7251" y="3845"/>
                </a:lnTo>
                <a:lnTo>
                  <a:pt x="7275" y="3991"/>
                </a:lnTo>
                <a:lnTo>
                  <a:pt x="7275" y="4064"/>
                </a:lnTo>
                <a:lnTo>
                  <a:pt x="7275" y="4137"/>
                </a:lnTo>
                <a:lnTo>
                  <a:pt x="7251" y="4186"/>
                </a:lnTo>
                <a:lnTo>
                  <a:pt x="7178" y="4259"/>
                </a:lnTo>
                <a:lnTo>
                  <a:pt x="7154" y="4332"/>
                </a:lnTo>
                <a:lnTo>
                  <a:pt x="7129" y="4405"/>
                </a:lnTo>
                <a:lnTo>
                  <a:pt x="7129" y="4478"/>
                </a:lnTo>
                <a:lnTo>
                  <a:pt x="7178" y="4527"/>
                </a:lnTo>
                <a:lnTo>
                  <a:pt x="7251" y="4575"/>
                </a:lnTo>
                <a:lnTo>
                  <a:pt x="7324" y="4600"/>
                </a:lnTo>
                <a:lnTo>
                  <a:pt x="7397" y="4575"/>
                </a:lnTo>
                <a:lnTo>
                  <a:pt x="7470" y="4527"/>
                </a:lnTo>
                <a:lnTo>
                  <a:pt x="7567" y="4429"/>
                </a:lnTo>
                <a:lnTo>
                  <a:pt x="7616" y="4332"/>
                </a:lnTo>
                <a:lnTo>
                  <a:pt x="7665" y="4235"/>
                </a:lnTo>
                <a:lnTo>
                  <a:pt x="7689" y="4113"/>
                </a:lnTo>
                <a:lnTo>
                  <a:pt x="7689" y="4016"/>
                </a:lnTo>
                <a:lnTo>
                  <a:pt x="7665" y="3918"/>
                </a:lnTo>
                <a:lnTo>
                  <a:pt x="7592" y="3724"/>
                </a:lnTo>
                <a:lnTo>
                  <a:pt x="7470" y="3505"/>
                </a:lnTo>
                <a:lnTo>
                  <a:pt x="7324" y="3310"/>
                </a:lnTo>
                <a:lnTo>
                  <a:pt x="7202" y="3115"/>
                </a:lnTo>
                <a:lnTo>
                  <a:pt x="7105" y="2921"/>
                </a:lnTo>
                <a:lnTo>
                  <a:pt x="7081" y="2823"/>
                </a:lnTo>
                <a:lnTo>
                  <a:pt x="7105" y="2726"/>
                </a:lnTo>
                <a:lnTo>
                  <a:pt x="7154" y="2604"/>
                </a:lnTo>
                <a:lnTo>
                  <a:pt x="7202" y="2483"/>
                </a:lnTo>
                <a:lnTo>
                  <a:pt x="7373" y="2239"/>
                </a:lnTo>
                <a:lnTo>
                  <a:pt x="7543" y="1972"/>
                </a:lnTo>
                <a:lnTo>
                  <a:pt x="7689" y="1728"/>
                </a:lnTo>
                <a:lnTo>
                  <a:pt x="7738" y="1607"/>
                </a:lnTo>
                <a:lnTo>
                  <a:pt x="7762" y="1485"/>
                </a:lnTo>
                <a:lnTo>
                  <a:pt x="7762" y="1363"/>
                </a:lnTo>
                <a:lnTo>
                  <a:pt x="7713" y="1242"/>
                </a:lnTo>
                <a:lnTo>
                  <a:pt x="7616" y="1144"/>
                </a:lnTo>
                <a:lnTo>
                  <a:pt x="7494" y="1071"/>
                </a:lnTo>
                <a:lnTo>
                  <a:pt x="7421" y="1047"/>
                </a:lnTo>
                <a:close/>
                <a:moveTo>
                  <a:pt x="10293" y="1242"/>
                </a:moveTo>
                <a:lnTo>
                  <a:pt x="10268" y="1266"/>
                </a:lnTo>
                <a:lnTo>
                  <a:pt x="10244" y="1363"/>
                </a:lnTo>
                <a:lnTo>
                  <a:pt x="10220" y="1485"/>
                </a:lnTo>
                <a:lnTo>
                  <a:pt x="10195" y="1607"/>
                </a:lnTo>
                <a:lnTo>
                  <a:pt x="10171" y="1680"/>
                </a:lnTo>
                <a:lnTo>
                  <a:pt x="10098" y="1826"/>
                </a:lnTo>
                <a:lnTo>
                  <a:pt x="10001" y="1923"/>
                </a:lnTo>
                <a:lnTo>
                  <a:pt x="9782" y="2166"/>
                </a:lnTo>
                <a:lnTo>
                  <a:pt x="9684" y="2288"/>
                </a:lnTo>
                <a:lnTo>
                  <a:pt x="9611" y="2434"/>
                </a:lnTo>
                <a:lnTo>
                  <a:pt x="9587" y="2604"/>
                </a:lnTo>
                <a:lnTo>
                  <a:pt x="9587" y="2775"/>
                </a:lnTo>
                <a:lnTo>
                  <a:pt x="9636" y="2921"/>
                </a:lnTo>
                <a:lnTo>
                  <a:pt x="9709" y="3042"/>
                </a:lnTo>
                <a:lnTo>
                  <a:pt x="9879" y="3286"/>
                </a:lnTo>
                <a:lnTo>
                  <a:pt x="10001" y="3456"/>
                </a:lnTo>
                <a:lnTo>
                  <a:pt x="10074" y="3626"/>
                </a:lnTo>
                <a:lnTo>
                  <a:pt x="10098" y="3724"/>
                </a:lnTo>
                <a:lnTo>
                  <a:pt x="10098" y="3821"/>
                </a:lnTo>
                <a:lnTo>
                  <a:pt x="10074" y="3918"/>
                </a:lnTo>
                <a:lnTo>
                  <a:pt x="10025" y="4016"/>
                </a:lnTo>
                <a:lnTo>
                  <a:pt x="9952" y="4137"/>
                </a:lnTo>
                <a:lnTo>
                  <a:pt x="9855" y="4235"/>
                </a:lnTo>
                <a:lnTo>
                  <a:pt x="9782" y="4332"/>
                </a:lnTo>
                <a:lnTo>
                  <a:pt x="9709" y="4454"/>
                </a:lnTo>
                <a:lnTo>
                  <a:pt x="9684" y="4502"/>
                </a:lnTo>
                <a:lnTo>
                  <a:pt x="9684" y="4575"/>
                </a:lnTo>
                <a:lnTo>
                  <a:pt x="9733" y="4673"/>
                </a:lnTo>
                <a:lnTo>
                  <a:pt x="9757" y="4721"/>
                </a:lnTo>
                <a:lnTo>
                  <a:pt x="9806" y="4746"/>
                </a:lnTo>
                <a:lnTo>
                  <a:pt x="9855" y="4770"/>
                </a:lnTo>
                <a:lnTo>
                  <a:pt x="9928" y="4746"/>
                </a:lnTo>
                <a:lnTo>
                  <a:pt x="10122" y="4648"/>
                </a:lnTo>
                <a:lnTo>
                  <a:pt x="10268" y="4502"/>
                </a:lnTo>
                <a:lnTo>
                  <a:pt x="10414" y="4332"/>
                </a:lnTo>
                <a:lnTo>
                  <a:pt x="10487" y="4137"/>
                </a:lnTo>
                <a:lnTo>
                  <a:pt x="10536" y="3943"/>
                </a:lnTo>
                <a:lnTo>
                  <a:pt x="10536" y="3724"/>
                </a:lnTo>
                <a:lnTo>
                  <a:pt x="10487" y="3505"/>
                </a:lnTo>
                <a:lnTo>
                  <a:pt x="10414" y="3310"/>
                </a:lnTo>
                <a:lnTo>
                  <a:pt x="10293" y="3140"/>
                </a:lnTo>
                <a:lnTo>
                  <a:pt x="10171" y="2994"/>
                </a:lnTo>
                <a:lnTo>
                  <a:pt x="10074" y="2872"/>
                </a:lnTo>
                <a:lnTo>
                  <a:pt x="10025" y="2775"/>
                </a:lnTo>
                <a:lnTo>
                  <a:pt x="10001" y="2653"/>
                </a:lnTo>
                <a:lnTo>
                  <a:pt x="10025" y="2556"/>
                </a:lnTo>
                <a:lnTo>
                  <a:pt x="10074" y="2434"/>
                </a:lnTo>
                <a:lnTo>
                  <a:pt x="10122" y="2337"/>
                </a:lnTo>
                <a:lnTo>
                  <a:pt x="10293" y="2118"/>
                </a:lnTo>
                <a:lnTo>
                  <a:pt x="10414" y="1947"/>
                </a:lnTo>
                <a:lnTo>
                  <a:pt x="10512" y="1753"/>
                </a:lnTo>
                <a:lnTo>
                  <a:pt x="10512" y="1655"/>
                </a:lnTo>
                <a:lnTo>
                  <a:pt x="10536" y="1558"/>
                </a:lnTo>
                <a:lnTo>
                  <a:pt x="10512" y="1461"/>
                </a:lnTo>
                <a:lnTo>
                  <a:pt x="10487" y="1363"/>
                </a:lnTo>
                <a:lnTo>
                  <a:pt x="10463" y="1290"/>
                </a:lnTo>
                <a:lnTo>
                  <a:pt x="10390" y="1266"/>
                </a:lnTo>
                <a:lnTo>
                  <a:pt x="10317" y="1242"/>
                </a:lnTo>
                <a:close/>
                <a:moveTo>
                  <a:pt x="8322" y="1"/>
                </a:moveTo>
                <a:lnTo>
                  <a:pt x="8273" y="49"/>
                </a:lnTo>
                <a:lnTo>
                  <a:pt x="8249" y="98"/>
                </a:lnTo>
                <a:lnTo>
                  <a:pt x="8273" y="171"/>
                </a:lnTo>
                <a:lnTo>
                  <a:pt x="8492" y="512"/>
                </a:lnTo>
                <a:lnTo>
                  <a:pt x="8614" y="682"/>
                </a:lnTo>
                <a:lnTo>
                  <a:pt x="8687" y="877"/>
                </a:lnTo>
                <a:lnTo>
                  <a:pt x="8711" y="1023"/>
                </a:lnTo>
                <a:lnTo>
                  <a:pt x="8735" y="1144"/>
                </a:lnTo>
                <a:lnTo>
                  <a:pt x="8711" y="1266"/>
                </a:lnTo>
                <a:lnTo>
                  <a:pt x="8687" y="1388"/>
                </a:lnTo>
                <a:lnTo>
                  <a:pt x="8614" y="1631"/>
                </a:lnTo>
                <a:lnTo>
                  <a:pt x="8492" y="1850"/>
                </a:lnTo>
                <a:lnTo>
                  <a:pt x="8322" y="2166"/>
                </a:lnTo>
                <a:lnTo>
                  <a:pt x="8249" y="2312"/>
                </a:lnTo>
                <a:lnTo>
                  <a:pt x="8200" y="2458"/>
                </a:lnTo>
                <a:lnTo>
                  <a:pt x="8200" y="2604"/>
                </a:lnTo>
                <a:lnTo>
                  <a:pt x="8200" y="2775"/>
                </a:lnTo>
                <a:lnTo>
                  <a:pt x="8249" y="2921"/>
                </a:lnTo>
                <a:lnTo>
                  <a:pt x="8322" y="3091"/>
                </a:lnTo>
                <a:lnTo>
                  <a:pt x="8419" y="3213"/>
                </a:lnTo>
                <a:lnTo>
                  <a:pt x="8516" y="3334"/>
                </a:lnTo>
                <a:lnTo>
                  <a:pt x="8589" y="3432"/>
                </a:lnTo>
                <a:lnTo>
                  <a:pt x="8638" y="3529"/>
                </a:lnTo>
                <a:lnTo>
                  <a:pt x="8662" y="3651"/>
                </a:lnTo>
                <a:lnTo>
                  <a:pt x="8662" y="3748"/>
                </a:lnTo>
                <a:lnTo>
                  <a:pt x="8638" y="3845"/>
                </a:lnTo>
                <a:lnTo>
                  <a:pt x="8614" y="3967"/>
                </a:lnTo>
                <a:lnTo>
                  <a:pt x="8516" y="4162"/>
                </a:lnTo>
                <a:lnTo>
                  <a:pt x="8297" y="4551"/>
                </a:lnTo>
                <a:lnTo>
                  <a:pt x="8200" y="4746"/>
                </a:lnTo>
                <a:lnTo>
                  <a:pt x="8103" y="4940"/>
                </a:lnTo>
                <a:lnTo>
                  <a:pt x="8054" y="5062"/>
                </a:lnTo>
                <a:lnTo>
                  <a:pt x="8054" y="5208"/>
                </a:lnTo>
                <a:lnTo>
                  <a:pt x="8054" y="5354"/>
                </a:lnTo>
                <a:lnTo>
                  <a:pt x="8078" y="5476"/>
                </a:lnTo>
                <a:lnTo>
                  <a:pt x="8127" y="5622"/>
                </a:lnTo>
                <a:lnTo>
                  <a:pt x="8224" y="5719"/>
                </a:lnTo>
                <a:lnTo>
                  <a:pt x="8297" y="5816"/>
                </a:lnTo>
                <a:lnTo>
                  <a:pt x="8419" y="5889"/>
                </a:lnTo>
                <a:lnTo>
                  <a:pt x="8492" y="5914"/>
                </a:lnTo>
                <a:lnTo>
                  <a:pt x="8565" y="5914"/>
                </a:lnTo>
                <a:lnTo>
                  <a:pt x="8614" y="5889"/>
                </a:lnTo>
                <a:lnTo>
                  <a:pt x="8662" y="5841"/>
                </a:lnTo>
                <a:lnTo>
                  <a:pt x="8711" y="5792"/>
                </a:lnTo>
                <a:lnTo>
                  <a:pt x="8711" y="5719"/>
                </a:lnTo>
                <a:lnTo>
                  <a:pt x="8687" y="5670"/>
                </a:lnTo>
                <a:lnTo>
                  <a:pt x="8662" y="5597"/>
                </a:lnTo>
                <a:lnTo>
                  <a:pt x="8589" y="5476"/>
                </a:lnTo>
                <a:lnTo>
                  <a:pt x="8541" y="5378"/>
                </a:lnTo>
                <a:lnTo>
                  <a:pt x="8516" y="5257"/>
                </a:lnTo>
                <a:lnTo>
                  <a:pt x="8516" y="5159"/>
                </a:lnTo>
                <a:lnTo>
                  <a:pt x="8541" y="5038"/>
                </a:lnTo>
                <a:lnTo>
                  <a:pt x="8565" y="4940"/>
                </a:lnTo>
                <a:lnTo>
                  <a:pt x="8687" y="4721"/>
                </a:lnTo>
                <a:lnTo>
                  <a:pt x="8954" y="4283"/>
                </a:lnTo>
                <a:lnTo>
                  <a:pt x="9076" y="4040"/>
                </a:lnTo>
                <a:lnTo>
                  <a:pt x="9100" y="3943"/>
                </a:lnTo>
                <a:lnTo>
                  <a:pt x="9125" y="3821"/>
                </a:lnTo>
                <a:lnTo>
                  <a:pt x="9125" y="3626"/>
                </a:lnTo>
                <a:lnTo>
                  <a:pt x="9076" y="3480"/>
                </a:lnTo>
                <a:lnTo>
                  <a:pt x="9027" y="3310"/>
                </a:lnTo>
                <a:lnTo>
                  <a:pt x="8930" y="3164"/>
                </a:lnTo>
                <a:lnTo>
                  <a:pt x="8784" y="2921"/>
                </a:lnTo>
                <a:lnTo>
                  <a:pt x="8711" y="2823"/>
                </a:lnTo>
                <a:lnTo>
                  <a:pt x="8662" y="2726"/>
                </a:lnTo>
                <a:lnTo>
                  <a:pt x="8662" y="2604"/>
                </a:lnTo>
                <a:lnTo>
                  <a:pt x="8662" y="2507"/>
                </a:lnTo>
                <a:lnTo>
                  <a:pt x="8711" y="2361"/>
                </a:lnTo>
                <a:lnTo>
                  <a:pt x="8784" y="2215"/>
                </a:lnTo>
                <a:lnTo>
                  <a:pt x="8954" y="1899"/>
                </a:lnTo>
                <a:lnTo>
                  <a:pt x="9076" y="1582"/>
                </a:lnTo>
                <a:lnTo>
                  <a:pt x="9125" y="1436"/>
                </a:lnTo>
                <a:lnTo>
                  <a:pt x="9149" y="1266"/>
                </a:lnTo>
                <a:lnTo>
                  <a:pt x="9149" y="1096"/>
                </a:lnTo>
                <a:lnTo>
                  <a:pt x="9125" y="901"/>
                </a:lnTo>
                <a:lnTo>
                  <a:pt x="9100" y="755"/>
                </a:lnTo>
                <a:lnTo>
                  <a:pt x="9052" y="609"/>
                </a:lnTo>
                <a:lnTo>
                  <a:pt x="8979" y="463"/>
                </a:lnTo>
                <a:lnTo>
                  <a:pt x="8881" y="341"/>
                </a:lnTo>
                <a:lnTo>
                  <a:pt x="8784" y="220"/>
                </a:lnTo>
                <a:lnTo>
                  <a:pt x="8662" y="122"/>
                </a:lnTo>
                <a:lnTo>
                  <a:pt x="8541" y="49"/>
                </a:lnTo>
                <a:lnTo>
                  <a:pt x="8395" y="1"/>
                </a:lnTo>
                <a:close/>
                <a:moveTo>
                  <a:pt x="6497" y="7982"/>
                </a:moveTo>
                <a:lnTo>
                  <a:pt x="6424" y="8079"/>
                </a:lnTo>
                <a:lnTo>
                  <a:pt x="6229" y="8055"/>
                </a:lnTo>
                <a:lnTo>
                  <a:pt x="5791" y="8030"/>
                </a:lnTo>
                <a:lnTo>
                  <a:pt x="6156" y="8006"/>
                </a:lnTo>
                <a:lnTo>
                  <a:pt x="6497" y="7982"/>
                </a:lnTo>
                <a:close/>
                <a:moveTo>
                  <a:pt x="10512" y="6911"/>
                </a:moveTo>
                <a:lnTo>
                  <a:pt x="11242" y="6960"/>
                </a:lnTo>
                <a:lnTo>
                  <a:pt x="11972" y="7009"/>
                </a:lnTo>
                <a:lnTo>
                  <a:pt x="12677" y="7106"/>
                </a:lnTo>
                <a:lnTo>
                  <a:pt x="13407" y="7228"/>
                </a:lnTo>
                <a:lnTo>
                  <a:pt x="14089" y="7374"/>
                </a:lnTo>
                <a:lnTo>
                  <a:pt x="14186" y="7422"/>
                </a:lnTo>
                <a:lnTo>
                  <a:pt x="14259" y="7471"/>
                </a:lnTo>
                <a:lnTo>
                  <a:pt x="14283" y="7520"/>
                </a:lnTo>
                <a:lnTo>
                  <a:pt x="14283" y="7593"/>
                </a:lnTo>
                <a:lnTo>
                  <a:pt x="14259" y="7666"/>
                </a:lnTo>
                <a:lnTo>
                  <a:pt x="14210" y="7714"/>
                </a:lnTo>
                <a:lnTo>
                  <a:pt x="14162" y="7787"/>
                </a:lnTo>
                <a:lnTo>
                  <a:pt x="14089" y="7836"/>
                </a:lnTo>
                <a:lnTo>
                  <a:pt x="13894" y="7909"/>
                </a:lnTo>
                <a:lnTo>
                  <a:pt x="13699" y="7958"/>
                </a:lnTo>
                <a:lnTo>
                  <a:pt x="13310" y="8030"/>
                </a:lnTo>
                <a:lnTo>
                  <a:pt x="12775" y="8079"/>
                </a:lnTo>
                <a:lnTo>
                  <a:pt x="12750" y="8006"/>
                </a:lnTo>
                <a:lnTo>
                  <a:pt x="12677" y="7982"/>
                </a:lnTo>
                <a:lnTo>
                  <a:pt x="12215" y="7860"/>
                </a:lnTo>
                <a:lnTo>
                  <a:pt x="11753" y="7787"/>
                </a:lnTo>
                <a:lnTo>
                  <a:pt x="11290" y="7714"/>
                </a:lnTo>
                <a:lnTo>
                  <a:pt x="10804" y="7666"/>
                </a:lnTo>
                <a:lnTo>
                  <a:pt x="9855" y="7617"/>
                </a:lnTo>
                <a:lnTo>
                  <a:pt x="8906" y="7593"/>
                </a:lnTo>
                <a:lnTo>
                  <a:pt x="7884" y="7593"/>
                </a:lnTo>
                <a:lnTo>
                  <a:pt x="6862" y="7641"/>
                </a:lnTo>
                <a:lnTo>
                  <a:pt x="6424" y="7666"/>
                </a:lnTo>
                <a:lnTo>
                  <a:pt x="5986" y="7714"/>
                </a:lnTo>
                <a:lnTo>
                  <a:pt x="5767" y="7739"/>
                </a:lnTo>
                <a:lnTo>
                  <a:pt x="5548" y="7787"/>
                </a:lnTo>
                <a:lnTo>
                  <a:pt x="5353" y="7860"/>
                </a:lnTo>
                <a:lnTo>
                  <a:pt x="5159" y="7933"/>
                </a:lnTo>
                <a:lnTo>
                  <a:pt x="5159" y="7958"/>
                </a:lnTo>
                <a:lnTo>
                  <a:pt x="5159" y="7982"/>
                </a:lnTo>
                <a:lnTo>
                  <a:pt x="5207" y="8006"/>
                </a:lnTo>
                <a:lnTo>
                  <a:pt x="5207" y="8006"/>
                </a:lnTo>
                <a:lnTo>
                  <a:pt x="4696" y="7958"/>
                </a:lnTo>
                <a:lnTo>
                  <a:pt x="4331" y="7933"/>
                </a:lnTo>
                <a:lnTo>
                  <a:pt x="3869" y="7909"/>
                </a:lnTo>
                <a:lnTo>
                  <a:pt x="3626" y="7860"/>
                </a:lnTo>
                <a:lnTo>
                  <a:pt x="3431" y="7787"/>
                </a:lnTo>
                <a:lnTo>
                  <a:pt x="3334" y="7739"/>
                </a:lnTo>
                <a:lnTo>
                  <a:pt x="3261" y="7666"/>
                </a:lnTo>
                <a:lnTo>
                  <a:pt x="3212" y="7617"/>
                </a:lnTo>
                <a:lnTo>
                  <a:pt x="3163" y="7520"/>
                </a:lnTo>
                <a:lnTo>
                  <a:pt x="3261" y="7471"/>
                </a:lnTo>
                <a:lnTo>
                  <a:pt x="3358" y="7398"/>
                </a:lnTo>
                <a:lnTo>
                  <a:pt x="3577" y="7325"/>
                </a:lnTo>
                <a:lnTo>
                  <a:pt x="3820" y="7301"/>
                </a:lnTo>
                <a:lnTo>
                  <a:pt x="4064" y="7276"/>
                </a:lnTo>
                <a:lnTo>
                  <a:pt x="5548" y="7130"/>
                </a:lnTo>
                <a:lnTo>
                  <a:pt x="6935" y="7009"/>
                </a:lnTo>
                <a:lnTo>
                  <a:pt x="8322" y="6936"/>
                </a:lnTo>
                <a:lnTo>
                  <a:pt x="9052" y="6911"/>
                </a:lnTo>
                <a:close/>
                <a:moveTo>
                  <a:pt x="7032" y="7933"/>
                </a:moveTo>
                <a:lnTo>
                  <a:pt x="6935" y="8079"/>
                </a:lnTo>
                <a:lnTo>
                  <a:pt x="6935" y="8103"/>
                </a:lnTo>
                <a:lnTo>
                  <a:pt x="6765" y="8079"/>
                </a:lnTo>
                <a:lnTo>
                  <a:pt x="6789" y="8030"/>
                </a:lnTo>
                <a:lnTo>
                  <a:pt x="6862" y="7958"/>
                </a:lnTo>
                <a:lnTo>
                  <a:pt x="6862" y="7933"/>
                </a:lnTo>
                <a:close/>
                <a:moveTo>
                  <a:pt x="7519" y="7909"/>
                </a:moveTo>
                <a:lnTo>
                  <a:pt x="7470" y="8006"/>
                </a:lnTo>
                <a:lnTo>
                  <a:pt x="7421" y="8103"/>
                </a:lnTo>
                <a:lnTo>
                  <a:pt x="7275" y="8103"/>
                </a:lnTo>
                <a:lnTo>
                  <a:pt x="7348" y="8006"/>
                </a:lnTo>
                <a:lnTo>
                  <a:pt x="7421" y="7909"/>
                </a:lnTo>
                <a:close/>
                <a:moveTo>
                  <a:pt x="8054" y="7909"/>
                </a:moveTo>
                <a:lnTo>
                  <a:pt x="7981" y="8006"/>
                </a:lnTo>
                <a:lnTo>
                  <a:pt x="7908" y="8103"/>
                </a:lnTo>
                <a:lnTo>
                  <a:pt x="7908" y="8128"/>
                </a:lnTo>
                <a:lnTo>
                  <a:pt x="7665" y="8128"/>
                </a:lnTo>
                <a:lnTo>
                  <a:pt x="7689" y="8030"/>
                </a:lnTo>
                <a:lnTo>
                  <a:pt x="7786" y="7909"/>
                </a:lnTo>
                <a:close/>
                <a:moveTo>
                  <a:pt x="8468" y="7909"/>
                </a:moveTo>
                <a:lnTo>
                  <a:pt x="8395" y="8006"/>
                </a:lnTo>
                <a:lnTo>
                  <a:pt x="8322" y="8128"/>
                </a:lnTo>
                <a:lnTo>
                  <a:pt x="8224" y="8128"/>
                </a:lnTo>
                <a:lnTo>
                  <a:pt x="8322" y="7909"/>
                </a:lnTo>
                <a:close/>
                <a:moveTo>
                  <a:pt x="8784" y="7909"/>
                </a:moveTo>
                <a:lnTo>
                  <a:pt x="8662" y="8128"/>
                </a:lnTo>
                <a:lnTo>
                  <a:pt x="8541" y="8128"/>
                </a:lnTo>
                <a:lnTo>
                  <a:pt x="8589" y="7909"/>
                </a:lnTo>
                <a:close/>
                <a:moveTo>
                  <a:pt x="10171" y="7958"/>
                </a:moveTo>
                <a:lnTo>
                  <a:pt x="10122" y="8006"/>
                </a:lnTo>
                <a:lnTo>
                  <a:pt x="10001" y="8128"/>
                </a:lnTo>
                <a:lnTo>
                  <a:pt x="9976" y="8128"/>
                </a:lnTo>
                <a:lnTo>
                  <a:pt x="10049" y="7958"/>
                </a:lnTo>
                <a:close/>
                <a:moveTo>
                  <a:pt x="10414" y="7982"/>
                </a:moveTo>
                <a:lnTo>
                  <a:pt x="10585" y="8006"/>
                </a:lnTo>
                <a:lnTo>
                  <a:pt x="10585" y="8055"/>
                </a:lnTo>
                <a:lnTo>
                  <a:pt x="10560" y="8128"/>
                </a:lnTo>
                <a:lnTo>
                  <a:pt x="10341" y="8128"/>
                </a:lnTo>
                <a:lnTo>
                  <a:pt x="10414" y="7982"/>
                </a:lnTo>
                <a:close/>
                <a:moveTo>
                  <a:pt x="10779" y="8006"/>
                </a:moveTo>
                <a:lnTo>
                  <a:pt x="11485" y="8103"/>
                </a:lnTo>
                <a:lnTo>
                  <a:pt x="10804" y="8128"/>
                </a:lnTo>
                <a:lnTo>
                  <a:pt x="10779" y="8055"/>
                </a:lnTo>
                <a:lnTo>
                  <a:pt x="10779" y="8006"/>
                </a:lnTo>
                <a:close/>
                <a:moveTo>
                  <a:pt x="9319" y="7909"/>
                </a:moveTo>
                <a:lnTo>
                  <a:pt x="9222" y="8030"/>
                </a:lnTo>
                <a:lnTo>
                  <a:pt x="9125" y="8152"/>
                </a:lnTo>
                <a:lnTo>
                  <a:pt x="8979" y="8152"/>
                </a:lnTo>
                <a:lnTo>
                  <a:pt x="9027" y="7909"/>
                </a:lnTo>
                <a:close/>
                <a:moveTo>
                  <a:pt x="9417" y="7909"/>
                </a:moveTo>
                <a:lnTo>
                  <a:pt x="9952" y="7958"/>
                </a:lnTo>
                <a:lnTo>
                  <a:pt x="9855" y="8103"/>
                </a:lnTo>
                <a:lnTo>
                  <a:pt x="9855" y="8128"/>
                </a:lnTo>
                <a:lnTo>
                  <a:pt x="9611" y="8128"/>
                </a:lnTo>
                <a:lnTo>
                  <a:pt x="9660" y="8030"/>
                </a:lnTo>
                <a:lnTo>
                  <a:pt x="9660" y="7982"/>
                </a:lnTo>
                <a:lnTo>
                  <a:pt x="9636" y="7958"/>
                </a:lnTo>
                <a:lnTo>
                  <a:pt x="9611" y="7933"/>
                </a:lnTo>
                <a:lnTo>
                  <a:pt x="9563" y="7958"/>
                </a:lnTo>
                <a:lnTo>
                  <a:pt x="9441" y="8103"/>
                </a:lnTo>
                <a:lnTo>
                  <a:pt x="9417" y="8152"/>
                </a:lnTo>
                <a:lnTo>
                  <a:pt x="9344" y="8152"/>
                </a:lnTo>
                <a:lnTo>
                  <a:pt x="9417" y="7933"/>
                </a:lnTo>
                <a:lnTo>
                  <a:pt x="9417" y="7909"/>
                </a:lnTo>
                <a:close/>
                <a:moveTo>
                  <a:pt x="1874" y="8955"/>
                </a:moveTo>
                <a:lnTo>
                  <a:pt x="2117" y="9004"/>
                </a:lnTo>
                <a:lnTo>
                  <a:pt x="2360" y="9052"/>
                </a:lnTo>
                <a:lnTo>
                  <a:pt x="2604" y="9052"/>
                </a:lnTo>
                <a:lnTo>
                  <a:pt x="2823" y="10342"/>
                </a:lnTo>
                <a:lnTo>
                  <a:pt x="3115" y="11607"/>
                </a:lnTo>
                <a:lnTo>
                  <a:pt x="3309" y="12362"/>
                </a:lnTo>
                <a:lnTo>
                  <a:pt x="3309" y="12362"/>
                </a:lnTo>
                <a:lnTo>
                  <a:pt x="3163" y="12167"/>
                </a:lnTo>
                <a:lnTo>
                  <a:pt x="2993" y="11997"/>
                </a:lnTo>
                <a:lnTo>
                  <a:pt x="2823" y="11826"/>
                </a:lnTo>
                <a:lnTo>
                  <a:pt x="2628" y="11656"/>
                </a:lnTo>
                <a:lnTo>
                  <a:pt x="2385" y="11486"/>
                </a:lnTo>
                <a:lnTo>
                  <a:pt x="2117" y="11315"/>
                </a:lnTo>
                <a:lnTo>
                  <a:pt x="1825" y="11145"/>
                </a:lnTo>
                <a:lnTo>
                  <a:pt x="1557" y="10950"/>
                </a:lnTo>
                <a:lnTo>
                  <a:pt x="1338" y="10731"/>
                </a:lnTo>
                <a:lnTo>
                  <a:pt x="1217" y="10610"/>
                </a:lnTo>
                <a:lnTo>
                  <a:pt x="1144" y="10464"/>
                </a:lnTo>
                <a:lnTo>
                  <a:pt x="1071" y="10342"/>
                </a:lnTo>
                <a:lnTo>
                  <a:pt x="998" y="10196"/>
                </a:lnTo>
                <a:lnTo>
                  <a:pt x="973" y="10050"/>
                </a:lnTo>
                <a:lnTo>
                  <a:pt x="949" y="9880"/>
                </a:lnTo>
                <a:lnTo>
                  <a:pt x="949" y="9734"/>
                </a:lnTo>
                <a:lnTo>
                  <a:pt x="998" y="9563"/>
                </a:lnTo>
                <a:lnTo>
                  <a:pt x="1046" y="9442"/>
                </a:lnTo>
                <a:lnTo>
                  <a:pt x="1119" y="9320"/>
                </a:lnTo>
                <a:lnTo>
                  <a:pt x="1241" y="9198"/>
                </a:lnTo>
                <a:lnTo>
                  <a:pt x="1338" y="9101"/>
                </a:lnTo>
                <a:lnTo>
                  <a:pt x="1484" y="9028"/>
                </a:lnTo>
                <a:lnTo>
                  <a:pt x="1630" y="8979"/>
                </a:lnTo>
                <a:lnTo>
                  <a:pt x="1752" y="8955"/>
                </a:lnTo>
                <a:close/>
                <a:moveTo>
                  <a:pt x="14137" y="15525"/>
                </a:moveTo>
                <a:lnTo>
                  <a:pt x="14405" y="15598"/>
                </a:lnTo>
                <a:lnTo>
                  <a:pt x="14405" y="15720"/>
                </a:lnTo>
                <a:lnTo>
                  <a:pt x="14405" y="15841"/>
                </a:lnTo>
                <a:lnTo>
                  <a:pt x="14381" y="15939"/>
                </a:lnTo>
                <a:lnTo>
                  <a:pt x="14356" y="16012"/>
                </a:lnTo>
                <a:lnTo>
                  <a:pt x="14283" y="16060"/>
                </a:lnTo>
                <a:lnTo>
                  <a:pt x="14235" y="16085"/>
                </a:lnTo>
                <a:lnTo>
                  <a:pt x="14137" y="16109"/>
                </a:lnTo>
                <a:lnTo>
                  <a:pt x="14040" y="16109"/>
                </a:lnTo>
                <a:lnTo>
                  <a:pt x="13529" y="16133"/>
                </a:lnTo>
                <a:lnTo>
                  <a:pt x="13018" y="16133"/>
                </a:lnTo>
                <a:lnTo>
                  <a:pt x="13213" y="15866"/>
                </a:lnTo>
                <a:lnTo>
                  <a:pt x="13383" y="15549"/>
                </a:lnTo>
                <a:lnTo>
                  <a:pt x="13797" y="15549"/>
                </a:lnTo>
                <a:lnTo>
                  <a:pt x="14137" y="15525"/>
                </a:lnTo>
                <a:close/>
                <a:moveTo>
                  <a:pt x="4623" y="15379"/>
                </a:moveTo>
                <a:lnTo>
                  <a:pt x="4891" y="15768"/>
                </a:lnTo>
                <a:lnTo>
                  <a:pt x="5183" y="16157"/>
                </a:lnTo>
                <a:lnTo>
                  <a:pt x="5183" y="16157"/>
                </a:lnTo>
                <a:lnTo>
                  <a:pt x="3796" y="16085"/>
                </a:lnTo>
                <a:lnTo>
                  <a:pt x="3674" y="16109"/>
                </a:lnTo>
                <a:lnTo>
                  <a:pt x="3577" y="16060"/>
                </a:lnTo>
                <a:lnTo>
                  <a:pt x="3504" y="15987"/>
                </a:lnTo>
                <a:lnTo>
                  <a:pt x="3455" y="15841"/>
                </a:lnTo>
                <a:lnTo>
                  <a:pt x="3772" y="15695"/>
                </a:lnTo>
                <a:lnTo>
                  <a:pt x="4185" y="15525"/>
                </a:lnTo>
                <a:lnTo>
                  <a:pt x="4623" y="15379"/>
                </a:lnTo>
                <a:close/>
                <a:moveTo>
                  <a:pt x="3017" y="7982"/>
                </a:moveTo>
                <a:lnTo>
                  <a:pt x="3163" y="8079"/>
                </a:lnTo>
                <a:lnTo>
                  <a:pt x="3309" y="8152"/>
                </a:lnTo>
                <a:lnTo>
                  <a:pt x="3480" y="8201"/>
                </a:lnTo>
                <a:lnTo>
                  <a:pt x="3650" y="8249"/>
                </a:lnTo>
                <a:lnTo>
                  <a:pt x="3991" y="8298"/>
                </a:lnTo>
                <a:lnTo>
                  <a:pt x="4331" y="8322"/>
                </a:lnTo>
                <a:lnTo>
                  <a:pt x="5329" y="8420"/>
                </a:lnTo>
                <a:lnTo>
                  <a:pt x="6302" y="8493"/>
                </a:lnTo>
                <a:lnTo>
                  <a:pt x="7300" y="8541"/>
                </a:lnTo>
                <a:lnTo>
                  <a:pt x="8297" y="8566"/>
                </a:lnTo>
                <a:lnTo>
                  <a:pt x="10293" y="8566"/>
                </a:lnTo>
                <a:lnTo>
                  <a:pt x="12288" y="8517"/>
                </a:lnTo>
                <a:lnTo>
                  <a:pt x="13067" y="8493"/>
                </a:lnTo>
                <a:lnTo>
                  <a:pt x="13432" y="8468"/>
                </a:lnTo>
                <a:lnTo>
                  <a:pt x="13821" y="8395"/>
                </a:lnTo>
                <a:lnTo>
                  <a:pt x="14016" y="8347"/>
                </a:lnTo>
                <a:lnTo>
                  <a:pt x="14235" y="8249"/>
                </a:lnTo>
                <a:lnTo>
                  <a:pt x="14454" y="8152"/>
                </a:lnTo>
                <a:lnTo>
                  <a:pt x="14648" y="8006"/>
                </a:lnTo>
                <a:lnTo>
                  <a:pt x="14648" y="8931"/>
                </a:lnTo>
                <a:lnTo>
                  <a:pt x="14478" y="8931"/>
                </a:lnTo>
                <a:lnTo>
                  <a:pt x="14308" y="8955"/>
                </a:lnTo>
                <a:lnTo>
                  <a:pt x="13943" y="9052"/>
                </a:lnTo>
                <a:lnTo>
                  <a:pt x="13334" y="9174"/>
                </a:lnTo>
                <a:lnTo>
                  <a:pt x="12726" y="9247"/>
                </a:lnTo>
                <a:lnTo>
                  <a:pt x="12458" y="9271"/>
                </a:lnTo>
                <a:lnTo>
                  <a:pt x="12191" y="9271"/>
                </a:lnTo>
                <a:lnTo>
                  <a:pt x="11655" y="9247"/>
                </a:lnTo>
                <a:lnTo>
                  <a:pt x="10585" y="9247"/>
                </a:lnTo>
                <a:lnTo>
                  <a:pt x="10536" y="9271"/>
                </a:lnTo>
                <a:lnTo>
                  <a:pt x="10536" y="9296"/>
                </a:lnTo>
                <a:lnTo>
                  <a:pt x="10536" y="9344"/>
                </a:lnTo>
                <a:lnTo>
                  <a:pt x="10560" y="9369"/>
                </a:lnTo>
                <a:lnTo>
                  <a:pt x="10828" y="9442"/>
                </a:lnTo>
                <a:lnTo>
                  <a:pt x="11096" y="9490"/>
                </a:lnTo>
                <a:lnTo>
                  <a:pt x="11363" y="9539"/>
                </a:lnTo>
                <a:lnTo>
                  <a:pt x="11631" y="9563"/>
                </a:lnTo>
                <a:lnTo>
                  <a:pt x="12191" y="9539"/>
                </a:lnTo>
                <a:lnTo>
                  <a:pt x="12726" y="9515"/>
                </a:lnTo>
                <a:lnTo>
                  <a:pt x="13213" y="9490"/>
                </a:lnTo>
                <a:lnTo>
                  <a:pt x="13724" y="9417"/>
                </a:lnTo>
                <a:lnTo>
                  <a:pt x="13967" y="9369"/>
                </a:lnTo>
                <a:lnTo>
                  <a:pt x="14210" y="9320"/>
                </a:lnTo>
                <a:lnTo>
                  <a:pt x="14429" y="9223"/>
                </a:lnTo>
                <a:lnTo>
                  <a:pt x="14648" y="9125"/>
                </a:lnTo>
                <a:lnTo>
                  <a:pt x="14648" y="9125"/>
                </a:lnTo>
                <a:lnTo>
                  <a:pt x="14600" y="9612"/>
                </a:lnTo>
                <a:lnTo>
                  <a:pt x="13748" y="9855"/>
                </a:lnTo>
                <a:lnTo>
                  <a:pt x="13310" y="9977"/>
                </a:lnTo>
                <a:lnTo>
                  <a:pt x="12872" y="10050"/>
                </a:lnTo>
                <a:lnTo>
                  <a:pt x="12410" y="10050"/>
                </a:lnTo>
                <a:lnTo>
                  <a:pt x="11947" y="10026"/>
                </a:lnTo>
                <a:lnTo>
                  <a:pt x="11485" y="9977"/>
                </a:lnTo>
                <a:lnTo>
                  <a:pt x="11266" y="9977"/>
                </a:lnTo>
                <a:lnTo>
                  <a:pt x="11047" y="10001"/>
                </a:lnTo>
                <a:lnTo>
                  <a:pt x="10974" y="10026"/>
                </a:lnTo>
                <a:lnTo>
                  <a:pt x="10950" y="10074"/>
                </a:lnTo>
                <a:lnTo>
                  <a:pt x="10950" y="10123"/>
                </a:lnTo>
                <a:lnTo>
                  <a:pt x="10998" y="10172"/>
                </a:lnTo>
                <a:lnTo>
                  <a:pt x="11217" y="10293"/>
                </a:lnTo>
                <a:lnTo>
                  <a:pt x="11461" y="10366"/>
                </a:lnTo>
                <a:lnTo>
                  <a:pt x="11704" y="10439"/>
                </a:lnTo>
                <a:lnTo>
                  <a:pt x="11996" y="10464"/>
                </a:lnTo>
                <a:lnTo>
                  <a:pt x="12264" y="10464"/>
                </a:lnTo>
                <a:lnTo>
                  <a:pt x="12531" y="10439"/>
                </a:lnTo>
                <a:lnTo>
                  <a:pt x="13042" y="10415"/>
                </a:lnTo>
                <a:lnTo>
                  <a:pt x="13432" y="10342"/>
                </a:lnTo>
                <a:lnTo>
                  <a:pt x="13821" y="10269"/>
                </a:lnTo>
                <a:lnTo>
                  <a:pt x="14210" y="10123"/>
                </a:lnTo>
                <a:lnTo>
                  <a:pt x="14551" y="9953"/>
                </a:lnTo>
                <a:lnTo>
                  <a:pt x="14551" y="10074"/>
                </a:lnTo>
                <a:lnTo>
                  <a:pt x="14454" y="10537"/>
                </a:lnTo>
                <a:lnTo>
                  <a:pt x="14113" y="10585"/>
                </a:lnTo>
                <a:lnTo>
                  <a:pt x="13772" y="10658"/>
                </a:lnTo>
                <a:lnTo>
                  <a:pt x="13456" y="10756"/>
                </a:lnTo>
                <a:lnTo>
                  <a:pt x="13140" y="10829"/>
                </a:lnTo>
                <a:lnTo>
                  <a:pt x="12702" y="10853"/>
                </a:lnTo>
                <a:lnTo>
                  <a:pt x="12264" y="10902"/>
                </a:lnTo>
                <a:lnTo>
                  <a:pt x="11826" y="10950"/>
                </a:lnTo>
                <a:lnTo>
                  <a:pt x="11607" y="10999"/>
                </a:lnTo>
                <a:lnTo>
                  <a:pt x="11412" y="11072"/>
                </a:lnTo>
                <a:lnTo>
                  <a:pt x="11388" y="11096"/>
                </a:lnTo>
                <a:lnTo>
                  <a:pt x="11412" y="11121"/>
                </a:lnTo>
                <a:lnTo>
                  <a:pt x="11607" y="11218"/>
                </a:lnTo>
                <a:lnTo>
                  <a:pt x="11826" y="11267"/>
                </a:lnTo>
                <a:lnTo>
                  <a:pt x="12045" y="11291"/>
                </a:lnTo>
                <a:lnTo>
                  <a:pt x="12288" y="11291"/>
                </a:lnTo>
                <a:lnTo>
                  <a:pt x="12750" y="11242"/>
                </a:lnTo>
                <a:lnTo>
                  <a:pt x="13188" y="11194"/>
                </a:lnTo>
                <a:lnTo>
                  <a:pt x="13748" y="11121"/>
                </a:lnTo>
                <a:lnTo>
                  <a:pt x="14064" y="11048"/>
                </a:lnTo>
                <a:lnTo>
                  <a:pt x="14356" y="10950"/>
                </a:lnTo>
                <a:lnTo>
                  <a:pt x="14162" y="11729"/>
                </a:lnTo>
                <a:lnTo>
                  <a:pt x="13845" y="11753"/>
                </a:lnTo>
                <a:lnTo>
                  <a:pt x="13553" y="11778"/>
                </a:lnTo>
                <a:lnTo>
                  <a:pt x="12921" y="11875"/>
                </a:lnTo>
                <a:lnTo>
                  <a:pt x="12653" y="11875"/>
                </a:lnTo>
                <a:lnTo>
                  <a:pt x="12337" y="11899"/>
                </a:lnTo>
                <a:lnTo>
                  <a:pt x="12191" y="11899"/>
                </a:lnTo>
                <a:lnTo>
                  <a:pt x="12069" y="11948"/>
                </a:lnTo>
                <a:lnTo>
                  <a:pt x="11923" y="11997"/>
                </a:lnTo>
                <a:lnTo>
                  <a:pt x="11801" y="12070"/>
                </a:lnTo>
                <a:lnTo>
                  <a:pt x="11801" y="12094"/>
                </a:lnTo>
                <a:lnTo>
                  <a:pt x="11801" y="12118"/>
                </a:lnTo>
                <a:lnTo>
                  <a:pt x="11923" y="12191"/>
                </a:lnTo>
                <a:lnTo>
                  <a:pt x="12069" y="12240"/>
                </a:lnTo>
                <a:lnTo>
                  <a:pt x="12191" y="12264"/>
                </a:lnTo>
                <a:lnTo>
                  <a:pt x="12653" y="12264"/>
                </a:lnTo>
                <a:lnTo>
                  <a:pt x="12921" y="12216"/>
                </a:lnTo>
                <a:lnTo>
                  <a:pt x="13505" y="12167"/>
                </a:lnTo>
                <a:lnTo>
                  <a:pt x="13772" y="12143"/>
                </a:lnTo>
                <a:lnTo>
                  <a:pt x="14064" y="12070"/>
                </a:lnTo>
                <a:lnTo>
                  <a:pt x="14064" y="12070"/>
                </a:lnTo>
                <a:lnTo>
                  <a:pt x="13943" y="12483"/>
                </a:lnTo>
                <a:lnTo>
                  <a:pt x="13845" y="12848"/>
                </a:lnTo>
                <a:lnTo>
                  <a:pt x="13724" y="12800"/>
                </a:lnTo>
                <a:lnTo>
                  <a:pt x="13626" y="12775"/>
                </a:lnTo>
                <a:lnTo>
                  <a:pt x="13383" y="12775"/>
                </a:lnTo>
                <a:lnTo>
                  <a:pt x="12896" y="12848"/>
                </a:lnTo>
                <a:lnTo>
                  <a:pt x="12337" y="12897"/>
                </a:lnTo>
                <a:lnTo>
                  <a:pt x="12069" y="12946"/>
                </a:lnTo>
                <a:lnTo>
                  <a:pt x="11777" y="13043"/>
                </a:lnTo>
                <a:lnTo>
                  <a:pt x="11753" y="13067"/>
                </a:lnTo>
                <a:lnTo>
                  <a:pt x="11753" y="13116"/>
                </a:lnTo>
                <a:lnTo>
                  <a:pt x="11777" y="13165"/>
                </a:lnTo>
                <a:lnTo>
                  <a:pt x="11801" y="13189"/>
                </a:lnTo>
                <a:lnTo>
                  <a:pt x="12069" y="13238"/>
                </a:lnTo>
                <a:lnTo>
                  <a:pt x="12361" y="13238"/>
                </a:lnTo>
                <a:lnTo>
                  <a:pt x="12896" y="13213"/>
                </a:lnTo>
                <a:lnTo>
                  <a:pt x="13334" y="13189"/>
                </a:lnTo>
                <a:lnTo>
                  <a:pt x="13578" y="13165"/>
                </a:lnTo>
                <a:lnTo>
                  <a:pt x="13675" y="13140"/>
                </a:lnTo>
                <a:lnTo>
                  <a:pt x="13772" y="13092"/>
                </a:lnTo>
                <a:lnTo>
                  <a:pt x="13772" y="13092"/>
                </a:lnTo>
                <a:lnTo>
                  <a:pt x="13505" y="13870"/>
                </a:lnTo>
                <a:lnTo>
                  <a:pt x="13310" y="13870"/>
                </a:lnTo>
                <a:lnTo>
                  <a:pt x="13115" y="13895"/>
                </a:lnTo>
                <a:lnTo>
                  <a:pt x="12896" y="13919"/>
                </a:lnTo>
                <a:lnTo>
                  <a:pt x="12702" y="13943"/>
                </a:lnTo>
                <a:lnTo>
                  <a:pt x="12483" y="13943"/>
                </a:lnTo>
                <a:lnTo>
                  <a:pt x="12239" y="13919"/>
                </a:lnTo>
                <a:lnTo>
                  <a:pt x="11777" y="13870"/>
                </a:lnTo>
                <a:lnTo>
                  <a:pt x="11753" y="13895"/>
                </a:lnTo>
                <a:lnTo>
                  <a:pt x="11753" y="13919"/>
                </a:lnTo>
                <a:lnTo>
                  <a:pt x="11947" y="14041"/>
                </a:lnTo>
                <a:lnTo>
                  <a:pt x="12142" y="14138"/>
                </a:lnTo>
                <a:lnTo>
                  <a:pt x="12361" y="14187"/>
                </a:lnTo>
                <a:lnTo>
                  <a:pt x="12604" y="14211"/>
                </a:lnTo>
                <a:lnTo>
                  <a:pt x="12775" y="14235"/>
                </a:lnTo>
                <a:lnTo>
                  <a:pt x="13188" y="14235"/>
                </a:lnTo>
                <a:lnTo>
                  <a:pt x="13383" y="14187"/>
                </a:lnTo>
                <a:lnTo>
                  <a:pt x="13383" y="14187"/>
                </a:lnTo>
                <a:lnTo>
                  <a:pt x="13286" y="14430"/>
                </a:lnTo>
                <a:lnTo>
                  <a:pt x="13261" y="14454"/>
                </a:lnTo>
                <a:lnTo>
                  <a:pt x="13237" y="14479"/>
                </a:lnTo>
                <a:lnTo>
                  <a:pt x="13213" y="14576"/>
                </a:lnTo>
                <a:lnTo>
                  <a:pt x="13140" y="14527"/>
                </a:lnTo>
                <a:lnTo>
                  <a:pt x="12872" y="14527"/>
                </a:lnTo>
                <a:lnTo>
                  <a:pt x="12507" y="14552"/>
                </a:lnTo>
                <a:lnTo>
                  <a:pt x="12288" y="14552"/>
                </a:lnTo>
                <a:lnTo>
                  <a:pt x="12069" y="14503"/>
                </a:lnTo>
                <a:lnTo>
                  <a:pt x="11850" y="14479"/>
                </a:lnTo>
                <a:lnTo>
                  <a:pt x="11631" y="14454"/>
                </a:lnTo>
                <a:lnTo>
                  <a:pt x="11582" y="14479"/>
                </a:lnTo>
                <a:lnTo>
                  <a:pt x="11558" y="14503"/>
                </a:lnTo>
                <a:lnTo>
                  <a:pt x="11558" y="14552"/>
                </a:lnTo>
                <a:lnTo>
                  <a:pt x="11582" y="14600"/>
                </a:lnTo>
                <a:lnTo>
                  <a:pt x="11655" y="14673"/>
                </a:lnTo>
                <a:lnTo>
                  <a:pt x="11753" y="14746"/>
                </a:lnTo>
                <a:lnTo>
                  <a:pt x="11947" y="14844"/>
                </a:lnTo>
                <a:lnTo>
                  <a:pt x="12166" y="14917"/>
                </a:lnTo>
                <a:lnTo>
                  <a:pt x="12410" y="14941"/>
                </a:lnTo>
                <a:lnTo>
                  <a:pt x="12750" y="14941"/>
                </a:lnTo>
                <a:lnTo>
                  <a:pt x="12945" y="14892"/>
                </a:lnTo>
                <a:lnTo>
                  <a:pt x="13115" y="14819"/>
                </a:lnTo>
                <a:lnTo>
                  <a:pt x="12872" y="15257"/>
                </a:lnTo>
                <a:lnTo>
                  <a:pt x="12750" y="15233"/>
                </a:lnTo>
                <a:lnTo>
                  <a:pt x="12629" y="15257"/>
                </a:lnTo>
                <a:lnTo>
                  <a:pt x="12385" y="15257"/>
                </a:lnTo>
                <a:lnTo>
                  <a:pt x="12191" y="15233"/>
                </a:lnTo>
                <a:lnTo>
                  <a:pt x="11996" y="15209"/>
                </a:lnTo>
                <a:lnTo>
                  <a:pt x="11801" y="15184"/>
                </a:lnTo>
                <a:lnTo>
                  <a:pt x="11631" y="15184"/>
                </a:lnTo>
                <a:lnTo>
                  <a:pt x="11582" y="15209"/>
                </a:lnTo>
                <a:lnTo>
                  <a:pt x="11607" y="15257"/>
                </a:lnTo>
                <a:lnTo>
                  <a:pt x="11655" y="15330"/>
                </a:lnTo>
                <a:lnTo>
                  <a:pt x="11728" y="15403"/>
                </a:lnTo>
                <a:lnTo>
                  <a:pt x="11801" y="15476"/>
                </a:lnTo>
                <a:lnTo>
                  <a:pt x="11899" y="15525"/>
                </a:lnTo>
                <a:lnTo>
                  <a:pt x="12093" y="15574"/>
                </a:lnTo>
                <a:lnTo>
                  <a:pt x="12288" y="15598"/>
                </a:lnTo>
                <a:lnTo>
                  <a:pt x="12458" y="15622"/>
                </a:lnTo>
                <a:lnTo>
                  <a:pt x="12653" y="15622"/>
                </a:lnTo>
                <a:lnTo>
                  <a:pt x="12458" y="15890"/>
                </a:lnTo>
                <a:lnTo>
                  <a:pt x="12264" y="15866"/>
                </a:lnTo>
                <a:lnTo>
                  <a:pt x="12045" y="15890"/>
                </a:lnTo>
                <a:lnTo>
                  <a:pt x="11826" y="15866"/>
                </a:lnTo>
                <a:lnTo>
                  <a:pt x="11631" y="15841"/>
                </a:lnTo>
                <a:lnTo>
                  <a:pt x="11558" y="15841"/>
                </a:lnTo>
                <a:lnTo>
                  <a:pt x="11461" y="15890"/>
                </a:lnTo>
                <a:lnTo>
                  <a:pt x="11509" y="15987"/>
                </a:lnTo>
                <a:lnTo>
                  <a:pt x="11607" y="16060"/>
                </a:lnTo>
                <a:lnTo>
                  <a:pt x="11728" y="16133"/>
                </a:lnTo>
                <a:lnTo>
                  <a:pt x="11850" y="16157"/>
                </a:lnTo>
                <a:lnTo>
                  <a:pt x="8930" y="16206"/>
                </a:lnTo>
                <a:lnTo>
                  <a:pt x="7324" y="16206"/>
                </a:lnTo>
                <a:lnTo>
                  <a:pt x="5694" y="16182"/>
                </a:lnTo>
                <a:lnTo>
                  <a:pt x="5718" y="16109"/>
                </a:lnTo>
                <a:lnTo>
                  <a:pt x="5718" y="16036"/>
                </a:lnTo>
                <a:lnTo>
                  <a:pt x="5694" y="15963"/>
                </a:lnTo>
                <a:lnTo>
                  <a:pt x="5645" y="15890"/>
                </a:lnTo>
                <a:lnTo>
                  <a:pt x="5305" y="15428"/>
                </a:lnTo>
                <a:lnTo>
                  <a:pt x="5013" y="14965"/>
                </a:lnTo>
                <a:lnTo>
                  <a:pt x="4721" y="14454"/>
                </a:lnTo>
                <a:lnTo>
                  <a:pt x="4477" y="13968"/>
                </a:lnTo>
                <a:lnTo>
                  <a:pt x="4258" y="13432"/>
                </a:lnTo>
                <a:lnTo>
                  <a:pt x="4064" y="12897"/>
                </a:lnTo>
                <a:lnTo>
                  <a:pt x="3869" y="12362"/>
                </a:lnTo>
                <a:lnTo>
                  <a:pt x="3723" y="11826"/>
                </a:lnTo>
                <a:lnTo>
                  <a:pt x="3553" y="11267"/>
                </a:lnTo>
                <a:lnTo>
                  <a:pt x="3431" y="10683"/>
                </a:lnTo>
                <a:lnTo>
                  <a:pt x="3163" y="9539"/>
                </a:lnTo>
                <a:lnTo>
                  <a:pt x="3090" y="9125"/>
                </a:lnTo>
                <a:lnTo>
                  <a:pt x="3042" y="8736"/>
                </a:lnTo>
                <a:lnTo>
                  <a:pt x="3017" y="8371"/>
                </a:lnTo>
                <a:lnTo>
                  <a:pt x="3017" y="7982"/>
                </a:lnTo>
                <a:close/>
                <a:moveTo>
                  <a:pt x="4258" y="14746"/>
                </a:moveTo>
                <a:lnTo>
                  <a:pt x="4502" y="15209"/>
                </a:lnTo>
                <a:lnTo>
                  <a:pt x="4064" y="15257"/>
                </a:lnTo>
                <a:lnTo>
                  <a:pt x="3626" y="15379"/>
                </a:lnTo>
                <a:lnTo>
                  <a:pt x="3455" y="15428"/>
                </a:lnTo>
                <a:lnTo>
                  <a:pt x="3285" y="15501"/>
                </a:lnTo>
                <a:lnTo>
                  <a:pt x="3115" y="15622"/>
                </a:lnTo>
                <a:lnTo>
                  <a:pt x="3042" y="15671"/>
                </a:lnTo>
                <a:lnTo>
                  <a:pt x="2993" y="15744"/>
                </a:lnTo>
                <a:lnTo>
                  <a:pt x="2944" y="15914"/>
                </a:lnTo>
                <a:lnTo>
                  <a:pt x="2944" y="16060"/>
                </a:lnTo>
                <a:lnTo>
                  <a:pt x="2993" y="16182"/>
                </a:lnTo>
                <a:lnTo>
                  <a:pt x="3066" y="16279"/>
                </a:lnTo>
                <a:lnTo>
                  <a:pt x="3163" y="16352"/>
                </a:lnTo>
                <a:lnTo>
                  <a:pt x="3309" y="16401"/>
                </a:lnTo>
                <a:lnTo>
                  <a:pt x="3455" y="16449"/>
                </a:lnTo>
                <a:lnTo>
                  <a:pt x="3601" y="16474"/>
                </a:lnTo>
                <a:lnTo>
                  <a:pt x="4283" y="16547"/>
                </a:lnTo>
                <a:lnTo>
                  <a:pt x="4988" y="16571"/>
                </a:lnTo>
                <a:lnTo>
                  <a:pt x="6375" y="16620"/>
                </a:lnTo>
                <a:lnTo>
                  <a:pt x="9125" y="16620"/>
                </a:lnTo>
                <a:lnTo>
                  <a:pt x="11801" y="16571"/>
                </a:lnTo>
                <a:lnTo>
                  <a:pt x="13018" y="16571"/>
                </a:lnTo>
                <a:lnTo>
                  <a:pt x="13626" y="16547"/>
                </a:lnTo>
                <a:lnTo>
                  <a:pt x="13943" y="16522"/>
                </a:lnTo>
                <a:lnTo>
                  <a:pt x="14235" y="16498"/>
                </a:lnTo>
                <a:lnTo>
                  <a:pt x="14381" y="16449"/>
                </a:lnTo>
                <a:lnTo>
                  <a:pt x="14527" y="16376"/>
                </a:lnTo>
                <a:lnTo>
                  <a:pt x="14673" y="16303"/>
                </a:lnTo>
                <a:lnTo>
                  <a:pt x="14819" y="16182"/>
                </a:lnTo>
                <a:lnTo>
                  <a:pt x="14916" y="16060"/>
                </a:lnTo>
                <a:lnTo>
                  <a:pt x="14965" y="15914"/>
                </a:lnTo>
                <a:lnTo>
                  <a:pt x="14965" y="15841"/>
                </a:lnTo>
                <a:lnTo>
                  <a:pt x="14965" y="15744"/>
                </a:lnTo>
                <a:lnTo>
                  <a:pt x="14940" y="15671"/>
                </a:lnTo>
                <a:lnTo>
                  <a:pt x="14916" y="15574"/>
                </a:lnTo>
                <a:lnTo>
                  <a:pt x="14794" y="15403"/>
                </a:lnTo>
                <a:lnTo>
                  <a:pt x="14648" y="15282"/>
                </a:lnTo>
                <a:lnTo>
                  <a:pt x="14478" y="15209"/>
                </a:lnTo>
                <a:lnTo>
                  <a:pt x="14308" y="15184"/>
                </a:lnTo>
                <a:lnTo>
                  <a:pt x="14137" y="15160"/>
                </a:lnTo>
                <a:lnTo>
                  <a:pt x="13553" y="15160"/>
                </a:lnTo>
                <a:lnTo>
                  <a:pt x="13699" y="14819"/>
                </a:lnTo>
                <a:lnTo>
                  <a:pt x="13724" y="14771"/>
                </a:lnTo>
                <a:lnTo>
                  <a:pt x="14454" y="14844"/>
                </a:lnTo>
                <a:lnTo>
                  <a:pt x="14794" y="14917"/>
                </a:lnTo>
                <a:lnTo>
                  <a:pt x="15135" y="14990"/>
                </a:lnTo>
                <a:lnTo>
                  <a:pt x="15500" y="15087"/>
                </a:lnTo>
                <a:lnTo>
                  <a:pt x="15816" y="15184"/>
                </a:lnTo>
                <a:lnTo>
                  <a:pt x="16157" y="15330"/>
                </a:lnTo>
                <a:lnTo>
                  <a:pt x="16497" y="15452"/>
                </a:lnTo>
                <a:lnTo>
                  <a:pt x="16741" y="15598"/>
                </a:lnTo>
                <a:lnTo>
                  <a:pt x="16911" y="15744"/>
                </a:lnTo>
                <a:lnTo>
                  <a:pt x="17033" y="15914"/>
                </a:lnTo>
                <a:lnTo>
                  <a:pt x="17081" y="16060"/>
                </a:lnTo>
                <a:lnTo>
                  <a:pt x="17081" y="16230"/>
                </a:lnTo>
                <a:lnTo>
                  <a:pt x="17008" y="16401"/>
                </a:lnTo>
                <a:lnTo>
                  <a:pt x="16911" y="16547"/>
                </a:lnTo>
                <a:lnTo>
                  <a:pt x="16789" y="16717"/>
                </a:lnTo>
                <a:lnTo>
                  <a:pt x="16643" y="16863"/>
                </a:lnTo>
                <a:lnTo>
                  <a:pt x="16449" y="17009"/>
                </a:lnTo>
                <a:lnTo>
                  <a:pt x="16059" y="17277"/>
                </a:lnTo>
                <a:lnTo>
                  <a:pt x="15670" y="17496"/>
                </a:lnTo>
                <a:lnTo>
                  <a:pt x="15305" y="17642"/>
                </a:lnTo>
                <a:lnTo>
                  <a:pt x="14965" y="17763"/>
                </a:lnTo>
                <a:lnTo>
                  <a:pt x="14600" y="17836"/>
                </a:lnTo>
                <a:lnTo>
                  <a:pt x="14259" y="17909"/>
                </a:lnTo>
                <a:lnTo>
                  <a:pt x="13894" y="17958"/>
                </a:lnTo>
                <a:lnTo>
                  <a:pt x="13140" y="18007"/>
                </a:lnTo>
                <a:lnTo>
                  <a:pt x="12410" y="18055"/>
                </a:lnTo>
                <a:lnTo>
                  <a:pt x="11558" y="18080"/>
                </a:lnTo>
                <a:lnTo>
                  <a:pt x="10706" y="18080"/>
                </a:lnTo>
                <a:lnTo>
                  <a:pt x="9027" y="18055"/>
                </a:lnTo>
                <a:lnTo>
                  <a:pt x="7324" y="18031"/>
                </a:lnTo>
                <a:lnTo>
                  <a:pt x="6473" y="18007"/>
                </a:lnTo>
                <a:lnTo>
                  <a:pt x="5645" y="17982"/>
                </a:lnTo>
                <a:lnTo>
                  <a:pt x="4794" y="17934"/>
                </a:lnTo>
                <a:lnTo>
                  <a:pt x="3942" y="17861"/>
                </a:lnTo>
                <a:lnTo>
                  <a:pt x="3115" y="17739"/>
                </a:lnTo>
                <a:lnTo>
                  <a:pt x="2287" y="17593"/>
                </a:lnTo>
                <a:lnTo>
                  <a:pt x="1898" y="17496"/>
                </a:lnTo>
                <a:lnTo>
                  <a:pt x="1509" y="17350"/>
                </a:lnTo>
                <a:lnTo>
                  <a:pt x="1168" y="17179"/>
                </a:lnTo>
                <a:lnTo>
                  <a:pt x="827" y="16985"/>
                </a:lnTo>
                <a:lnTo>
                  <a:pt x="633" y="16839"/>
                </a:lnTo>
                <a:lnTo>
                  <a:pt x="487" y="16668"/>
                </a:lnTo>
                <a:lnTo>
                  <a:pt x="365" y="16449"/>
                </a:lnTo>
                <a:lnTo>
                  <a:pt x="316" y="16328"/>
                </a:lnTo>
                <a:lnTo>
                  <a:pt x="316" y="16230"/>
                </a:lnTo>
                <a:lnTo>
                  <a:pt x="316" y="16085"/>
                </a:lnTo>
                <a:lnTo>
                  <a:pt x="341" y="15963"/>
                </a:lnTo>
                <a:lnTo>
                  <a:pt x="414" y="15866"/>
                </a:lnTo>
                <a:lnTo>
                  <a:pt x="511" y="15768"/>
                </a:lnTo>
                <a:lnTo>
                  <a:pt x="730" y="15622"/>
                </a:lnTo>
                <a:lnTo>
                  <a:pt x="949" y="15501"/>
                </a:lnTo>
                <a:lnTo>
                  <a:pt x="1314" y="15330"/>
                </a:lnTo>
                <a:lnTo>
                  <a:pt x="1728" y="15184"/>
                </a:lnTo>
                <a:lnTo>
                  <a:pt x="2141" y="15063"/>
                </a:lnTo>
                <a:lnTo>
                  <a:pt x="2555" y="14965"/>
                </a:lnTo>
                <a:lnTo>
                  <a:pt x="2993" y="14892"/>
                </a:lnTo>
                <a:lnTo>
                  <a:pt x="3407" y="14844"/>
                </a:lnTo>
                <a:lnTo>
                  <a:pt x="4258" y="14746"/>
                </a:lnTo>
                <a:close/>
                <a:moveTo>
                  <a:pt x="9076" y="6498"/>
                </a:moveTo>
                <a:lnTo>
                  <a:pt x="8103" y="6522"/>
                </a:lnTo>
                <a:lnTo>
                  <a:pt x="7129" y="6571"/>
                </a:lnTo>
                <a:lnTo>
                  <a:pt x="6156" y="6644"/>
                </a:lnTo>
                <a:lnTo>
                  <a:pt x="5183" y="6717"/>
                </a:lnTo>
                <a:lnTo>
                  <a:pt x="4526" y="6765"/>
                </a:lnTo>
                <a:lnTo>
                  <a:pt x="4161" y="6790"/>
                </a:lnTo>
                <a:lnTo>
                  <a:pt x="3796" y="6838"/>
                </a:lnTo>
                <a:lnTo>
                  <a:pt x="3431" y="6911"/>
                </a:lnTo>
                <a:lnTo>
                  <a:pt x="3285" y="6960"/>
                </a:lnTo>
                <a:lnTo>
                  <a:pt x="3115" y="7033"/>
                </a:lnTo>
                <a:lnTo>
                  <a:pt x="2993" y="7106"/>
                </a:lnTo>
                <a:lnTo>
                  <a:pt x="2847" y="7228"/>
                </a:lnTo>
                <a:lnTo>
                  <a:pt x="2750" y="7325"/>
                </a:lnTo>
                <a:lnTo>
                  <a:pt x="2652" y="7471"/>
                </a:lnTo>
                <a:lnTo>
                  <a:pt x="2628" y="7520"/>
                </a:lnTo>
                <a:lnTo>
                  <a:pt x="2628" y="7593"/>
                </a:lnTo>
                <a:lnTo>
                  <a:pt x="2652" y="7666"/>
                </a:lnTo>
                <a:lnTo>
                  <a:pt x="2579" y="7812"/>
                </a:lnTo>
                <a:lnTo>
                  <a:pt x="2555" y="7982"/>
                </a:lnTo>
                <a:lnTo>
                  <a:pt x="2531" y="8152"/>
                </a:lnTo>
                <a:lnTo>
                  <a:pt x="2506" y="8298"/>
                </a:lnTo>
                <a:lnTo>
                  <a:pt x="2360" y="8249"/>
                </a:lnTo>
                <a:lnTo>
                  <a:pt x="2214" y="8201"/>
                </a:lnTo>
                <a:lnTo>
                  <a:pt x="2044" y="8176"/>
                </a:lnTo>
                <a:lnTo>
                  <a:pt x="1874" y="8176"/>
                </a:lnTo>
                <a:lnTo>
                  <a:pt x="1557" y="8201"/>
                </a:lnTo>
                <a:lnTo>
                  <a:pt x="1265" y="8249"/>
                </a:lnTo>
                <a:lnTo>
                  <a:pt x="1046" y="8347"/>
                </a:lnTo>
                <a:lnTo>
                  <a:pt x="827" y="8468"/>
                </a:lnTo>
                <a:lnTo>
                  <a:pt x="657" y="8639"/>
                </a:lnTo>
                <a:lnTo>
                  <a:pt x="487" y="8833"/>
                </a:lnTo>
                <a:lnTo>
                  <a:pt x="365" y="9052"/>
                </a:lnTo>
                <a:lnTo>
                  <a:pt x="268" y="9271"/>
                </a:lnTo>
                <a:lnTo>
                  <a:pt x="195" y="9515"/>
                </a:lnTo>
                <a:lnTo>
                  <a:pt x="170" y="9758"/>
                </a:lnTo>
                <a:lnTo>
                  <a:pt x="170" y="10026"/>
                </a:lnTo>
                <a:lnTo>
                  <a:pt x="219" y="10293"/>
                </a:lnTo>
                <a:lnTo>
                  <a:pt x="292" y="10537"/>
                </a:lnTo>
                <a:lnTo>
                  <a:pt x="389" y="10780"/>
                </a:lnTo>
                <a:lnTo>
                  <a:pt x="535" y="10999"/>
                </a:lnTo>
                <a:lnTo>
                  <a:pt x="706" y="11194"/>
                </a:lnTo>
                <a:lnTo>
                  <a:pt x="900" y="11388"/>
                </a:lnTo>
                <a:lnTo>
                  <a:pt x="1095" y="11559"/>
                </a:lnTo>
                <a:lnTo>
                  <a:pt x="1363" y="11729"/>
                </a:lnTo>
                <a:lnTo>
                  <a:pt x="1606" y="11899"/>
                </a:lnTo>
                <a:lnTo>
                  <a:pt x="2117" y="12240"/>
                </a:lnTo>
                <a:lnTo>
                  <a:pt x="2409" y="12459"/>
                </a:lnTo>
                <a:lnTo>
                  <a:pt x="2531" y="12581"/>
                </a:lnTo>
                <a:lnTo>
                  <a:pt x="2652" y="12727"/>
                </a:lnTo>
                <a:lnTo>
                  <a:pt x="2725" y="12873"/>
                </a:lnTo>
                <a:lnTo>
                  <a:pt x="2774" y="13043"/>
                </a:lnTo>
                <a:lnTo>
                  <a:pt x="2750" y="13165"/>
                </a:lnTo>
                <a:lnTo>
                  <a:pt x="2725" y="13238"/>
                </a:lnTo>
                <a:lnTo>
                  <a:pt x="2677" y="13262"/>
                </a:lnTo>
                <a:lnTo>
                  <a:pt x="2604" y="13262"/>
                </a:lnTo>
                <a:lnTo>
                  <a:pt x="2531" y="13213"/>
                </a:lnTo>
                <a:lnTo>
                  <a:pt x="2458" y="13189"/>
                </a:lnTo>
                <a:lnTo>
                  <a:pt x="2312" y="13165"/>
                </a:lnTo>
                <a:lnTo>
                  <a:pt x="2190" y="13213"/>
                </a:lnTo>
                <a:lnTo>
                  <a:pt x="2068" y="13286"/>
                </a:lnTo>
                <a:lnTo>
                  <a:pt x="1995" y="13408"/>
                </a:lnTo>
                <a:lnTo>
                  <a:pt x="1971" y="13530"/>
                </a:lnTo>
                <a:lnTo>
                  <a:pt x="1971" y="13603"/>
                </a:lnTo>
                <a:lnTo>
                  <a:pt x="1995" y="13651"/>
                </a:lnTo>
                <a:lnTo>
                  <a:pt x="2020" y="13724"/>
                </a:lnTo>
                <a:lnTo>
                  <a:pt x="2093" y="13773"/>
                </a:lnTo>
                <a:lnTo>
                  <a:pt x="2263" y="13895"/>
                </a:lnTo>
                <a:lnTo>
                  <a:pt x="2458" y="13968"/>
                </a:lnTo>
                <a:lnTo>
                  <a:pt x="2677" y="13992"/>
                </a:lnTo>
                <a:lnTo>
                  <a:pt x="2871" y="13968"/>
                </a:lnTo>
                <a:lnTo>
                  <a:pt x="3066" y="13895"/>
                </a:lnTo>
                <a:lnTo>
                  <a:pt x="3236" y="13773"/>
                </a:lnTo>
                <a:lnTo>
                  <a:pt x="3309" y="13700"/>
                </a:lnTo>
                <a:lnTo>
                  <a:pt x="3358" y="13603"/>
                </a:lnTo>
                <a:lnTo>
                  <a:pt x="3431" y="13505"/>
                </a:lnTo>
                <a:lnTo>
                  <a:pt x="3455" y="13408"/>
                </a:lnTo>
                <a:lnTo>
                  <a:pt x="3504" y="13213"/>
                </a:lnTo>
                <a:lnTo>
                  <a:pt x="3504" y="13019"/>
                </a:lnTo>
                <a:lnTo>
                  <a:pt x="3650" y="13432"/>
                </a:lnTo>
                <a:lnTo>
                  <a:pt x="3820" y="13822"/>
                </a:lnTo>
                <a:lnTo>
                  <a:pt x="3991" y="14211"/>
                </a:lnTo>
                <a:lnTo>
                  <a:pt x="4185" y="14600"/>
                </a:lnTo>
                <a:lnTo>
                  <a:pt x="3723" y="14600"/>
                </a:lnTo>
                <a:lnTo>
                  <a:pt x="3285" y="14625"/>
                </a:lnTo>
                <a:lnTo>
                  <a:pt x="2823" y="14673"/>
                </a:lnTo>
                <a:lnTo>
                  <a:pt x="2385" y="14746"/>
                </a:lnTo>
                <a:lnTo>
                  <a:pt x="1922" y="14819"/>
                </a:lnTo>
                <a:lnTo>
                  <a:pt x="1484" y="14941"/>
                </a:lnTo>
                <a:lnTo>
                  <a:pt x="1071" y="15087"/>
                </a:lnTo>
                <a:lnTo>
                  <a:pt x="657" y="15282"/>
                </a:lnTo>
                <a:lnTo>
                  <a:pt x="487" y="15379"/>
                </a:lnTo>
                <a:lnTo>
                  <a:pt x="341" y="15476"/>
                </a:lnTo>
                <a:lnTo>
                  <a:pt x="219" y="15574"/>
                </a:lnTo>
                <a:lnTo>
                  <a:pt x="122" y="15695"/>
                </a:lnTo>
                <a:lnTo>
                  <a:pt x="49" y="15841"/>
                </a:lnTo>
                <a:lnTo>
                  <a:pt x="24" y="15963"/>
                </a:lnTo>
                <a:lnTo>
                  <a:pt x="0" y="16109"/>
                </a:lnTo>
                <a:lnTo>
                  <a:pt x="0" y="16255"/>
                </a:lnTo>
                <a:lnTo>
                  <a:pt x="24" y="16376"/>
                </a:lnTo>
                <a:lnTo>
                  <a:pt x="49" y="16522"/>
                </a:lnTo>
                <a:lnTo>
                  <a:pt x="122" y="16668"/>
                </a:lnTo>
                <a:lnTo>
                  <a:pt x="195" y="16790"/>
                </a:lnTo>
                <a:lnTo>
                  <a:pt x="292" y="16936"/>
                </a:lnTo>
                <a:lnTo>
                  <a:pt x="389" y="17058"/>
                </a:lnTo>
                <a:lnTo>
                  <a:pt x="511" y="17179"/>
                </a:lnTo>
                <a:lnTo>
                  <a:pt x="633" y="17301"/>
                </a:lnTo>
                <a:lnTo>
                  <a:pt x="827" y="17423"/>
                </a:lnTo>
                <a:lnTo>
                  <a:pt x="1046" y="17544"/>
                </a:lnTo>
                <a:lnTo>
                  <a:pt x="1241" y="17642"/>
                </a:lnTo>
                <a:lnTo>
                  <a:pt x="1460" y="17739"/>
                </a:lnTo>
                <a:lnTo>
                  <a:pt x="1922" y="17885"/>
                </a:lnTo>
                <a:lnTo>
                  <a:pt x="2409" y="18007"/>
                </a:lnTo>
                <a:lnTo>
                  <a:pt x="2896" y="18080"/>
                </a:lnTo>
                <a:lnTo>
                  <a:pt x="3382" y="18128"/>
                </a:lnTo>
                <a:lnTo>
                  <a:pt x="4331" y="18226"/>
                </a:lnTo>
                <a:lnTo>
                  <a:pt x="5451" y="18299"/>
                </a:lnTo>
                <a:lnTo>
                  <a:pt x="6570" y="18347"/>
                </a:lnTo>
                <a:lnTo>
                  <a:pt x="8833" y="18396"/>
                </a:lnTo>
                <a:lnTo>
                  <a:pt x="9928" y="18420"/>
                </a:lnTo>
                <a:lnTo>
                  <a:pt x="11047" y="18420"/>
                </a:lnTo>
                <a:lnTo>
                  <a:pt x="12142" y="18396"/>
                </a:lnTo>
                <a:lnTo>
                  <a:pt x="13261" y="18347"/>
                </a:lnTo>
                <a:lnTo>
                  <a:pt x="13675" y="18323"/>
                </a:lnTo>
                <a:lnTo>
                  <a:pt x="14113" y="18274"/>
                </a:lnTo>
                <a:lnTo>
                  <a:pt x="14527" y="18201"/>
                </a:lnTo>
                <a:lnTo>
                  <a:pt x="14965" y="18128"/>
                </a:lnTo>
                <a:lnTo>
                  <a:pt x="15378" y="18007"/>
                </a:lnTo>
                <a:lnTo>
                  <a:pt x="15767" y="17861"/>
                </a:lnTo>
                <a:lnTo>
                  <a:pt x="16157" y="17690"/>
                </a:lnTo>
                <a:lnTo>
                  <a:pt x="16546" y="17471"/>
                </a:lnTo>
                <a:lnTo>
                  <a:pt x="16814" y="17277"/>
                </a:lnTo>
                <a:lnTo>
                  <a:pt x="17057" y="17033"/>
                </a:lnTo>
                <a:lnTo>
                  <a:pt x="17276" y="16766"/>
                </a:lnTo>
                <a:lnTo>
                  <a:pt x="17349" y="16620"/>
                </a:lnTo>
                <a:lnTo>
                  <a:pt x="17422" y="16474"/>
                </a:lnTo>
                <a:lnTo>
                  <a:pt x="17471" y="16328"/>
                </a:lnTo>
                <a:lnTo>
                  <a:pt x="17495" y="16157"/>
                </a:lnTo>
                <a:lnTo>
                  <a:pt x="17495" y="16012"/>
                </a:lnTo>
                <a:lnTo>
                  <a:pt x="17471" y="15866"/>
                </a:lnTo>
                <a:lnTo>
                  <a:pt x="17398" y="15720"/>
                </a:lnTo>
                <a:lnTo>
                  <a:pt x="17325" y="15598"/>
                </a:lnTo>
                <a:lnTo>
                  <a:pt x="17179" y="15452"/>
                </a:lnTo>
                <a:lnTo>
                  <a:pt x="17033" y="15330"/>
                </a:lnTo>
                <a:lnTo>
                  <a:pt x="16692" y="15111"/>
                </a:lnTo>
                <a:lnTo>
                  <a:pt x="16327" y="14941"/>
                </a:lnTo>
                <a:lnTo>
                  <a:pt x="15938" y="14795"/>
                </a:lnTo>
                <a:lnTo>
                  <a:pt x="15524" y="14673"/>
                </a:lnTo>
                <a:lnTo>
                  <a:pt x="15110" y="14576"/>
                </a:lnTo>
                <a:lnTo>
                  <a:pt x="14697" y="14503"/>
                </a:lnTo>
                <a:lnTo>
                  <a:pt x="14283" y="14454"/>
                </a:lnTo>
                <a:lnTo>
                  <a:pt x="13870" y="14406"/>
                </a:lnTo>
                <a:lnTo>
                  <a:pt x="14040" y="13968"/>
                </a:lnTo>
                <a:lnTo>
                  <a:pt x="14186" y="13530"/>
                </a:lnTo>
                <a:lnTo>
                  <a:pt x="14454" y="12629"/>
                </a:lnTo>
                <a:lnTo>
                  <a:pt x="14794" y="11340"/>
                </a:lnTo>
                <a:lnTo>
                  <a:pt x="14916" y="10683"/>
                </a:lnTo>
                <a:lnTo>
                  <a:pt x="15038" y="10026"/>
                </a:lnTo>
                <a:lnTo>
                  <a:pt x="15135" y="9417"/>
                </a:lnTo>
                <a:lnTo>
                  <a:pt x="15159" y="9077"/>
                </a:lnTo>
                <a:lnTo>
                  <a:pt x="15159" y="8760"/>
                </a:lnTo>
                <a:lnTo>
                  <a:pt x="15159" y="8444"/>
                </a:lnTo>
                <a:lnTo>
                  <a:pt x="15110" y="8128"/>
                </a:lnTo>
                <a:lnTo>
                  <a:pt x="15038" y="7836"/>
                </a:lnTo>
                <a:lnTo>
                  <a:pt x="14940" y="7544"/>
                </a:lnTo>
                <a:lnTo>
                  <a:pt x="14916" y="7495"/>
                </a:lnTo>
                <a:lnTo>
                  <a:pt x="14892" y="7471"/>
                </a:lnTo>
                <a:lnTo>
                  <a:pt x="14794" y="7447"/>
                </a:lnTo>
                <a:lnTo>
                  <a:pt x="14746" y="7325"/>
                </a:lnTo>
                <a:lnTo>
                  <a:pt x="14673" y="7228"/>
                </a:lnTo>
                <a:lnTo>
                  <a:pt x="14600" y="7130"/>
                </a:lnTo>
                <a:lnTo>
                  <a:pt x="14478" y="7057"/>
                </a:lnTo>
                <a:lnTo>
                  <a:pt x="14235" y="6936"/>
                </a:lnTo>
                <a:lnTo>
                  <a:pt x="13943" y="6863"/>
                </a:lnTo>
                <a:lnTo>
                  <a:pt x="13626" y="6790"/>
                </a:lnTo>
                <a:lnTo>
                  <a:pt x="13310" y="6765"/>
                </a:lnTo>
                <a:lnTo>
                  <a:pt x="12823" y="6717"/>
                </a:lnTo>
                <a:lnTo>
                  <a:pt x="11899" y="6595"/>
                </a:lnTo>
                <a:lnTo>
                  <a:pt x="10950" y="6522"/>
                </a:lnTo>
                <a:lnTo>
                  <a:pt x="10025" y="6498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428;p36">
            <a:extLst>
              <a:ext uri="{FF2B5EF4-FFF2-40B4-BE49-F238E27FC236}">
                <a16:creationId xmlns:a16="http://schemas.microsoft.com/office/drawing/2014/main" id="{49C696E7-B2A1-B04F-BF12-C6F9ECFE7AED}"/>
              </a:ext>
            </a:extLst>
          </p:cNvPr>
          <p:cNvSpPr/>
          <p:nvPr/>
        </p:nvSpPr>
        <p:spPr>
          <a:xfrm>
            <a:off x="3011975" y="3641592"/>
            <a:ext cx="763056" cy="442214"/>
          </a:xfrm>
          <a:custGeom>
            <a:avLst/>
            <a:gdLst/>
            <a:ahLst/>
            <a:cxnLst/>
            <a:rect l="l" t="t" r="r" b="b"/>
            <a:pathLst>
              <a:path w="19735" h="11437" extrusionOk="0">
                <a:moveTo>
                  <a:pt x="17155" y="1363"/>
                </a:moveTo>
                <a:lnTo>
                  <a:pt x="17058" y="1387"/>
                </a:lnTo>
                <a:lnTo>
                  <a:pt x="16985" y="1460"/>
                </a:lnTo>
                <a:lnTo>
                  <a:pt x="16936" y="1533"/>
                </a:lnTo>
                <a:lnTo>
                  <a:pt x="16912" y="1777"/>
                </a:lnTo>
                <a:lnTo>
                  <a:pt x="16912" y="1825"/>
                </a:lnTo>
                <a:lnTo>
                  <a:pt x="16936" y="1874"/>
                </a:lnTo>
                <a:lnTo>
                  <a:pt x="16985" y="1971"/>
                </a:lnTo>
                <a:lnTo>
                  <a:pt x="17082" y="2044"/>
                </a:lnTo>
                <a:lnTo>
                  <a:pt x="17204" y="2069"/>
                </a:lnTo>
                <a:lnTo>
                  <a:pt x="17277" y="2069"/>
                </a:lnTo>
                <a:lnTo>
                  <a:pt x="17374" y="2093"/>
                </a:lnTo>
                <a:lnTo>
                  <a:pt x="17496" y="2069"/>
                </a:lnTo>
                <a:lnTo>
                  <a:pt x="17593" y="2020"/>
                </a:lnTo>
                <a:lnTo>
                  <a:pt x="17666" y="1947"/>
                </a:lnTo>
                <a:lnTo>
                  <a:pt x="17691" y="1874"/>
                </a:lnTo>
                <a:lnTo>
                  <a:pt x="17715" y="1801"/>
                </a:lnTo>
                <a:lnTo>
                  <a:pt x="17715" y="1655"/>
                </a:lnTo>
                <a:lnTo>
                  <a:pt x="17642" y="1533"/>
                </a:lnTo>
                <a:lnTo>
                  <a:pt x="17593" y="1485"/>
                </a:lnTo>
                <a:lnTo>
                  <a:pt x="17545" y="1436"/>
                </a:lnTo>
                <a:lnTo>
                  <a:pt x="17447" y="1387"/>
                </a:lnTo>
                <a:lnTo>
                  <a:pt x="17326" y="1387"/>
                </a:lnTo>
                <a:lnTo>
                  <a:pt x="17277" y="1363"/>
                </a:lnTo>
                <a:close/>
                <a:moveTo>
                  <a:pt x="16523" y="511"/>
                </a:moveTo>
                <a:lnTo>
                  <a:pt x="16888" y="560"/>
                </a:lnTo>
                <a:lnTo>
                  <a:pt x="17058" y="609"/>
                </a:lnTo>
                <a:lnTo>
                  <a:pt x="17228" y="657"/>
                </a:lnTo>
                <a:lnTo>
                  <a:pt x="17374" y="730"/>
                </a:lnTo>
                <a:lnTo>
                  <a:pt x="17520" y="828"/>
                </a:lnTo>
                <a:lnTo>
                  <a:pt x="17642" y="949"/>
                </a:lnTo>
                <a:lnTo>
                  <a:pt x="17764" y="1071"/>
                </a:lnTo>
                <a:lnTo>
                  <a:pt x="17861" y="1217"/>
                </a:lnTo>
                <a:lnTo>
                  <a:pt x="17934" y="1387"/>
                </a:lnTo>
                <a:lnTo>
                  <a:pt x="17983" y="1533"/>
                </a:lnTo>
                <a:lnTo>
                  <a:pt x="18031" y="1704"/>
                </a:lnTo>
                <a:lnTo>
                  <a:pt x="18056" y="2044"/>
                </a:lnTo>
                <a:lnTo>
                  <a:pt x="18031" y="2385"/>
                </a:lnTo>
                <a:lnTo>
                  <a:pt x="18031" y="2726"/>
                </a:lnTo>
                <a:lnTo>
                  <a:pt x="17958" y="3504"/>
                </a:lnTo>
                <a:lnTo>
                  <a:pt x="17885" y="4283"/>
                </a:lnTo>
                <a:lnTo>
                  <a:pt x="17861" y="4331"/>
                </a:lnTo>
                <a:lnTo>
                  <a:pt x="17739" y="4380"/>
                </a:lnTo>
                <a:lnTo>
                  <a:pt x="17593" y="4453"/>
                </a:lnTo>
                <a:lnTo>
                  <a:pt x="17520" y="4502"/>
                </a:lnTo>
                <a:lnTo>
                  <a:pt x="17472" y="4575"/>
                </a:lnTo>
                <a:lnTo>
                  <a:pt x="17472" y="4599"/>
                </a:lnTo>
                <a:lnTo>
                  <a:pt x="17496" y="4648"/>
                </a:lnTo>
                <a:lnTo>
                  <a:pt x="17569" y="4672"/>
                </a:lnTo>
                <a:lnTo>
                  <a:pt x="17618" y="4696"/>
                </a:lnTo>
                <a:lnTo>
                  <a:pt x="17764" y="4696"/>
                </a:lnTo>
                <a:lnTo>
                  <a:pt x="17812" y="4672"/>
                </a:lnTo>
                <a:lnTo>
                  <a:pt x="17764" y="4891"/>
                </a:lnTo>
                <a:lnTo>
                  <a:pt x="17715" y="4867"/>
                </a:lnTo>
                <a:lnTo>
                  <a:pt x="17569" y="4818"/>
                </a:lnTo>
                <a:lnTo>
                  <a:pt x="17423" y="4769"/>
                </a:lnTo>
                <a:lnTo>
                  <a:pt x="17350" y="4769"/>
                </a:lnTo>
                <a:lnTo>
                  <a:pt x="17326" y="4794"/>
                </a:lnTo>
                <a:lnTo>
                  <a:pt x="17301" y="4842"/>
                </a:lnTo>
                <a:lnTo>
                  <a:pt x="17301" y="4915"/>
                </a:lnTo>
                <a:lnTo>
                  <a:pt x="17374" y="4988"/>
                </a:lnTo>
                <a:lnTo>
                  <a:pt x="17472" y="5061"/>
                </a:lnTo>
                <a:lnTo>
                  <a:pt x="17593" y="5134"/>
                </a:lnTo>
                <a:lnTo>
                  <a:pt x="17691" y="5159"/>
                </a:lnTo>
                <a:lnTo>
                  <a:pt x="17642" y="5353"/>
                </a:lnTo>
                <a:lnTo>
                  <a:pt x="17569" y="5329"/>
                </a:lnTo>
                <a:lnTo>
                  <a:pt x="17374" y="5256"/>
                </a:lnTo>
                <a:lnTo>
                  <a:pt x="17277" y="5207"/>
                </a:lnTo>
                <a:lnTo>
                  <a:pt x="17155" y="5183"/>
                </a:lnTo>
                <a:lnTo>
                  <a:pt x="17131" y="5207"/>
                </a:lnTo>
                <a:lnTo>
                  <a:pt x="17107" y="5232"/>
                </a:lnTo>
                <a:lnTo>
                  <a:pt x="17082" y="5305"/>
                </a:lnTo>
                <a:lnTo>
                  <a:pt x="17107" y="5378"/>
                </a:lnTo>
                <a:lnTo>
                  <a:pt x="17131" y="5426"/>
                </a:lnTo>
                <a:lnTo>
                  <a:pt x="17228" y="5548"/>
                </a:lnTo>
                <a:lnTo>
                  <a:pt x="17374" y="5645"/>
                </a:lnTo>
                <a:lnTo>
                  <a:pt x="17545" y="5694"/>
                </a:lnTo>
                <a:lnTo>
                  <a:pt x="17399" y="6059"/>
                </a:lnTo>
                <a:lnTo>
                  <a:pt x="17253" y="6010"/>
                </a:lnTo>
                <a:lnTo>
                  <a:pt x="17107" y="5937"/>
                </a:lnTo>
                <a:lnTo>
                  <a:pt x="17034" y="5864"/>
                </a:lnTo>
                <a:lnTo>
                  <a:pt x="16961" y="5791"/>
                </a:lnTo>
                <a:lnTo>
                  <a:pt x="16888" y="5718"/>
                </a:lnTo>
                <a:lnTo>
                  <a:pt x="16790" y="5645"/>
                </a:lnTo>
                <a:lnTo>
                  <a:pt x="16742" y="5621"/>
                </a:lnTo>
                <a:lnTo>
                  <a:pt x="16693" y="5645"/>
                </a:lnTo>
                <a:lnTo>
                  <a:pt x="16644" y="5670"/>
                </a:lnTo>
                <a:lnTo>
                  <a:pt x="16620" y="5743"/>
                </a:lnTo>
                <a:lnTo>
                  <a:pt x="16644" y="5840"/>
                </a:lnTo>
                <a:lnTo>
                  <a:pt x="16669" y="5962"/>
                </a:lnTo>
                <a:lnTo>
                  <a:pt x="16742" y="6059"/>
                </a:lnTo>
                <a:lnTo>
                  <a:pt x="16815" y="6156"/>
                </a:lnTo>
                <a:lnTo>
                  <a:pt x="16912" y="6229"/>
                </a:lnTo>
                <a:lnTo>
                  <a:pt x="17034" y="6302"/>
                </a:lnTo>
                <a:lnTo>
                  <a:pt x="17131" y="6351"/>
                </a:lnTo>
                <a:lnTo>
                  <a:pt x="17253" y="6400"/>
                </a:lnTo>
                <a:lnTo>
                  <a:pt x="17082" y="6740"/>
                </a:lnTo>
                <a:lnTo>
                  <a:pt x="16985" y="6740"/>
                </a:lnTo>
                <a:lnTo>
                  <a:pt x="16790" y="6643"/>
                </a:lnTo>
                <a:lnTo>
                  <a:pt x="16596" y="6546"/>
                </a:lnTo>
                <a:lnTo>
                  <a:pt x="16401" y="6424"/>
                </a:lnTo>
                <a:lnTo>
                  <a:pt x="16231" y="6278"/>
                </a:lnTo>
                <a:lnTo>
                  <a:pt x="16158" y="6278"/>
                </a:lnTo>
                <a:lnTo>
                  <a:pt x="16133" y="6302"/>
                </a:lnTo>
                <a:lnTo>
                  <a:pt x="16133" y="6327"/>
                </a:lnTo>
                <a:lnTo>
                  <a:pt x="16182" y="6448"/>
                </a:lnTo>
                <a:lnTo>
                  <a:pt x="16255" y="6546"/>
                </a:lnTo>
                <a:lnTo>
                  <a:pt x="16401" y="6740"/>
                </a:lnTo>
                <a:lnTo>
                  <a:pt x="16571" y="6886"/>
                </a:lnTo>
                <a:lnTo>
                  <a:pt x="16790" y="7008"/>
                </a:lnTo>
                <a:lnTo>
                  <a:pt x="16888" y="7057"/>
                </a:lnTo>
                <a:lnTo>
                  <a:pt x="16669" y="7373"/>
                </a:lnTo>
                <a:lnTo>
                  <a:pt x="16401" y="7251"/>
                </a:lnTo>
                <a:lnTo>
                  <a:pt x="16158" y="7154"/>
                </a:lnTo>
                <a:lnTo>
                  <a:pt x="15987" y="7057"/>
                </a:lnTo>
                <a:lnTo>
                  <a:pt x="15817" y="6935"/>
                </a:lnTo>
                <a:lnTo>
                  <a:pt x="15647" y="6813"/>
                </a:lnTo>
                <a:lnTo>
                  <a:pt x="15476" y="6740"/>
                </a:lnTo>
                <a:lnTo>
                  <a:pt x="15428" y="6740"/>
                </a:lnTo>
                <a:lnTo>
                  <a:pt x="15403" y="6765"/>
                </a:lnTo>
                <a:lnTo>
                  <a:pt x="15379" y="6789"/>
                </a:lnTo>
                <a:lnTo>
                  <a:pt x="15379" y="6813"/>
                </a:lnTo>
                <a:lnTo>
                  <a:pt x="15403" y="6935"/>
                </a:lnTo>
                <a:lnTo>
                  <a:pt x="15452" y="7032"/>
                </a:lnTo>
                <a:lnTo>
                  <a:pt x="15525" y="7130"/>
                </a:lnTo>
                <a:lnTo>
                  <a:pt x="15598" y="7227"/>
                </a:lnTo>
                <a:lnTo>
                  <a:pt x="15768" y="7373"/>
                </a:lnTo>
                <a:lnTo>
                  <a:pt x="15963" y="7495"/>
                </a:lnTo>
                <a:lnTo>
                  <a:pt x="16133" y="7616"/>
                </a:lnTo>
                <a:lnTo>
                  <a:pt x="16352" y="7689"/>
                </a:lnTo>
                <a:lnTo>
                  <a:pt x="16036" y="7957"/>
                </a:lnTo>
                <a:lnTo>
                  <a:pt x="15866" y="7884"/>
                </a:lnTo>
                <a:lnTo>
                  <a:pt x="15671" y="7811"/>
                </a:lnTo>
                <a:lnTo>
                  <a:pt x="15501" y="7738"/>
                </a:lnTo>
                <a:lnTo>
                  <a:pt x="15330" y="7665"/>
                </a:lnTo>
                <a:lnTo>
                  <a:pt x="14892" y="7422"/>
                </a:lnTo>
                <a:lnTo>
                  <a:pt x="14649" y="7300"/>
                </a:lnTo>
                <a:lnTo>
                  <a:pt x="14430" y="7227"/>
                </a:lnTo>
                <a:lnTo>
                  <a:pt x="14406" y="7227"/>
                </a:lnTo>
                <a:lnTo>
                  <a:pt x="14406" y="7251"/>
                </a:lnTo>
                <a:lnTo>
                  <a:pt x="14454" y="7373"/>
                </a:lnTo>
                <a:lnTo>
                  <a:pt x="14503" y="7495"/>
                </a:lnTo>
                <a:lnTo>
                  <a:pt x="14600" y="7592"/>
                </a:lnTo>
                <a:lnTo>
                  <a:pt x="14698" y="7689"/>
                </a:lnTo>
                <a:lnTo>
                  <a:pt x="14892" y="7860"/>
                </a:lnTo>
                <a:lnTo>
                  <a:pt x="15111" y="8006"/>
                </a:lnTo>
                <a:lnTo>
                  <a:pt x="15355" y="8127"/>
                </a:lnTo>
                <a:lnTo>
                  <a:pt x="15622" y="8249"/>
                </a:lnTo>
                <a:lnTo>
                  <a:pt x="15379" y="8371"/>
                </a:lnTo>
                <a:lnTo>
                  <a:pt x="15111" y="8492"/>
                </a:lnTo>
                <a:lnTo>
                  <a:pt x="15038" y="8419"/>
                </a:lnTo>
                <a:lnTo>
                  <a:pt x="14917" y="8371"/>
                </a:lnTo>
                <a:lnTo>
                  <a:pt x="14698" y="8249"/>
                </a:lnTo>
                <a:lnTo>
                  <a:pt x="14454" y="8176"/>
                </a:lnTo>
                <a:lnTo>
                  <a:pt x="14235" y="8079"/>
                </a:lnTo>
                <a:lnTo>
                  <a:pt x="14016" y="7957"/>
                </a:lnTo>
                <a:lnTo>
                  <a:pt x="13797" y="7811"/>
                </a:lnTo>
                <a:lnTo>
                  <a:pt x="13578" y="7689"/>
                </a:lnTo>
                <a:lnTo>
                  <a:pt x="13359" y="7568"/>
                </a:lnTo>
                <a:lnTo>
                  <a:pt x="13335" y="7592"/>
                </a:lnTo>
                <a:lnTo>
                  <a:pt x="13311" y="7616"/>
                </a:lnTo>
                <a:lnTo>
                  <a:pt x="13384" y="7738"/>
                </a:lnTo>
                <a:lnTo>
                  <a:pt x="13432" y="7860"/>
                </a:lnTo>
                <a:lnTo>
                  <a:pt x="13627" y="8054"/>
                </a:lnTo>
                <a:lnTo>
                  <a:pt x="13822" y="8249"/>
                </a:lnTo>
                <a:lnTo>
                  <a:pt x="14041" y="8419"/>
                </a:lnTo>
                <a:lnTo>
                  <a:pt x="14284" y="8565"/>
                </a:lnTo>
                <a:lnTo>
                  <a:pt x="14552" y="8687"/>
                </a:lnTo>
                <a:lnTo>
                  <a:pt x="14211" y="8760"/>
                </a:lnTo>
                <a:lnTo>
                  <a:pt x="13870" y="8833"/>
                </a:lnTo>
                <a:lnTo>
                  <a:pt x="13724" y="8736"/>
                </a:lnTo>
                <a:lnTo>
                  <a:pt x="13578" y="8663"/>
                </a:lnTo>
                <a:lnTo>
                  <a:pt x="13286" y="8492"/>
                </a:lnTo>
                <a:lnTo>
                  <a:pt x="13092" y="8322"/>
                </a:lnTo>
                <a:lnTo>
                  <a:pt x="12897" y="8152"/>
                </a:lnTo>
                <a:lnTo>
                  <a:pt x="12678" y="7981"/>
                </a:lnTo>
                <a:lnTo>
                  <a:pt x="12483" y="7835"/>
                </a:lnTo>
                <a:lnTo>
                  <a:pt x="12435" y="7835"/>
                </a:lnTo>
                <a:lnTo>
                  <a:pt x="12410" y="7860"/>
                </a:lnTo>
                <a:lnTo>
                  <a:pt x="12386" y="7884"/>
                </a:lnTo>
                <a:lnTo>
                  <a:pt x="12386" y="7908"/>
                </a:lnTo>
                <a:lnTo>
                  <a:pt x="12435" y="8030"/>
                </a:lnTo>
                <a:lnTo>
                  <a:pt x="12508" y="8176"/>
                </a:lnTo>
                <a:lnTo>
                  <a:pt x="12654" y="8395"/>
                </a:lnTo>
                <a:lnTo>
                  <a:pt x="12848" y="8614"/>
                </a:lnTo>
                <a:lnTo>
                  <a:pt x="13043" y="8784"/>
                </a:lnTo>
                <a:lnTo>
                  <a:pt x="13189" y="8906"/>
                </a:lnTo>
                <a:lnTo>
                  <a:pt x="12727" y="8906"/>
                </a:lnTo>
                <a:lnTo>
                  <a:pt x="12556" y="8760"/>
                </a:lnTo>
                <a:lnTo>
                  <a:pt x="12410" y="8638"/>
                </a:lnTo>
                <a:lnTo>
                  <a:pt x="12094" y="8322"/>
                </a:lnTo>
                <a:lnTo>
                  <a:pt x="11729" y="8054"/>
                </a:lnTo>
                <a:lnTo>
                  <a:pt x="11680" y="8054"/>
                </a:lnTo>
                <a:lnTo>
                  <a:pt x="11656" y="8079"/>
                </a:lnTo>
                <a:lnTo>
                  <a:pt x="11632" y="8103"/>
                </a:lnTo>
                <a:lnTo>
                  <a:pt x="11632" y="8152"/>
                </a:lnTo>
                <a:lnTo>
                  <a:pt x="11899" y="8517"/>
                </a:lnTo>
                <a:lnTo>
                  <a:pt x="12167" y="8857"/>
                </a:lnTo>
                <a:lnTo>
                  <a:pt x="12191" y="8882"/>
                </a:lnTo>
                <a:lnTo>
                  <a:pt x="12118" y="8882"/>
                </a:lnTo>
                <a:lnTo>
                  <a:pt x="11753" y="8833"/>
                </a:lnTo>
                <a:lnTo>
                  <a:pt x="11632" y="8663"/>
                </a:lnTo>
                <a:lnTo>
                  <a:pt x="11486" y="8517"/>
                </a:lnTo>
                <a:lnTo>
                  <a:pt x="11218" y="8176"/>
                </a:lnTo>
                <a:lnTo>
                  <a:pt x="10926" y="7860"/>
                </a:lnTo>
                <a:lnTo>
                  <a:pt x="10878" y="7835"/>
                </a:lnTo>
                <a:lnTo>
                  <a:pt x="10853" y="7835"/>
                </a:lnTo>
                <a:lnTo>
                  <a:pt x="10780" y="7860"/>
                </a:lnTo>
                <a:lnTo>
                  <a:pt x="10732" y="7908"/>
                </a:lnTo>
                <a:lnTo>
                  <a:pt x="10732" y="7957"/>
                </a:lnTo>
                <a:lnTo>
                  <a:pt x="10756" y="8006"/>
                </a:lnTo>
                <a:lnTo>
                  <a:pt x="10926" y="8322"/>
                </a:lnTo>
                <a:lnTo>
                  <a:pt x="11145" y="8638"/>
                </a:lnTo>
                <a:lnTo>
                  <a:pt x="11242" y="8736"/>
                </a:lnTo>
                <a:lnTo>
                  <a:pt x="10659" y="8614"/>
                </a:lnTo>
                <a:lnTo>
                  <a:pt x="10513" y="8492"/>
                </a:lnTo>
                <a:lnTo>
                  <a:pt x="10391" y="8273"/>
                </a:lnTo>
                <a:lnTo>
                  <a:pt x="10269" y="8054"/>
                </a:lnTo>
                <a:lnTo>
                  <a:pt x="10221" y="8006"/>
                </a:lnTo>
                <a:lnTo>
                  <a:pt x="10172" y="8006"/>
                </a:lnTo>
                <a:lnTo>
                  <a:pt x="10123" y="8030"/>
                </a:lnTo>
                <a:lnTo>
                  <a:pt x="10075" y="8079"/>
                </a:lnTo>
                <a:lnTo>
                  <a:pt x="10075" y="8176"/>
                </a:lnTo>
                <a:lnTo>
                  <a:pt x="10075" y="8298"/>
                </a:lnTo>
                <a:lnTo>
                  <a:pt x="10099" y="8395"/>
                </a:lnTo>
                <a:lnTo>
                  <a:pt x="10123" y="8492"/>
                </a:lnTo>
                <a:lnTo>
                  <a:pt x="9856" y="8419"/>
                </a:lnTo>
                <a:lnTo>
                  <a:pt x="9807" y="8273"/>
                </a:lnTo>
                <a:lnTo>
                  <a:pt x="9734" y="8103"/>
                </a:lnTo>
                <a:lnTo>
                  <a:pt x="9685" y="8079"/>
                </a:lnTo>
                <a:lnTo>
                  <a:pt x="9661" y="8103"/>
                </a:lnTo>
                <a:lnTo>
                  <a:pt x="9612" y="8225"/>
                </a:lnTo>
                <a:lnTo>
                  <a:pt x="9637" y="8371"/>
                </a:lnTo>
                <a:lnTo>
                  <a:pt x="9637" y="8371"/>
                </a:lnTo>
                <a:lnTo>
                  <a:pt x="9199" y="8249"/>
                </a:lnTo>
                <a:lnTo>
                  <a:pt x="8566" y="8079"/>
                </a:lnTo>
                <a:lnTo>
                  <a:pt x="8250" y="7957"/>
                </a:lnTo>
                <a:lnTo>
                  <a:pt x="7933" y="7835"/>
                </a:lnTo>
                <a:lnTo>
                  <a:pt x="7641" y="7689"/>
                </a:lnTo>
                <a:lnTo>
                  <a:pt x="7374" y="7519"/>
                </a:lnTo>
                <a:lnTo>
                  <a:pt x="7106" y="7300"/>
                </a:lnTo>
                <a:lnTo>
                  <a:pt x="6863" y="7057"/>
                </a:lnTo>
                <a:lnTo>
                  <a:pt x="6814" y="7008"/>
                </a:lnTo>
                <a:lnTo>
                  <a:pt x="6741" y="6984"/>
                </a:lnTo>
                <a:lnTo>
                  <a:pt x="6692" y="6886"/>
                </a:lnTo>
                <a:lnTo>
                  <a:pt x="6571" y="6813"/>
                </a:lnTo>
                <a:lnTo>
                  <a:pt x="6473" y="6813"/>
                </a:lnTo>
                <a:lnTo>
                  <a:pt x="6400" y="6862"/>
                </a:lnTo>
                <a:lnTo>
                  <a:pt x="6352" y="6886"/>
                </a:lnTo>
                <a:lnTo>
                  <a:pt x="5865" y="7422"/>
                </a:lnTo>
                <a:lnTo>
                  <a:pt x="5354" y="7933"/>
                </a:lnTo>
                <a:lnTo>
                  <a:pt x="4794" y="8395"/>
                </a:lnTo>
                <a:lnTo>
                  <a:pt x="4235" y="8857"/>
                </a:lnTo>
                <a:lnTo>
                  <a:pt x="3699" y="9222"/>
                </a:lnTo>
                <a:lnTo>
                  <a:pt x="3140" y="9563"/>
                </a:lnTo>
                <a:lnTo>
                  <a:pt x="2580" y="9904"/>
                </a:lnTo>
                <a:lnTo>
                  <a:pt x="2288" y="10050"/>
                </a:lnTo>
                <a:lnTo>
                  <a:pt x="2045" y="10123"/>
                </a:lnTo>
                <a:lnTo>
                  <a:pt x="1923" y="10171"/>
                </a:lnTo>
                <a:lnTo>
                  <a:pt x="1777" y="10171"/>
                </a:lnTo>
                <a:lnTo>
                  <a:pt x="1729" y="10123"/>
                </a:lnTo>
                <a:lnTo>
                  <a:pt x="1680" y="10074"/>
                </a:lnTo>
                <a:lnTo>
                  <a:pt x="1656" y="10001"/>
                </a:lnTo>
                <a:lnTo>
                  <a:pt x="1631" y="9904"/>
                </a:lnTo>
                <a:lnTo>
                  <a:pt x="1631" y="9782"/>
                </a:lnTo>
                <a:lnTo>
                  <a:pt x="1704" y="9685"/>
                </a:lnTo>
                <a:lnTo>
                  <a:pt x="1875" y="9612"/>
                </a:lnTo>
                <a:lnTo>
                  <a:pt x="2045" y="9539"/>
                </a:lnTo>
                <a:lnTo>
                  <a:pt x="2361" y="9320"/>
                </a:lnTo>
                <a:lnTo>
                  <a:pt x="2994" y="8906"/>
                </a:lnTo>
                <a:lnTo>
                  <a:pt x="3918" y="8298"/>
                </a:lnTo>
                <a:lnTo>
                  <a:pt x="4356" y="8030"/>
                </a:lnTo>
                <a:lnTo>
                  <a:pt x="4527" y="7884"/>
                </a:lnTo>
                <a:lnTo>
                  <a:pt x="4697" y="7714"/>
                </a:lnTo>
                <a:lnTo>
                  <a:pt x="4721" y="7665"/>
                </a:lnTo>
                <a:lnTo>
                  <a:pt x="4697" y="7616"/>
                </a:lnTo>
                <a:lnTo>
                  <a:pt x="4648" y="7592"/>
                </a:lnTo>
                <a:lnTo>
                  <a:pt x="4624" y="7592"/>
                </a:lnTo>
                <a:lnTo>
                  <a:pt x="4381" y="7665"/>
                </a:lnTo>
                <a:lnTo>
                  <a:pt x="4186" y="7762"/>
                </a:lnTo>
                <a:lnTo>
                  <a:pt x="3772" y="8030"/>
                </a:lnTo>
                <a:lnTo>
                  <a:pt x="2824" y="8638"/>
                </a:lnTo>
                <a:lnTo>
                  <a:pt x="2215" y="8979"/>
                </a:lnTo>
                <a:lnTo>
                  <a:pt x="1899" y="9198"/>
                </a:lnTo>
                <a:lnTo>
                  <a:pt x="1607" y="9417"/>
                </a:lnTo>
                <a:lnTo>
                  <a:pt x="1534" y="9368"/>
                </a:lnTo>
                <a:lnTo>
                  <a:pt x="1437" y="9344"/>
                </a:lnTo>
                <a:lnTo>
                  <a:pt x="1339" y="9344"/>
                </a:lnTo>
                <a:lnTo>
                  <a:pt x="1242" y="9417"/>
                </a:lnTo>
                <a:lnTo>
                  <a:pt x="1169" y="9466"/>
                </a:lnTo>
                <a:lnTo>
                  <a:pt x="1096" y="9539"/>
                </a:lnTo>
                <a:lnTo>
                  <a:pt x="1023" y="9539"/>
                </a:lnTo>
                <a:lnTo>
                  <a:pt x="999" y="9490"/>
                </a:lnTo>
                <a:lnTo>
                  <a:pt x="974" y="9417"/>
                </a:lnTo>
                <a:lnTo>
                  <a:pt x="950" y="9344"/>
                </a:lnTo>
                <a:lnTo>
                  <a:pt x="974" y="9271"/>
                </a:lnTo>
                <a:lnTo>
                  <a:pt x="999" y="9222"/>
                </a:lnTo>
                <a:lnTo>
                  <a:pt x="1072" y="9174"/>
                </a:lnTo>
                <a:lnTo>
                  <a:pt x="1315" y="9174"/>
                </a:lnTo>
                <a:lnTo>
                  <a:pt x="1388" y="9125"/>
                </a:lnTo>
                <a:lnTo>
                  <a:pt x="1437" y="9028"/>
                </a:lnTo>
                <a:lnTo>
                  <a:pt x="1485" y="8955"/>
                </a:lnTo>
                <a:lnTo>
                  <a:pt x="1729" y="8857"/>
                </a:lnTo>
                <a:lnTo>
                  <a:pt x="1996" y="8736"/>
                </a:lnTo>
                <a:lnTo>
                  <a:pt x="2580" y="8468"/>
                </a:lnTo>
                <a:lnTo>
                  <a:pt x="3164" y="8200"/>
                </a:lnTo>
                <a:lnTo>
                  <a:pt x="3772" y="7860"/>
                </a:lnTo>
                <a:lnTo>
                  <a:pt x="4405" y="7495"/>
                </a:lnTo>
                <a:lnTo>
                  <a:pt x="4648" y="7373"/>
                </a:lnTo>
                <a:lnTo>
                  <a:pt x="4892" y="7227"/>
                </a:lnTo>
                <a:lnTo>
                  <a:pt x="5111" y="7032"/>
                </a:lnTo>
                <a:lnTo>
                  <a:pt x="5208" y="6935"/>
                </a:lnTo>
                <a:lnTo>
                  <a:pt x="5281" y="6838"/>
                </a:lnTo>
                <a:lnTo>
                  <a:pt x="5281" y="6789"/>
                </a:lnTo>
                <a:lnTo>
                  <a:pt x="5281" y="6765"/>
                </a:lnTo>
                <a:lnTo>
                  <a:pt x="5232" y="6740"/>
                </a:lnTo>
                <a:lnTo>
                  <a:pt x="5208" y="6740"/>
                </a:lnTo>
                <a:lnTo>
                  <a:pt x="5062" y="6765"/>
                </a:lnTo>
                <a:lnTo>
                  <a:pt x="4940" y="6813"/>
                </a:lnTo>
                <a:lnTo>
                  <a:pt x="4697" y="6935"/>
                </a:lnTo>
                <a:lnTo>
                  <a:pt x="4235" y="7227"/>
                </a:lnTo>
                <a:lnTo>
                  <a:pt x="3699" y="7543"/>
                </a:lnTo>
                <a:lnTo>
                  <a:pt x="3164" y="7835"/>
                </a:lnTo>
                <a:lnTo>
                  <a:pt x="2605" y="8127"/>
                </a:lnTo>
                <a:lnTo>
                  <a:pt x="2045" y="8395"/>
                </a:lnTo>
                <a:lnTo>
                  <a:pt x="1704" y="8541"/>
                </a:lnTo>
                <a:lnTo>
                  <a:pt x="1534" y="8590"/>
                </a:lnTo>
                <a:lnTo>
                  <a:pt x="1388" y="8687"/>
                </a:lnTo>
                <a:lnTo>
                  <a:pt x="1291" y="8638"/>
                </a:lnTo>
                <a:lnTo>
                  <a:pt x="1120" y="8614"/>
                </a:lnTo>
                <a:lnTo>
                  <a:pt x="974" y="8638"/>
                </a:lnTo>
                <a:lnTo>
                  <a:pt x="804" y="8614"/>
                </a:lnTo>
                <a:lnTo>
                  <a:pt x="682" y="8273"/>
                </a:lnTo>
                <a:lnTo>
                  <a:pt x="1047" y="8127"/>
                </a:lnTo>
                <a:lnTo>
                  <a:pt x="2142" y="7738"/>
                </a:lnTo>
                <a:lnTo>
                  <a:pt x="4332" y="6935"/>
                </a:lnTo>
                <a:lnTo>
                  <a:pt x="6327" y="6181"/>
                </a:lnTo>
                <a:lnTo>
                  <a:pt x="7422" y="5767"/>
                </a:lnTo>
                <a:lnTo>
                  <a:pt x="7690" y="5645"/>
                </a:lnTo>
                <a:lnTo>
                  <a:pt x="7787" y="5597"/>
                </a:lnTo>
                <a:lnTo>
                  <a:pt x="7909" y="5499"/>
                </a:lnTo>
                <a:lnTo>
                  <a:pt x="8079" y="5499"/>
                </a:lnTo>
                <a:lnTo>
                  <a:pt x="8055" y="5524"/>
                </a:lnTo>
                <a:lnTo>
                  <a:pt x="8055" y="5597"/>
                </a:lnTo>
                <a:lnTo>
                  <a:pt x="8079" y="5694"/>
                </a:lnTo>
                <a:lnTo>
                  <a:pt x="8128" y="5791"/>
                </a:lnTo>
                <a:lnTo>
                  <a:pt x="8201" y="5840"/>
                </a:lnTo>
                <a:lnTo>
                  <a:pt x="8639" y="6035"/>
                </a:lnTo>
                <a:lnTo>
                  <a:pt x="9101" y="6205"/>
                </a:lnTo>
                <a:lnTo>
                  <a:pt x="9564" y="6327"/>
                </a:lnTo>
                <a:lnTo>
                  <a:pt x="10050" y="6424"/>
                </a:lnTo>
                <a:lnTo>
                  <a:pt x="10537" y="6497"/>
                </a:lnTo>
                <a:lnTo>
                  <a:pt x="11023" y="6521"/>
                </a:lnTo>
                <a:lnTo>
                  <a:pt x="11510" y="6497"/>
                </a:lnTo>
                <a:lnTo>
                  <a:pt x="11997" y="6448"/>
                </a:lnTo>
                <a:lnTo>
                  <a:pt x="12459" y="6351"/>
                </a:lnTo>
                <a:lnTo>
                  <a:pt x="12921" y="6229"/>
                </a:lnTo>
                <a:lnTo>
                  <a:pt x="13384" y="6083"/>
                </a:lnTo>
                <a:lnTo>
                  <a:pt x="13870" y="5889"/>
                </a:lnTo>
                <a:lnTo>
                  <a:pt x="14308" y="5670"/>
                </a:lnTo>
                <a:lnTo>
                  <a:pt x="14722" y="5402"/>
                </a:lnTo>
                <a:lnTo>
                  <a:pt x="14917" y="5256"/>
                </a:lnTo>
                <a:lnTo>
                  <a:pt x="15111" y="5086"/>
                </a:lnTo>
                <a:lnTo>
                  <a:pt x="15257" y="4915"/>
                </a:lnTo>
                <a:lnTo>
                  <a:pt x="15403" y="4745"/>
                </a:lnTo>
                <a:lnTo>
                  <a:pt x="15452" y="4672"/>
                </a:lnTo>
                <a:lnTo>
                  <a:pt x="15452" y="4575"/>
                </a:lnTo>
                <a:lnTo>
                  <a:pt x="15428" y="4502"/>
                </a:lnTo>
                <a:lnTo>
                  <a:pt x="15379" y="4453"/>
                </a:lnTo>
                <a:lnTo>
                  <a:pt x="15306" y="4404"/>
                </a:lnTo>
                <a:lnTo>
                  <a:pt x="15233" y="4380"/>
                </a:lnTo>
                <a:lnTo>
                  <a:pt x="15160" y="4380"/>
                </a:lnTo>
                <a:lnTo>
                  <a:pt x="15063" y="4404"/>
                </a:lnTo>
                <a:lnTo>
                  <a:pt x="14746" y="4623"/>
                </a:lnTo>
                <a:lnTo>
                  <a:pt x="14406" y="4842"/>
                </a:lnTo>
                <a:lnTo>
                  <a:pt x="14089" y="5086"/>
                </a:lnTo>
                <a:lnTo>
                  <a:pt x="13749" y="5280"/>
                </a:lnTo>
                <a:lnTo>
                  <a:pt x="13359" y="5475"/>
                </a:lnTo>
                <a:lnTo>
                  <a:pt x="12970" y="5621"/>
                </a:lnTo>
                <a:lnTo>
                  <a:pt x="12581" y="5743"/>
                </a:lnTo>
                <a:lnTo>
                  <a:pt x="12167" y="5840"/>
                </a:lnTo>
                <a:lnTo>
                  <a:pt x="11729" y="5913"/>
                </a:lnTo>
                <a:lnTo>
                  <a:pt x="11291" y="5937"/>
                </a:lnTo>
                <a:lnTo>
                  <a:pt x="10853" y="5937"/>
                </a:lnTo>
                <a:lnTo>
                  <a:pt x="10415" y="5913"/>
                </a:lnTo>
                <a:lnTo>
                  <a:pt x="9977" y="5840"/>
                </a:lnTo>
                <a:lnTo>
                  <a:pt x="9539" y="5743"/>
                </a:lnTo>
                <a:lnTo>
                  <a:pt x="9126" y="5597"/>
                </a:lnTo>
                <a:lnTo>
                  <a:pt x="8712" y="5451"/>
                </a:lnTo>
                <a:lnTo>
                  <a:pt x="8785" y="5353"/>
                </a:lnTo>
                <a:lnTo>
                  <a:pt x="8858" y="5280"/>
                </a:lnTo>
                <a:lnTo>
                  <a:pt x="8907" y="5183"/>
                </a:lnTo>
                <a:lnTo>
                  <a:pt x="8931" y="5110"/>
                </a:lnTo>
                <a:lnTo>
                  <a:pt x="8931" y="5013"/>
                </a:lnTo>
                <a:lnTo>
                  <a:pt x="8882" y="4915"/>
                </a:lnTo>
                <a:lnTo>
                  <a:pt x="8834" y="4842"/>
                </a:lnTo>
                <a:lnTo>
                  <a:pt x="8761" y="4794"/>
                </a:lnTo>
                <a:lnTo>
                  <a:pt x="8688" y="4769"/>
                </a:lnTo>
                <a:lnTo>
                  <a:pt x="8566" y="4794"/>
                </a:lnTo>
                <a:lnTo>
                  <a:pt x="8323" y="4867"/>
                </a:lnTo>
                <a:lnTo>
                  <a:pt x="8201" y="4915"/>
                </a:lnTo>
                <a:lnTo>
                  <a:pt x="8055" y="4940"/>
                </a:lnTo>
                <a:lnTo>
                  <a:pt x="7933" y="4940"/>
                </a:lnTo>
                <a:lnTo>
                  <a:pt x="7812" y="4915"/>
                </a:lnTo>
                <a:lnTo>
                  <a:pt x="7714" y="4842"/>
                </a:lnTo>
                <a:lnTo>
                  <a:pt x="7617" y="4721"/>
                </a:lnTo>
                <a:lnTo>
                  <a:pt x="7617" y="4696"/>
                </a:lnTo>
                <a:lnTo>
                  <a:pt x="7641" y="4672"/>
                </a:lnTo>
                <a:lnTo>
                  <a:pt x="7714" y="4599"/>
                </a:lnTo>
                <a:lnTo>
                  <a:pt x="7812" y="4550"/>
                </a:lnTo>
                <a:lnTo>
                  <a:pt x="7958" y="4502"/>
                </a:lnTo>
                <a:lnTo>
                  <a:pt x="8250" y="4429"/>
                </a:lnTo>
                <a:lnTo>
                  <a:pt x="8420" y="4404"/>
                </a:lnTo>
                <a:lnTo>
                  <a:pt x="10269" y="3991"/>
                </a:lnTo>
                <a:lnTo>
                  <a:pt x="12118" y="3553"/>
                </a:lnTo>
                <a:lnTo>
                  <a:pt x="12970" y="3383"/>
                </a:lnTo>
                <a:lnTo>
                  <a:pt x="13189" y="3334"/>
                </a:lnTo>
                <a:lnTo>
                  <a:pt x="13408" y="3261"/>
                </a:lnTo>
                <a:lnTo>
                  <a:pt x="13603" y="3188"/>
                </a:lnTo>
                <a:lnTo>
                  <a:pt x="13773" y="3066"/>
                </a:lnTo>
                <a:lnTo>
                  <a:pt x="13846" y="2993"/>
                </a:lnTo>
                <a:lnTo>
                  <a:pt x="13846" y="2896"/>
                </a:lnTo>
                <a:lnTo>
                  <a:pt x="13895" y="2847"/>
                </a:lnTo>
                <a:lnTo>
                  <a:pt x="13895" y="2750"/>
                </a:lnTo>
                <a:lnTo>
                  <a:pt x="13895" y="2555"/>
                </a:lnTo>
                <a:lnTo>
                  <a:pt x="13919" y="2385"/>
                </a:lnTo>
                <a:lnTo>
                  <a:pt x="13943" y="2215"/>
                </a:lnTo>
                <a:lnTo>
                  <a:pt x="13992" y="2044"/>
                </a:lnTo>
                <a:lnTo>
                  <a:pt x="14065" y="1874"/>
                </a:lnTo>
                <a:lnTo>
                  <a:pt x="14138" y="1728"/>
                </a:lnTo>
                <a:lnTo>
                  <a:pt x="14211" y="1582"/>
                </a:lnTo>
                <a:lnTo>
                  <a:pt x="14333" y="1436"/>
                </a:lnTo>
                <a:lnTo>
                  <a:pt x="14552" y="1193"/>
                </a:lnTo>
                <a:lnTo>
                  <a:pt x="14844" y="974"/>
                </a:lnTo>
                <a:lnTo>
                  <a:pt x="15136" y="779"/>
                </a:lnTo>
                <a:lnTo>
                  <a:pt x="15476" y="657"/>
                </a:lnTo>
                <a:lnTo>
                  <a:pt x="15817" y="560"/>
                </a:lnTo>
                <a:lnTo>
                  <a:pt x="16158" y="511"/>
                </a:lnTo>
                <a:close/>
                <a:moveTo>
                  <a:pt x="16182" y="0"/>
                </a:moveTo>
                <a:lnTo>
                  <a:pt x="15817" y="49"/>
                </a:lnTo>
                <a:lnTo>
                  <a:pt x="15476" y="122"/>
                </a:lnTo>
                <a:lnTo>
                  <a:pt x="15136" y="268"/>
                </a:lnTo>
                <a:lnTo>
                  <a:pt x="14795" y="414"/>
                </a:lnTo>
                <a:lnTo>
                  <a:pt x="14503" y="633"/>
                </a:lnTo>
                <a:lnTo>
                  <a:pt x="14235" y="852"/>
                </a:lnTo>
                <a:lnTo>
                  <a:pt x="13992" y="1120"/>
                </a:lnTo>
                <a:lnTo>
                  <a:pt x="13797" y="1387"/>
                </a:lnTo>
                <a:lnTo>
                  <a:pt x="13651" y="1704"/>
                </a:lnTo>
                <a:lnTo>
                  <a:pt x="13530" y="2044"/>
                </a:lnTo>
                <a:lnTo>
                  <a:pt x="13505" y="2215"/>
                </a:lnTo>
                <a:lnTo>
                  <a:pt x="13481" y="2385"/>
                </a:lnTo>
                <a:lnTo>
                  <a:pt x="13481" y="2580"/>
                </a:lnTo>
                <a:lnTo>
                  <a:pt x="13481" y="2750"/>
                </a:lnTo>
                <a:lnTo>
                  <a:pt x="13481" y="2774"/>
                </a:lnTo>
                <a:lnTo>
                  <a:pt x="13238" y="2799"/>
                </a:lnTo>
                <a:lnTo>
                  <a:pt x="12994" y="2847"/>
                </a:lnTo>
                <a:lnTo>
                  <a:pt x="12532" y="2945"/>
                </a:lnTo>
                <a:lnTo>
                  <a:pt x="11802" y="3115"/>
                </a:lnTo>
                <a:lnTo>
                  <a:pt x="11048" y="3261"/>
                </a:lnTo>
                <a:lnTo>
                  <a:pt x="8104" y="3918"/>
                </a:lnTo>
                <a:lnTo>
                  <a:pt x="7885" y="3967"/>
                </a:lnTo>
                <a:lnTo>
                  <a:pt x="7666" y="4015"/>
                </a:lnTo>
                <a:lnTo>
                  <a:pt x="7447" y="4113"/>
                </a:lnTo>
                <a:lnTo>
                  <a:pt x="7276" y="4210"/>
                </a:lnTo>
                <a:lnTo>
                  <a:pt x="7203" y="4283"/>
                </a:lnTo>
                <a:lnTo>
                  <a:pt x="7130" y="4356"/>
                </a:lnTo>
                <a:lnTo>
                  <a:pt x="7082" y="4429"/>
                </a:lnTo>
                <a:lnTo>
                  <a:pt x="7057" y="4526"/>
                </a:lnTo>
                <a:lnTo>
                  <a:pt x="7033" y="4623"/>
                </a:lnTo>
                <a:lnTo>
                  <a:pt x="7033" y="4721"/>
                </a:lnTo>
                <a:lnTo>
                  <a:pt x="7057" y="4842"/>
                </a:lnTo>
                <a:lnTo>
                  <a:pt x="7106" y="4988"/>
                </a:lnTo>
                <a:lnTo>
                  <a:pt x="7155" y="5086"/>
                </a:lnTo>
                <a:lnTo>
                  <a:pt x="7228" y="5183"/>
                </a:lnTo>
                <a:lnTo>
                  <a:pt x="7301" y="5280"/>
                </a:lnTo>
                <a:lnTo>
                  <a:pt x="7374" y="5329"/>
                </a:lnTo>
                <a:lnTo>
                  <a:pt x="7057" y="5451"/>
                </a:lnTo>
                <a:lnTo>
                  <a:pt x="6765" y="5572"/>
                </a:lnTo>
                <a:lnTo>
                  <a:pt x="6035" y="5816"/>
                </a:lnTo>
                <a:lnTo>
                  <a:pt x="5305" y="6059"/>
                </a:lnTo>
                <a:lnTo>
                  <a:pt x="2191" y="7154"/>
                </a:lnTo>
                <a:lnTo>
                  <a:pt x="731" y="7689"/>
                </a:lnTo>
                <a:lnTo>
                  <a:pt x="512" y="7762"/>
                </a:lnTo>
                <a:lnTo>
                  <a:pt x="342" y="7860"/>
                </a:lnTo>
                <a:lnTo>
                  <a:pt x="196" y="8006"/>
                </a:lnTo>
                <a:lnTo>
                  <a:pt x="123" y="8079"/>
                </a:lnTo>
                <a:lnTo>
                  <a:pt x="74" y="8176"/>
                </a:lnTo>
                <a:lnTo>
                  <a:pt x="25" y="8322"/>
                </a:lnTo>
                <a:lnTo>
                  <a:pt x="1" y="8468"/>
                </a:lnTo>
                <a:lnTo>
                  <a:pt x="1" y="8565"/>
                </a:lnTo>
                <a:lnTo>
                  <a:pt x="50" y="8687"/>
                </a:lnTo>
                <a:lnTo>
                  <a:pt x="123" y="8784"/>
                </a:lnTo>
                <a:lnTo>
                  <a:pt x="196" y="8857"/>
                </a:lnTo>
                <a:lnTo>
                  <a:pt x="293" y="8930"/>
                </a:lnTo>
                <a:lnTo>
                  <a:pt x="415" y="9003"/>
                </a:lnTo>
                <a:lnTo>
                  <a:pt x="366" y="9125"/>
                </a:lnTo>
                <a:lnTo>
                  <a:pt x="317" y="9271"/>
                </a:lnTo>
                <a:lnTo>
                  <a:pt x="317" y="9417"/>
                </a:lnTo>
                <a:lnTo>
                  <a:pt x="317" y="9563"/>
                </a:lnTo>
                <a:lnTo>
                  <a:pt x="366" y="9685"/>
                </a:lnTo>
                <a:lnTo>
                  <a:pt x="415" y="9782"/>
                </a:lnTo>
                <a:lnTo>
                  <a:pt x="488" y="9879"/>
                </a:lnTo>
                <a:lnTo>
                  <a:pt x="561" y="9952"/>
                </a:lnTo>
                <a:lnTo>
                  <a:pt x="682" y="10001"/>
                </a:lnTo>
                <a:lnTo>
                  <a:pt x="780" y="10025"/>
                </a:lnTo>
                <a:lnTo>
                  <a:pt x="901" y="10050"/>
                </a:lnTo>
                <a:lnTo>
                  <a:pt x="1023" y="10050"/>
                </a:lnTo>
                <a:lnTo>
                  <a:pt x="1047" y="10196"/>
                </a:lnTo>
                <a:lnTo>
                  <a:pt x="1096" y="10317"/>
                </a:lnTo>
                <a:lnTo>
                  <a:pt x="1193" y="10415"/>
                </a:lnTo>
                <a:lnTo>
                  <a:pt x="1315" y="10512"/>
                </a:lnTo>
                <a:lnTo>
                  <a:pt x="1412" y="10561"/>
                </a:lnTo>
                <a:lnTo>
                  <a:pt x="1534" y="10609"/>
                </a:lnTo>
                <a:lnTo>
                  <a:pt x="1656" y="10658"/>
                </a:lnTo>
                <a:lnTo>
                  <a:pt x="1996" y="10658"/>
                </a:lnTo>
                <a:lnTo>
                  <a:pt x="2240" y="10609"/>
                </a:lnTo>
                <a:lnTo>
                  <a:pt x="2459" y="10536"/>
                </a:lnTo>
                <a:lnTo>
                  <a:pt x="2702" y="10415"/>
                </a:lnTo>
                <a:lnTo>
                  <a:pt x="3140" y="10196"/>
                </a:lnTo>
                <a:lnTo>
                  <a:pt x="3578" y="9928"/>
                </a:lnTo>
                <a:lnTo>
                  <a:pt x="4040" y="9636"/>
                </a:lnTo>
                <a:lnTo>
                  <a:pt x="4478" y="9320"/>
                </a:lnTo>
                <a:lnTo>
                  <a:pt x="4892" y="9003"/>
                </a:lnTo>
                <a:lnTo>
                  <a:pt x="5305" y="8663"/>
                </a:lnTo>
                <a:lnTo>
                  <a:pt x="5719" y="8298"/>
                </a:lnTo>
                <a:lnTo>
                  <a:pt x="6108" y="7933"/>
                </a:lnTo>
                <a:lnTo>
                  <a:pt x="6473" y="7543"/>
                </a:lnTo>
                <a:lnTo>
                  <a:pt x="6717" y="7787"/>
                </a:lnTo>
                <a:lnTo>
                  <a:pt x="7009" y="8030"/>
                </a:lnTo>
                <a:lnTo>
                  <a:pt x="7325" y="8200"/>
                </a:lnTo>
                <a:lnTo>
                  <a:pt x="7641" y="8371"/>
                </a:lnTo>
                <a:lnTo>
                  <a:pt x="7982" y="8517"/>
                </a:lnTo>
                <a:lnTo>
                  <a:pt x="8347" y="8614"/>
                </a:lnTo>
                <a:lnTo>
                  <a:pt x="9053" y="8809"/>
                </a:lnTo>
                <a:lnTo>
                  <a:pt x="10221" y="9101"/>
                </a:lnTo>
                <a:lnTo>
                  <a:pt x="10829" y="9198"/>
                </a:lnTo>
                <a:lnTo>
                  <a:pt x="11413" y="9295"/>
                </a:lnTo>
                <a:lnTo>
                  <a:pt x="11364" y="9368"/>
                </a:lnTo>
                <a:lnTo>
                  <a:pt x="11291" y="9758"/>
                </a:lnTo>
                <a:lnTo>
                  <a:pt x="11194" y="10147"/>
                </a:lnTo>
                <a:lnTo>
                  <a:pt x="11145" y="10536"/>
                </a:lnTo>
                <a:lnTo>
                  <a:pt x="11121" y="10926"/>
                </a:lnTo>
                <a:lnTo>
                  <a:pt x="11121" y="10999"/>
                </a:lnTo>
                <a:lnTo>
                  <a:pt x="11169" y="11072"/>
                </a:lnTo>
                <a:lnTo>
                  <a:pt x="11218" y="11096"/>
                </a:lnTo>
                <a:lnTo>
                  <a:pt x="11291" y="11096"/>
                </a:lnTo>
                <a:lnTo>
                  <a:pt x="11340" y="11169"/>
                </a:lnTo>
                <a:lnTo>
                  <a:pt x="11388" y="11218"/>
                </a:lnTo>
                <a:lnTo>
                  <a:pt x="11534" y="11291"/>
                </a:lnTo>
                <a:lnTo>
                  <a:pt x="11729" y="11388"/>
                </a:lnTo>
                <a:lnTo>
                  <a:pt x="11826" y="11437"/>
                </a:lnTo>
                <a:lnTo>
                  <a:pt x="11972" y="11437"/>
                </a:lnTo>
                <a:lnTo>
                  <a:pt x="12021" y="11412"/>
                </a:lnTo>
                <a:lnTo>
                  <a:pt x="12070" y="11364"/>
                </a:lnTo>
                <a:lnTo>
                  <a:pt x="12070" y="11339"/>
                </a:lnTo>
                <a:lnTo>
                  <a:pt x="12070" y="11218"/>
                </a:lnTo>
                <a:lnTo>
                  <a:pt x="12045" y="11193"/>
                </a:lnTo>
                <a:lnTo>
                  <a:pt x="11997" y="11145"/>
                </a:lnTo>
                <a:lnTo>
                  <a:pt x="11851" y="11072"/>
                </a:lnTo>
                <a:lnTo>
                  <a:pt x="11705" y="10999"/>
                </a:lnTo>
                <a:lnTo>
                  <a:pt x="11632" y="10974"/>
                </a:lnTo>
                <a:lnTo>
                  <a:pt x="11997" y="10877"/>
                </a:lnTo>
                <a:lnTo>
                  <a:pt x="12094" y="10828"/>
                </a:lnTo>
                <a:lnTo>
                  <a:pt x="12118" y="10780"/>
                </a:lnTo>
                <a:lnTo>
                  <a:pt x="12143" y="10707"/>
                </a:lnTo>
                <a:lnTo>
                  <a:pt x="12143" y="10634"/>
                </a:lnTo>
                <a:lnTo>
                  <a:pt x="12118" y="10561"/>
                </a:lnTo>
                <a:lnTo>
                  <a:pt x="12070" y="10512"/>
                </a:lnTo>
                <a:lnTo>
                  <a:pt x="11997" y="10488"/>
                </a:lnTo>
                <a:lnTo>
                  <a:pt x="11899" y="10488"/>
                </a:lnTo>
                <a:lnTo>
                  <a:pt x="11753" y="10512"/>
                </a:lnTo>
                <a:lnTo>
                  <a:pt x="11510" y="10585"/>
                </a:lnTo>
                <a:lnTo>
                  <a:pt x="11559" y="10366"/>
                </a:lnTo>
                <a:lnTo>
                  <a:pt x="11583" y="10147"/>
                </a:lnTo>
                <a:lnTo>
                  <a:pt x="11632" y="9952"/>
                </a:lnTo>
                <a:lnTo>
                  <a:pt x="11705" y="9758"/>
                </a:lnTo>
                <a:lnTo>
                  <a:pt x="11826" y="9393"/>
                </a:lnTo>
                <a:lnTo>
                  <a:pt x="11826" y="9368"/>
                </a:lnTo>
                <a:lnTo>
                  <a:pt x="11899" y="9368"/>
                </a:lnTo>
                <a:lnTo>
                  <a:pt x="11924" y="9539"/>
                </a:lnTo>
                <a:lnTo>
                  <a:pt x="11972" y="9733"/>
                </a:lnTo>
                <a:lnTo>
                  <a:pt x="12094" y="10074"/>
                </a:lnTo>
                <a:lnTo>
                  <a:pt x="12216" y="10415"/>
                </a:lnTo>
                <a:lnTo>
                  <a:pt x="12337" y="10731"/>
                </a:lnTo>
                <a:lnTo>
                  <a:pt x="12337" y="10780"/>
                </a:lnTo>
                <a:lnTo>
                  <a:pt x="12386" y="10853"/>
                </a:lnTo>
                <a:lnTo>
                  <a:pt x="12435" y="10926"/>
                </a:lnTo>
                <a:lnTo>
                  <a:pt x="12605" y="11047"/>
                </a:lnTo>
                <a:lnTo>
                  <a:pt x="12800" y="11193"/>
                </a:lnTo>
                <a:lnTo>
                  <a:pt x="13019" y="11291"/>
                </a:lnTo>
                <a:lnTo>
                  <a:pt x="13116" y="11315"/>
                </a:lnTo>
                <a:lnTo>
                  <a:pt x="13189" y="11315"/>
                </a:lnTo>
                <a:lnTo>
                  <a:pt x="13238" y="11266"/>
                </a:lnTo>
                <a:lnTo>
                  <a:pt x="13286" y="11218"/>
                </a:lnTo>
                <a:lnTo>
                  <a:pt x="13311" y="11169"/>
                </a:lnTo>
                <a:lnTo>
                  <a:pt x="13311" y="11096"/>
                </a:lnTo>
                <a:lnTo>
                  <a:pt x="13286" y="11023"/>
                </a:lnTo>
                <a:lnTo>
                  <a:pt x="13213" y="10950"/>
                </a:lnTo>
                <a:lnTo>
                  <a:pt x="13116" y="10901"/>
                </a:lnTo>
                <a:lnTo>
                  <a:pt x="13457" y="10901"/>
                </a:lnTo>
                <a:lnTo>
                  <a:pt x="13603" y="10877"/>
                </a:lnTo>
                <a:lnTo>
                  <a:pt x="13676" y="10853"/>
                </a:lnTo>
                <a:lnTo>
                  <a:pt x="13724" y="10804"/>
                </a:lnTo>
                <a:lnTo>
                  <a:pt x="13773" y="10731"/>
                </a:lnTo>
                <a:lnTo>
                  <a:pt x="13773" y="10658"/>
                </a:lnTo>
                <a:lnTo>
                  <a:pt x="13773" y="10609"/>
                </a:lnTo>
                <a:lnTo>
                  <a:pt x="13724" y="10536"/>
                </a:lnTo>
                <a:lnTo>
                  <a:pt x="13676" y="10488"/>
                </a:lnTo>
                <a:lnTo>
                  <a:pt x="13627" y="10463"/>
                </a:lnTo>
                <a:lnTo>
                  <a:pt x="13481" y="10439"/>
                </a:lnTo>
                <a:lnTo>
                  <a:pt x="13019" y="10439"/>
                </a:lnTo>
                <a:lnTo>
                  <a:pt x="12824" y="10463"/>
                </a:lnTo>
                <a:lnTo>
                  <a:pt x="12556" y="9831"/>
                </a:lnTo>
                <a:lnTo>
                  <a:pt x="12410" y="9417"/>
                </a:lnTo>
                <a:lnTo>
                  <a:pt x="12848" y="9441"/>
                </a:lnTo>
                <a:lnTo>
                  <a:pt x="13189" y="9417"/>
                </a:lnTo>
                <a:lnTo>
                  <a:pt x="13554" y="9417"/>
                </a:lnTo>
                <a:lnTo>
                  <a:pt x="13895" y="9368"/>
                </a:lnTo>
                <a:lnTo>
                  <a:pt x="14211" y="9295"/>
                </a:lnTo>
                <a:lnTo>
                  <a:pt x="14552" y="9222"/>
                </a:lnTo>
                <a:lnTo>
                  <a:pt x="14868" y="9125"/>
                </a:lnTo>
                <a:lnTo>
                  <a:pt x="15184" y="9003"/>
                </a:lnTo>
                <a:lnTo>
                  <a:pt x="15476" y="8882"/>
                </a:lnTo>
                <a:lnTo>
                  <a:pt x="15768" y="8736"/>
                </a:lnTo>
                <a:lnTo>
                  <a:pt x="16036" y="8565"/>
                </a:lnTo>
                <a:lnTo>
                  <a:pt x="16304" y="8371"/>
                </a:lnTo>
                <a:lnTo>
                  <a:pt x="16571" y="8152"/>
                </a:lnTo>
                <a:lnTo>
                  <a:pt x="16790" y="7933"/>
                </a:lnTo>
                <a:lnTo>
                  <a:pt x="17034" y="7689"/>
                </a:lnTo>
                <a:lnTo>
                  <a:pt x="17228" y="7422"/>
                </a:lnTo>
                <a:lnTo>
                  <a:pt x="17423" y="7154"/>
                </a:lnTo>
                <a:lnTo>
                  <a:pt x="17545" y="7105"/>
                </a:lnTo>
                <a:lnTo>
                  <a:pt x="17666" y="7057"/>
                </a:lnTo>
                <a:lnTo>
                  <a:pt x="17691" y="7008"/>
                </a:lnTo>
                <a:lnTo>
                  <a:pt x="17691" y="6959"/>
                </a:lnTo>
                <a:lnTo>
                  <a:pt x="17666" y="6911"/>
                </a:lnTo>
                <a:lnTo>
                  <a:pt x="17642" y="6862"/>
                </a:lnTo>
                <a:lnTo>
                  <a:pt x="17593" y="6862"/>
                </a:lnTo>
                <a:lnTo>
                  <a:pt x="17739" y="6619"/>
                </a:lnTo>
                <a:lnTo>
                  <a:pt x="17837" y="6351"/>
                </a:lnTo>
                <a:lnTo>
                  <a:pt x="18007" y="5937"/>
                </a:lnTo>
                <a:lnTo>
                  <a:pt x="18129" y="5524"/>
                </a:lnTo>
                <a:lnTo>
                  <a:pt x="18226" y="5086"/>
                </a:lnTo>
                <a:lnTo>
                  <a:pt x="18323" y="4672"/>
                </a:lnTo>
                <a:lnTo>
                  <a:pt x="18396" y="4234"/>
                </a:lnTo>
                <a:lnTo>
                  <a:pt x="18445" y="3796"/>
                </a:lnTo>
                <a:lnTo>
                  <a:pt x="18518" y="2920"/>
                </a:lnTo>
                <a:lnTo>
                  <a:pt x="18542" y="2653"/>
                </a:lnTo>
                <a:lnTo>
                  <a:pt x="18786" y="2774"/>
                </a:lnTo>
                <a:lnTo>
                  <a:pt x="19029" y="2872"/>
                </a:lnTo>
                <a:lnTo>
                  <a:pt x="19150" y="2896"/>
                </a:lnTo>
                <a:lnTo>
                  <a:pt x="19223" y="2872"/>
                </a:lnTo>
                <a:lnTo>
                  <a:pt x="19296" y="2799"/>
                </a:lnTo>
                <a:lnTo>
                  <a:pt x="19345" y="2726"/>
                </a:lnTo>
                <a:lnTo>
                  <a:pt x="19369" y="2628"/>
                </a:lnTo>
                <a:lnTo>
                  <a:pt x="19369" y="2531"/>
                </a:lnTo>
                <a:lnTo>
                  <a:pt x="19321" y="2434"/>
                </a:lnTo>
                <a:lnTo>
                  <a:pt x="19248" y="2361"/>
                </a:lnTo>
                <a:lnTo>
                  <a:pt x="19102" y="2288"/>
                </a:lnTo>
                <a:lnTo>
                  <a:pt x="18956" y="2215"/>
                </a:lnTo>
                <a:lnTo>
                  <a:pt x="18737" y="2117"/>
                </a:lnTo>
                <a:lnTo>
                  <a:pt x="18980" y="2020"/>
                </a:lnTo>
                <a:lnTo>
                  <a:pt x="19199" y="1947"/>
                </a:lnTo>
                <a:lnTo>
                  <a:pt x="19394" y="1874"/>
                </a:lnTo>
                <a:lnTo>
                  <a:pt x="19588" y="1801"/>
                </a:lnTo>
                <a:lnTo>
                  <a:pt x="19661" y="1728"/>
                </a:lnTo>
                <a:lnTo>
                  <a:pt x="19710" y="1655"/>
                </a:lnTo>
                <a:lnTo>
                  <a:pt x="19734" y="1582"/>
                </a:lnTo>
                <a:lnTo>
                  <a:pt x="19686" y="1460"/>
                </a:lnTo>
                <a:lnTo>
                  <a:pt x="19637" y="1387"/>
                </a:lnTo>
                <a:lnTo>
                  <a:pt x="19540" y="1339"/>
                </a:lnTo>
                <a:lnTo>
                  <a:pt x="19442" y="1314"/>
                </a:lnTo>
                <a:lnTo>
                  <a:pt x="19321" y="1314"/>
                </a:lnTo>
                <a:lnTo>
                  <a:pt x="19102" y="1363"/>
                </a:lnTo>
                <a:lnTo>
                  <a:pt x="18883" y="1436"/>
                </a:lnTo>
                <a:lnTo>
                  <a:pt x="18688" y="1509"/>
                </a:lnTo>
                <a:lnTo>
                  <a:pt x="18494" y="1606"/>
                </a:lnTo>
                <a:lnTo>
                  <a:pt x="18445" y="1412"/>
                </a:lnTo>
                <a:lnTo>
                  <a:pt x="18396" y="1217"/>
                </a:lnTo>
                <a:lnTo>
                  <a:pt x="18323" y="1022"/>
                </a:lnTo>
                <a:lnTo>
                  <a:pt x="18202" y="852"/>
                </a:lnTo>
                <a:lnTo>
                  <a:pt x="18080" y="682"/>
                </a:lnTo>
                <a:lnTo>
                  <a:pt x="17934" y="511"/>
                </a:lnTo>
                <a:lnTo>
                  <a:pt x="17764" y="390"/>
                </a:lnTo>
                <a:lnTo>
                  <a:pt x="17545" y="268"/>
                </a:lnTo>
                <a:lnTo>
                  <a:pt x="17228" y="122"/>
                </a:lnTo>
                <a:lnTo>
                  <a:pt x="16888" y="25"/>
                </a:lnTo>
                <a:lnTo>
                  <a:pt x="16523" y="0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429;p36">
            <a:extLst>
              <a:ext uri="{FF2B5EF4-FFF2-40B4-BE49-F238E27FC236}">
                <a16:creationId xmlns:a16="http://schemas.microsoft.com/office/drawing/2014/main" id="{FC842CC5-D138-BA47-AF16-3DB8FBA7DC44}"/>
              </a:ext>
            </a:extLst>
          </p:cNvPr>
          <p:cNvSpPr/>
          <p:nvPr/>
        </p:nvSpPr>
        <p:spPr>
          <a:xfrm>
            <a:off x="4129336" y="3550323"/>
            <a:ext cx="569228" cy="624752"/>
          </a:xfrm>
          <a:custGeom>
            <a:avLst/>
            <a:gdLst/>
            <a:ahLst/>
            <a:cxnLst/>
            <a:rect l="l" t="t" r="r" b="b"/>
            <a:pathLst>
              <a:path w="14722" h="16158" extrusionOk="0">
                <a:moveTo>
                  <a:pt x="5232" y="633"/>
                </a:moveTo>
                <a:lnTo>
                  <a:pt x="5402" y="658"/>
                </a:lnTo>
                <a:lnTo>
                  <a:pt x="5354" y="682"/>
                </a:lnTo>
                <a:lnTo>
                  <a:pt x="5062" y="755"/>
                </a:lnTo>
                <a:lnTo>
                  <a:pt x="4770" y="877"/>
                </a:lnTo>
                <a:lnTo>
                  <a:pt x="4502" y="998"/>
                </a:lnTo>
                <a:lnTo>
                  <a:pt x="4380" y="1096"/>
                </a:lnTo>
                <a:lnTo>
                  <a:pt x="4283" y="1169"/>
                </a:lnTo>
                <a:lnTo>
                  <a:pt x="4259" y="1217"/>
                </a:lnTo>
                <a:lnTo>
                  <a:pt x="4234" y="1266"/>
                </a:lnTo>
                <a:lnTo>
                  <a:pt x="4234" y="1363"/>
                </a:lnTo>
                <a:lnTo>
                  <a:pt x="4307" y="1436"/>
                </a:lnTo>
                <a:lnTo>
                  <a:pt x="4332" y="1461"/>
                </a:lnTo>
                <a:lnTo>
                  <a:pt x="4380" y="1461"/>
                </a:lnTo>
                <a:lnTo>
                  <a:pt x="4648" y="1412"/>
                </a:lnTo>
                <a:lnTo>
                  <a:pt x="4891" y="1339"/>
                </a:lnTo>
                <a:lnTo>
                  <a:pt x="5354" y="1193"/>
                </a:lnTo>
                <a:lnTo>
                  <a:pt x="5718" y="1096"/>
                </a:lnTo>
                <a:lnTo>
                  <a:pt x="5889" y="1047"/>
                </a:lnTo>
                <a:lnTo>
                  <a:pt x="6059" y="974"/>
                </a:lnTo>
                <a:lnTo>
                  <a:pt x="6229" y="1461"/>
                </a:lnTo>
                <a:lnTo>
                  <a:pt x="6059" y="1485"/>
                </a:lnTo>
                <a:lnTo>
                  <a:pt x="5889" y="1534"/>
                </a:lnTo>
                <a:lnTo>
                  <a:pt x="5548" y="1655"/>
                </a:lnTo>
                <a:lnTo>
                  <a:pt x="5281" y="1753"/>
                </a:lnTo>
                <a:lnTo>
                  <a:pt x="5013" y="1874"/>
                </a:lnTo>
                <a:lnTo>
                  <a:pt x="4770" y="1996"/>
                </a:lnTo>
                <a:lnTo>
                  <a:pt x="4526" y="2191"/>
                </a:lnTo>
                <a:lnTo>
                  <a:pt x="4502" y="2215"/>
                </a:lnTo>
                <a:lnTo>
                  <a:pt x="4526" y="2264"/>
                </a:lnTo>
                <a:lnTo>
                  <a:pt x="4551" y="2288"/>
                </a:lnTo>
                <a:lnTo>
                  <a:pt x="4575" y="2312"/>
                </a:lnTo>
                <a:lnTo>
                  <a:pt x="4867" y="2288"/>
                </a:lnTo>
                <a:lnTo>
                  <a:pt x="5135" y="2239"/>
                </a:lnTo>
                <a:lnTo>
                  <a:pt x="5670" y="2069"/>
                </a:lnTo>
                <a:lnTo>
                  <a:pt x="6010" y="1996"/>
                </a:lnTo>
                <a:lnTo>
                  <a:pt x="6181" y="1947"/>
                </a:lnTo>
                <a:lnTo>
                  <a:pt x="6327" y="1874"/>
                </a:lnTo>
                <a:lnTo>
                  <a:pt x="6351" y="1996"/>
                </a:lnTo>
                <a:lnTo>
                  <a:pt x="6375" y="2166"/>
                </a:lnTo>
                <a:lnTo>
                  <a:pt x="6156" y="2191"/>
                </a:lnTo>
                <a:lnTo>
                  <a:pt x="5937" y="2264"/>
                </a:lnTo>
                <a:lnTo>
                  <a:pt x="5524" y="2434"/>
                </a:lnTo>
                <a:lnTo>
                  <a:pt x="5135" y="2604"/>
                </a:lnTo>
                <a:lnTo>
                  <a:pt x="4721" y="2775"/>
                </a:lnTo>
                <a:lnTo>
                  <a:pt x="4697" y="2799"/>
                </a:lnTo>
                <a:lnTo>
                  <a:pt x="4672" y="2823"/>
                </a:lnTo>
                <a:lnTo>
                  <a:pt x="4697" y="2872"/>
                </a:lnTo>
                <a:lnTo>
                  <a:pt x="4721" y="2945"/>
                </a:lnTo>
                <a:lnTo>
                  <a:pt x="4794" y="2969"/>
                </a:lnTo>
                <a:lnTo>
                  <a:pt x="5183" y="2969"/>
                </a:lnTo>
                <a:lnTo>
                  <a:pt x="5402" y="2945"/>
                </a:lnTo>
                <a:lnTo>
                  <a:pt x="5621" y="2921"/>
                </a:lnTo>
                <a:lnTo>
                  <a:pt x="5840" y="2872"/>
                </a:lnTo>
                <a:lnTo>
                  <a:pt x="6059" y="2799"/>
                </a:lnTo>
                <a:lnTo>
                  <a:pt x="6254" y="2726"/>
                </a:lnTo>
                <a:lnTo>
                  <a:pt x="6424" y="2604"/>
                </a:lnTo>
                <a:lnTo>
                  <a:pt x="6424" y="3091"/>
                </a:lnTo>
                <a:lnTo>
                  <a:pt x="6327" y="3067"/>
                </a:lnTo>
                <a:lnTo>
                  <a:pt x="6229" y="3042"/>
                </a:lnTo>
                <a:lnTo>
                  <a:pt x="6035" y="3067"/>
                </a:lnTo>
                <a:lnTo>
                  <a:pt x="5621" y="3164"/>
                </a:lnTo>
                <a:lnTo>
                  <a:pt x="5402" y="3213"/>
                </a:lnTo>
                <a:lnTo>
                  <a:pt x="5183" y="3286"/>
                </a:lnTo>
                <a:lnTo>
                  <a:pt x="4989" y="3359"/>
                </a:lnTo>
                <a:lnTo>
                  <a:pt x="4794" y="3480"/>
                </a:lnTo>
                <a:lnTo>
                  <a:pt x="4770" y="3529"/>
                </a:lnTo>
                <a:lnTo>
                  <a:pt x="4770" y="3553"/>
                </a:lnTo>
                <a:lnTo>
                  <a:pt x="4794" y="3602"/>
                </a:lnTo>
                <a:lnTo>
                  <a:pt x="4843" y="3626"/>
                </a:lnTo>
                <a:lnTo>
                  <a:pt x="4940" y="3651"/>
                </a:lnTo>
                <a:lnTo>
                  <a:pt x="5062" y="3675"/>
                </a:lnTo>
                <a:lnTo>
                  <a:pt x="5305" y="3675"/>
                </a:lnTo>
                <a:lnTo>
                  <a:pt x="5816" y="3626"/>
                </a:lnTo>
                <a:lnTo>
                  <a:pt x="6108" y="3602"/>
                </a:lnTo>
                <a:lnTo>
                  <a:pt x="6254" y="3578"/>
                </a:lnTo>
                <a:lnTo>
                  <a:pt x="6400" y="3505"/>
                </a:lnTo>
                <a:lnTo>
                  <a:pt x="6400" y="3505"/>
                </a:lnTo>
                <a:lnTo>
                  <a:pt x="6351" y="3821"/>
                </a:lnTo>
                <a:lnTo>
                  <a:pt x="6327" y="3943"/>
                </a:lnTo>
                <a:lnTo>
                  <a:pt x="6059" y="3943"/>
                </a:lnTo>
                <a:lnTo>
                  <a:pt x="5816" y="3967"/>
                </a:lnTo>
                <a:lnTo>
                  <a:pt x="5572" y="3991"/>
                </a:lnTo>
                <a:lnTo>
                  <a:pt x="5329" y="4040"/>
                </a:lnTo>
                <a:lnTo>
                  <a:pt x="5110" y="4137"/>
                </a:lnTo>
                <a:lnTo>
                  <a:pt x="4916" y="4259"/>
                </a:lnTo>
                <a:lnTo>
                  <a:pt x="4867" y="4308"/>
                </a:lnTo>
                <a:lnTo>
                  <a:pt x="4867" y="4356"/>
                </a:lnTo>
                <a:lnTo>
                  <a:pt x="4916" y="4405"/>
                </a:lnTo>
                <a:lnTo>
                  <a:pt x="4940" y="4429"/>
                </a:lnTo>
                <a:lnTo>
                  <a:pt x="5159" y="4478"/>
                </a:lnTo>
                <a:lnTo>
                  <a:pt x="5378" y="4478"/>
                </a:lnTo>
                <a:lnTo>
                  <a:pt x="5816" y="4454"/>
                </a:lnTo>
                <a:lnTo>
                  <a:pt x="6156" y="4454"/>
                </a:lnTo>
                <a:lnTo>
                  <a:pt x="6035" y="4770"/>
                </a:lnTo>
                <a:lnTo>
                  <a:pt x="5499" y="4819"/>
                </a:lnTo>
                <a:lnTo>
                  <a:pt x="4964" y="4892"/>
                </a:lnTo>
                <a:lnTo>
                  <a:pt x="4916" y="4916"/>
                </a:lnTo>
                <a:lnTo>
                  <a:pt x="4867" y="4965"/>
                </a:lnTo>
                <a:lnTo>
                  <a:pt x="4843" y="5013"/>
                </a:lnTo>
                <a:lnTo>
                  <a:pt x="4843" y="5062"/>
                </a:lnTo>
                <a:lnTo>
                  <a:pt x="4867" y="5111"/>
                </a:lnTo>
                <a:lnTo>
                  <a:pt x="4916" y="5159"/>
                </a:lnTo>
                <a:lnTo>
                  <a:pt x="4964" y="5208"/>
                </a:lnTo>
                <a:lnTo>
                  <a:pt x="5013" y="5208"/>
                </a:lnTo>
                <a:lnTo>
                  <a:pt x="5378" y="5257"/>
                </a:lnTo>
                <a:lnTo>
                  <a:pt x="5718" y="5257"/>
                </a:lnTo>
                <a:lnTo>
                  <a:pt x="5572" y="5451"/>
                </a:lnTo>
                <a:lnTo>
                  <a:pt x="5402" y="5597"/>
                </a:lnTo>
                <a:lnTo>
                  <a:pt x="5232" y="5695"/>
                </a:lnTo>
                <a:lnTo>
                  <a:pt x="5013" y="5768"/>
                </a:lnTo>
                <a:lnTo>
                  <a:pt x="4818" y="5768"/>
                </a:lnTo>
                <a:lnTo>
                  <a:pt x="4599" y="5743"/>
                </a:lnTo>
                <a:lnTo>
                  <a:pt x="4356" y="5622"/>
                </a:lnTo>
                <a:lnTo>
                  <a:pt x="4113" y="5451"/>
                </a:lnTo>
                <a:lnTo>
                  <a:pt x="3942" y="5305"/>
                </a:lnTo>
                <a:lnTo>
                  <a:pt x="3796" y="5159"/>
                </a:lnTo>
                <a:lnTo>
                  <a:pt x="3675" y="4965"/>
                </a:lnTo>
                <a:lnTo>
                  <a:pt x="3553" y="4770"/>
                </a:lnTo>
                <a:lnTo>
                  <a:pt x="3456" y="4551"/>
                </a:lnTo>
                <a:lnTo>
                  <a:pt x="3383" y="4332"/>
                </a:lnTo>
                <a:lnTo>
                  <a:pt x="3310" y="4113"/>
                </a:lnTo>
                <a:lnTo>
                  <a:pt x="3261" y="3870"/>
                </a:lnTo>
                <a:lnTo>
                  <a:pt x="3188" y="3407"/>
                </a:lnTo>
                <a:lnTo>
                  <a:pt x="3164" y="2921"/>
                </a:lnTo>
                <a:lnTo>
                  <a:pt x="3212" y="2483"/>
                </a:lnTo>
                <a:lnTo>
                  <a:pt x="3285" y="2069"/>
                </a:lnTo>
                <a:lnTo>
                  <a:pt x="3358" y="1874"/>
                </a:lnTo>
                <a:lnTo>
                  <a:pt x="3431" y="1704"/>
                </a:lnTo>
                <a:lnTo>
                  <a:pt x="3504" y="1534"/>
                </a:lnTo>
                <a:lnTo>
                  <a:pt x="3602" y="1388"/>
                </a:lnTo>
                <a:lnTo>
                  <a:pt x="3723" y="1266"/>
                </a:lnTo>
                <a:lnTo>
                  <a:pt x="3845" y="1120"/>
                </a:lnTo>
                <a:lnTo>
                  <a:pt x="3967" y="1023"/>
                </a:lnTo>
                <a:lnTo>
                  <a:pt x="4088" y="925"/>
                </a:lnTo>
                <a:lnTo>
                  <a:pt x="4234" y="828"/>
                </a:lnTo>
                <a:lnTo>
                  <a:pt x="4405" y="755"/>
                </a:lnTo>
                <a:lnTo>
                  <a:pt x="4551" y="706"/>
                </a:lnTo>
                <a:lnTo>
                  <a:pt x="4721" y="658"/>
                </a:lnTo>
                <a:lnTo>
                  <a:pt x="4891" y="633"/>
                </a:lnTo>
                <a:close/>
                <a:moveTo>
                  <a:pt x="9393" y="658"/>
                </a:moveTo>
                <a:lnTo>
                  <a:pt x="9076" y="852"/>
                </a:lnTo>
                <a:lnTo>
                  <a:pt x="8784" y="1096"/>
                </a:lnTo>
                <a:lnTo>
                  <a:pt x="8760" y="1144"/>
                </a:lnTo>
                <a:lnTo>
                  <a:pt x="8760" y="1217"/>
                </a:lnTo>
                <a:lnTo>
                  <a:pt x="8760" y="1266"/>
                </a:lnTo>
                <a:lnTo>
                  <a:pt x="8784" y="1290"/>
                </a:lnTo>
                <a:lnTo>
                  <a:pt x="8857" y="1315"/>
                </a:lnTo>
                <a:lnTo>
                  <a:pt x="8955" y="1315"/>
                </a:lnTo>
                <a:lnTo>
                  <a:pt x="9052" y="1266"/>
                </a:lnTo>
                <a:lnTo>
                  <a:pt x="9149" y="1217"/>
                </a:lnTo>
                <a:lnTo>
                  <a:pt x="9490" y="1023"/>
                </a:lnTo>
                <a:lnTo>
                  <a:pt x="9733" y="901"/>
                </a:lnTo>
                <a:lnTo>
                  <a:pt x="9977" y="804"/>
                </a:lnTo>
                <a:lnTo>
                  <a:pt x="10196" y="901"/>
                </a:lnTo>
                <a:lnTo>
                  <a:pt x="10415" y="1047"/>
                </a:lnTo>
                <a:lnTo>
                  <a:pt x="10001" y="1169"/>
                </a:lnTo>
                <a:lnTo>
                  <a:pt x="9806" y="1266"/>
                </a:lnTo>
                <a:lnTo>
                  <a:pt x="9636" y="1363"/>
                </a:lnTo>
                <a:lnTo>
                  <a:pt x="9441" y="1485"/>
                </a:lnTo>
                <a:lnTo>
                  <a:pt x="9295" y="1607"/>
                </a:lnTo>
                <a:lnTo>
                  <a:pt x="9149" y="1753"/>
                </a:lnTo>
                <a:lnTo>
                  <a:pt x="9028" y="1899"/>
                </a:lnTo>
                <a:lnTo>
                  <a:pt x="9003" y="1923"/>
                </a:lnTo>
                <a:lnTo>
                  <a:pt x="9003" y="1947"/>
                </a:lnTo>
                <a:lnTo>
                  <a:pt x="9028" y="2020"/>
                </a:lnTo>
                <a:lnTo>
                  <a:pt x="9076" y="2069"/>
                </a:lnTo>
                <a:lnTo>
                  <a:pt x="9149" y="2069"/>
                </a:lnTo>
                <a:lnTo>
                  <a:pt x="9344" y="2020"/>
                </a:lnTo>
                <a:lnTo>
                  <a:pt x="9514" y="1947"/>
                </a:lnTo>
                <a:lnTo>
                  <a:pt x="9904" y="1777"/>
                </a:lnTo>
                <a:lnTo>
                  <a:pt x="10366" y="1582"/>
                </a:lnTo>
                <a:lnTo>
                  <a:pt x="10828" y="1412"/>
                </a:lnTo>
                <a:lnTo>
                  <a:pt x="11096" y="1753"/>
                </a:lnTo>
                <a:lnTo>
                  <a:pt x="10926" y="1777"/>
                </a:lnTo>
                <a:lnTo>
                  <a:pt x="10755" y="1826"/>
                </a:lnTo>
                <a:lnTo>
                  <a:pt x="10415" y="1972"/>
                </a:lnTo>
                <a:lnTo>
                  <a:pt x="9928" y="2191"/>
                </a:lnTo>
                <a:lnTo>
                  <a:pt x="9685" y="2337"/>
                </a:lnTo>
                <a:lnTo>
                  <a:pt x="9466" y="2483"/>
                </a:lnTo>
                <a:lnTo>
                  <a:pt x="9441" y="2507"/>
                </a:lnTo>
                <a:lnTo>
                  <a:pt x="9417" y="2556"/>
                </a:lnTo>
                <a:lnTo>
                  <a:pt x="9441" y="2604"/>
                </a:lnTo>
                <a:lnTo>
                  <a:pt x="9490" y="2604"/>
                </a:lnTo>
                <a:lnTo>
                  <a:pt x="9758" y="2580"/>
                </a:lnTo>
                <a:lnTo>
                  <a:pt x="10025" y="2531"/>
                </a:lnTo>
                <a:lnTo>
                  <a:pt x="10269" y="2458"/>
                </a:lnTo>
                <a:lnTo>
                  <a:pt x="10536" y="2385"/>
                </a:lnTo>
                <a:lnTo>
                  <a:pt x="10926" y="2239"/>
                </a:lnTo>
                <a:lnTo>
                  <a:pt x="11120" y="2166"/>
                </a:lnTo>
                <a:lnTo>
                  <a:pt x="11193" y="2093"/>
                </a:lnTo>
                <a:lnTo>
                  <a:pt x="11291" y="2020"/>
                </a:lnTo>
                <a:lnTo>
                  <a:pt x="11388" y="2239"/>
                </a:lnTo>
                <a:lnTo>
                  <a:pt x="11485" y="2458"/>
                </a:lnTo>
                <a:lnTo>
                  <a:pt x="11339" y="2483"/>
                </a:lnTo>
                <a:lnTo>
                  <a:pt x="11193" y="2531"/>
                </a:lnTo>
                <a:lnTo>
                  <a:pt x="10901" y="2653"/>
                </a:lnTo>
                <a:lnTo>
                  <a:pt x="10634" y="2750"/>
                </a:lnTo>
                <a:lnTo>
                  <a:pt x="10366" y="2823"/>
                </a:lnTo>
                <a:lnTo>
                  <a:pt x="10098" y="2921"/>
                </a:lnTo>
                <a:lnTo>
                  <a:pt x="9952" y="2969"/>
                </a:lnTo>
                <a:lnTo>
                  <a:pt x="9831" y="3042"/>
                </a:lnTo>
                <a:lnTo>
                  <a:pt x="9806" y="3091"/>
                </a:lnTo>
                <a:lnTo>
                  <a:pt x="9806" y="3115"/>
                </a:lnTo>
                <a:lnTo>
                  <a:pt x="9806" y="3164"/>
                </a:lnTo>
                <a:lnTo>
                  <a:pt x="9855" y="3188"/>
                </a:lnTo>
                <a:lnTo>
                  <a:pt x="9977" y="3237"/>
                </a:lnTo>
                <a:lnTo>
                  <a:pt x="10123" y="3261"/>
                </a:lnTo>
                <a:lnTo>
                  <a:pt x="10390" y="3261"/>
                </a:lnTo>
                <a:lnTo>
                  <a:pt x="10658" y="3213"/>
                </a:lnTo>
                <a:lnTo>
                  <a:pt x="10926" y="3164"/>
                </a:lnTo>
                <a:lnTo>
                  <a:pt x="11291" y="3067"/>
                </a:lnTo>
                <a:lnTo>
                  <a:pt x="11461" y="3018"/>
                </a:lnTo>
                <a:lnTo>
                  <a:pt x="11631" y="2921"/>
                </a:lnTo>
                <a:lnTo>
                  <a:pt x="11680" y="3140"/>
                </a:lnTo>
                <a:lnTo>
                  <a:pt x="11729" y="3359"/>
                </a:lnTo>
                <a:lnTo>
                  <a:pt x="11291" y="3505"/>
                </a:lnTo>
                <a:lnTo>
                  <a:pt x="10780" y="3651"/>
                </a:lnTo>
                <a:lnTo>
                  <a:pt x="10512" y="3699"/>
                </a:lnTo>
                <a:lnTo>
                  <a:pt x="10269" y="3797"/>
                </a:lnTo>
                <a:lnTo>
                  <a:pt x="10220" y="3821"/>
                </a:lnTo>
                <a:lnTo>
                  <a:pt x="10196" y="3894"/>
                </a:lnTo>
                <a:lnTo>
                  <a:pt x="10220" y="3943"/>
                </a:lnTo>
                <a:lnTo>
                  <a:pt x="10269" y="3967"/>
                </a:lnTo>
                <a:lnTo>
                  <a:pt x="10536" y="4016"/>
                </a:lnTo>
                <a:lnTo>
                  <a:pt x="10780" y="4040"/>
                </a:lnTo>
                <a:lnTo>
                  <a:pt x="11023" y="4016"/>
                </a:lnTo>
                <a:lnTo>
                  <a:pt x="11266" y="3991"/>
                </a:lnTo>
                <a:lnTo>
                  <a:pt x="11510" y="3967"/>
                </a:lnTo>
                <a:lnTo>
                  <a:pt x="11753" y="3918"/>
                </a:lnTo>
                <a:lnTo>
                  <a:pt x="11729" y="4137"/>
                </a:lnTo>
                <a:lnTo>
                  <a:pt x="11704" y="4381"/>
                </a:lnTo>
                <a:lnTo>
                  <a:pt x="11680" y="4381"/>
                </a:lnTo>
                <a:lnTo>
                  <a:pt x="11364" y="4356"/>
                </a:lnTo>
                <a:lnTo>
                  <a:pt x="11023" y="4381"/>
                </a:lnTo>
                <a:lnTo>
                  <a:pt x="10682" y="4429"/>
                </a:lnTo>
                <a:lnTo>
                  <a:pt x="10366" y="4478"/>
                </a:lnTo>
                <a:lnTo>
                  <a:pt x="10317" y="4502"/>
                </a:lnTo>
                <a:lnTo>
                  <a:pt x="10269" y="4527"/>
                </a:lnTo>
                <a:lnTo>
                  <a:pt x="10244" y="4575"/>
                </a:lnTo>
                <a:lnTo>
                  <a:pt x="10244" y="4624"/>
                </a:lnTo>
                <a:lnTo>
                  <a:pt x="10244" y="4673"/>
                </a:lnTo>
                <a:lnTo>
                  <a:pt x="10269" y="4721"/>
                </a:lnTo>
                <a:lnTo>
                  <a:pt x="10317" y="4770"/>
                </a:lnTo>
                <a:lnTo>
                  <a:pt x="10366" y="4770"/>
                </a:lnTo>
                <a:lnTo>
                  <a:pt x="10950" y="4843"/>
                </a:lnTo>
                <a:lnTo>
                  <a:pt x="11242" y="4867"/>
                </a:lnTo>
                <a:lnTo>
                  <a:pt x="11534" y="4867"/>
                </a:lnTo>
                <a:lnTo>
                  <a:pt x="11461" y="5013"/>
                </a:lnTo>
                <a:lnTo>
                  <a:pt x="11364" y="5184"/>
                </a:lnTo>
                <a:lnTo>
                  <a:pt x="11120" y="5111"/>
                </a:lnTo>
                <a:lnTo>
                  <a:pt x="10901" y="5086"/>
                </a:lnTo>
                <a:lnTo>
                  <a:pt x="10780" y="5086"/>
                </a:lnTo>
                <a:lnTo>
                  <a:pt x="10658" y="5111"/>
                </a:lnTo>
                <a:lnTo>
                  <a:pt x="10561" y="5135"/>
                </a:lnTo>
                <a:lnTo>
                  <a:pt x="10439" y="5208"/>
                </a:lnTo>
                <a:lnTo>
                  <a:pt x="10415" y="5232"/>
                </a:lnTo>
                <a:lnTo>
                  <a:pt x="10415" y="5281"/>
                </a:lnTo>
                <a:lnTo>
                  <a:pt x="10415" y="5330"/>
                </a:lnTo>
                <a:lnTo>
                  <a:pt x="10463" y="5354"/>
                </a:lnTo>
                <a:lnTo>
                  <a:pt x="10755" y="5451"/>
                </a:lnTo>
                <a:lnTo>
                  <a:pt x="11023" y="5549"/>
                </a:lnTo>
                <a:lnTo>
                  <a:pt x="10877" y="5646"/>
                </a:lnTo>
                <a:lnTo>
                  <a:pt x="10780" y="5719"/>
                </a:lnTo>
                <a:lnTo>
                  <a:pt x="10536" y="5646"/>
                </a:lnTo>
                <a:lnTo>
                  <a:pt x="10415" y="5597"/>
                </a:lnTo>
                <a:lnTo>
                  <a:pt x="10293" y="5524"/>
                </a:lnTo>
                <a:lnTo>
                  <a:pt x="10171" y="5451"/>
                </a:lnTo>
                <a:lnTo>
                  <a:pt x="10050" y="5427"/>
                </a:lnTo>
                <a:lnTo>
                  <a:pt x="9977" y="5427"/>
                </a:lnTo>
                <a:lnTo>
                  <a:pt x="9928" y="5451"/>
                </a:lnTo>
                <a:lnTo>
                  <a:pt x="9879" y="5500"/>
                </a:lnTo>
                <a:lnTo>
                  <a:pt x="9879" y="5597"/>
                </a:lnTo>
                <a:lnTo>
                  <a:pt x="9904" y="5670"/>
                </a:lnTo>
                <a:lnTo>
                  <a:pt x="9952" y="5768"/>
                </a:lnTo>
                <a:lnTo>
                  <a:pt x="10025" y="5841"/>
                </a:lnTo>
                <a:lnTo>
                  <a:pt x="10123" y="5914"/>
                </a:lnTo>
                <a:lnTo>
                  <a:pt x="9879" y="5914"/>
                </a:lnTo>
                <a:lnTo>
                  <a:pt x="9636" y="5889"/>
                </a:lnTo>
                <a:lnTo>
                  <a:pt x="9417" y="5841"/>
                </a:lnTo>
                <a:lnTo>
                  <a:pt x="9198" y="5743"/>
                </a:lnTo>
                <a:lnTo>
                  <a:pt x="9003" y="5597"/>
                </a:lnTo>
                <a:lnTo>
                  <a:pt x="8833" y="5451"/>
                </a:lnTo>
                <a:lnTo>
                  <a:pt x="8711" y="5257"/>
                </a:lnTo>
                <a:lnTo>
                  <a:pt x="8590" y="5062"/>
                </a:lnTo>
                <a:lnTo>
                  <a:pt x="8492" y="4843"/>
                </a:lnTo>
                <a:lnTo>
                  <a:pt x="8419" y="4624"/>
                </a:lnTo>
                <a:lnTo>
                  <a:pt x="8298" y="4186"/>
                </a:lnTo>
                <a:lnTo>
                  <a:pt x="8225" y="3797"/>
                </a:lnTo>
                <a:lnTo>
                  <a:pt x="8152" y="3359"/>
                </a:lnTo>
                <a:lnTo>
                  <a:pt x="8127" y="2921"/>
                </a:lnTo>
                <a:lnTo>
                  <a:pt x="8127" y="2483"/>
                </a:lnTo>
                <a:lnTo>
                  <a:pt x="8152" y="2020"/>
                </a:lnTo>
                <a:lnTo>
                  <a:pt x="8225" y="1582"/>
                </a:lnTo>
                <a:lnTo>
                  <a:pt x="8298" y="1363"/>
                </a:lnTo>
                <a:lnTo>
                  <a:pt x="8371" y="1169"/>
                </a:lnTo>
                <a:lnTo>
                  <a:pt x="8444" y="974"/>
                </a:lnTo>
                <a:lnTo>
                  <a:pt x="8541" y="804"/>
                </a:lnTo>
                <a:lnTo>
                  <a:pt x="8760" y="731"/>
                </a:lnTo>
                <a:lnTo>
                  <a:pt x="8979" y="682"/>
                </a:lnTo>
                <a:lnTo>
                  <a:pt x="9198" y="658"/>
                </a:lnTo>
                <a:close/>
                <a:moveTo>
                  <a:pt x="4940" y="1"/>
                </a:moveTo>
                <a:lnTo>
                  <a:pt x="4745" y="25"/>
                </a:lnTo>
                <a:lnTo>
                  <a:pt x="4526" y="74"/>
                </a:lnTo>
                <a:lnTo>
                  <a:pt x="4307" y="147"/>
                </a:lnTo>
                <a:lnTo>
                  <a:pt x="4113" y="244"/>
                </a:lnTo>
                <a:lnTo>
                  <a:pt x="3918" y="341"/>
                </a:lnTo>
                <a:lnTo>
                  <a:pt x="3723" y="487"/>
                </a:lnTo>
                <a:lnTo>
                  <a:pt x="3553" y="609"/>
                </a:lnTo>
                <a:lnTo>
                  <a:pt x="3383" y="779"/>
                </a:lnTo>
                <a:lnTo>
                  <a:pt x="3237" y="950"/>
                </a:lnTo>
                <a:lnTo>
                  <a:pt x="3091" y="1120"/>
                </a:lnTo>
                <a:lnTo>
                  <a:pt x="2969" y="1315"/>
                </a:lnTo>
                <a:lnTo>
                  <a:pt x="2823" y="1558"/>
                </a:lnTo>
                <a:lnTo>
                  <a:pt x="2726" y="1850"/>
                </a:lnTo>
                <a:lnTo>
                  <a:pt x="2653" y="2118"/>
                </a:lnTo>
                <a:lnTo>
                  <a:pt x="2604" y="2410"/>
                </a:lnTo>
                <a:lnTo>
                  <a:pt x="2555" y="2726"/>
                </a:lnTo>
                <a:lnTo>
                  <a:pt x="2555" y="3018"/>
                </a:lnTo>
                <a:lnTo>
                  <a:pt x="2555" y="3334"/>
                </a:lnTo>
                <a:lnTo>
                  <a:pt x="2604" y="3626"/>
                </a:lnTo>
                <a:lnTo>
                  <a:pt x="2653" y="3943"/>
                </a:lnTo>
                <a:lnTo>
                  <a:pt x="2726" y="4235"/>
                </a:lnTo>
                <a:lnTo>
                  <a:pt x="2823" y="4527"/>
                </a:lnTo>
                <a:lnTo>
                  <a:pt x="2945" y="4794"/>
                </a:lnTo>
                <a:lnTo>
                  <a:pt x="3091" y="5062"/>
                </a:lnTo>
                <a:lnTo>
                  <a:pt x="3237" y="5330"/>
                </a:lnTo>
                <a:lnTo>
                  <a:pt x="3407" y="5549"/>
                </a:lnTo>
                <a:lnTo>
                  <a:pt x="3602" y="5768"/>
                </a:lnTo>
                <a:lnTo>
                  <a:pt x="3772" y="5938"/>
                </a:lnTo>
                <a:lnTo>
                  <a:pt x="3942" y="6060"/>
                </a:lnTo>
                <a:lnTo>
                  <a:pt x="4161" y="6157"/>
                </a:lnTo>
                <a:lnTo>
                  <a:pt x="4380" y="6230"/>
                </a:lnTo>
                <a:lnTo>
                  <a:pt x="4599" y="6279"/>
                </a:lnTo>
                <a:lnTo>
                  <a:pt x="5062" y="6279"/>
                </a:lnTo>
                <a:lnTo>
                  <a:pt x="5281" y="6230"/>
                </a:lnTo>
                <a:lnTo>
                  <a:pt x="5524" y="6133"/>
                </a:lnTo>
                <a:lnTo>
                  <a:pt x="5718" y="6011"/>
                </a:lnTo>
                <a:lnTo>
                  <a:pt x="5913" y="5865"/>
                </a:lnTo>
                <a:lnTo>
                  <a:pt x="6059" y="5695"/>
                </a:lnTo>
                <a:lnTo>
                  <a:pt x="6205" y="5500"/>
                </a:lnTo>
                <a:lnTo>
                  <a:pt x="6351" y="5281"/>
                </a:lnTo>
                <a:lnTo>
                  <a:pt x="6448" y="5086"/>
                </a:lnTo>
                <a:lnTo>
                  <a:pt x="6546" y="4867"/>
                </a:lnTo>
                <a:lnTo>
                  <a:pt x="6716" y="4356"/>
                </a:lnTo>
                <a:lnTo>
                  <a:pt x="6838" y="3821"/>
                </a:lnTo>
                <a:lnTo>
                  <a:pt x="6911" y="3261"/>
                </a:lnTo>
                <a:lnTo>
                  <a:pt x="6935" y="2969"/>
                </a:lnTo>
                <a:lnTo>
                  <a:pt x="6935" y="2702"/>
                </a:lnTo>
                <a:lnTo>
                  <a:pt x="6911" y="2410"/>
                </a:lnTo>
                <a:lnTo>
                  <a:pt x="6886" y="2118"/>
                </a:lnTo>
                <a:lnTo>
                  <a:pt x="6838" y="1850"/>
                </a:lnTo>
                <a:lnTo>
                  <a:pt x="6789" y="1582"/>
                </a:lnTo>
                <a:lnTo>
                  <a:pt x="6692" y="1315"/>
                </a:lnTo>
                <a:lnTo>
                  <a:pt x="6594" y="1047"/>
                </a:lnTo>
                <a:lnTo>
                  <a:pt x="6473" y="804"/>
                </a:lnTo>
                <a:lnTo>
                  <a:pt x="6351" y="585"/>
                </a:lnTo>
                <a:lnTo>
                  <a:pt x="6327" y="512"/>
                </a:lnTo>
                <a:lnTo>
                  <a:pt x="6254" y="439"/>
                </a:lnTo>
                <a:lnTo>
                  <a:pt x="6229" y="414"/>
                </a:lnTo>
                <a:lnTo>
                  <a:pt x="6132" y="293"/>
                </a:lnTo>
                <a:lnTo>
                  <a:pt x="6083" y="268"/>
                </a:lnTo>
                <a:lnTo>
                  <a:pt x="6010" y="268"/>
                </a:lnTo>
                <a:lnTo>
                  <a:pt x="5816" y="147"/>
                </a:lnTo>
                <a:lnTo>
                  <a:pt x="5597" y="74"/>
                </a:lnTo>
                <a:lnTo>
                  <a:pt x="5378" y="25"/>
                </a:lnTo>
                <a:lnTo>
                  <a:pt x="5159" y="1"/>
                </a:lnTo>
                <a:close/>
                <a:moveTo>
                  <a:pt x="9271" y="49"/>
                </a:moveTo>
                <a:lnTo>
                  <a:pt x="8979" y="74"/>
                </a:lnTo>
                <a:lnTo>
                  <a:pt x="8663" y="122"/>
                </a:lnTo>
                <a:lnTo>
                  <a:pt x="8371" y="220"/>
                </a:lnTo>
                <a:lnTo>
                  <a:pt x="8273" y="268"/>
                </a:lnTo>
                <a:lnTo>
                  <a:pt x="8200" y="366"/>
                </a:lnTo>
                <a:lnTo>
                  <a:pt x="8176" y="439"/>
                </a:lnTo>
                <a:lnTo>
                  <a:pt x="8176" y="536"/>
                </a:lnTo>
                <a:lnTo>
                  <a:pt x="8079" y="658"/>
                </a:lnTo>
                <a:lnTo>
                  <a:pt x="7981" y="804"/>
                </a:lnTo>
                <a:lnTo>
                  <a:pt x="7860" y="1071"/>
                </a:lnTo>
                <a:lnTo>
                  <a:pt x="7762" y="1388"/>
                </a:lnTo>
                <a:lnTo>
                  <a:pt x="7689" y="1704"/>
                </a:lnTo>
                <a:lnTo>
                  <a:pt x="7641" y="2069"/>
                </a:lnTo>
                <a:lnTo>
                  <a:pt x="7616" y="2410"/>
                </a:lnTo>
                <a:lnTo>
                  <a:pt x="7592" y="2750"/>
                </a:lnTo>
                <a:lnTo>
                  <a:pt x="7592" y="3091"/>
                </a:lnTo>
                <a:lnTo>
                  <a:pt x="7616" y="3456"/>
                </a:lnTo>
                <a:lnTo>
                  <a:pt x="7641" y="3797"/>
                </a:lnTo>
                <a:lnTo>
                  <a:pt x="7689" y="4137"/>
                </a:lnTo>
                <a:lnTo>
                  <a:pt x="7762" y="4478"/>
                </a:lnTo>
                <a:lnTo>
                  <a:pt x="7835" y="4746"/>
                </a:lnTo>
                <a:lnTo>
                  <a:pt x="7908" y="5013"/>
                </a:lnTo>
                <a:lnTo>
                  <a:pt x="8030" y="5257"/>
                </a:lnTo>
                <a:lnTo>
                  <a:pt x="8152" y="5476"/>
                </a:lnTo>
                <a:lnTo>
                  <a:pt x="8298" y="5719"/>
                </a:lnTo>
                <a:lnTo>
                  <a:pt x="8468" y="5914"/>
                </a:lnTo>
                <a:lnTo>
                  <a:pt x="8663" y="6108"/>
                </a:lnTo>
                <a:lnTo>
                  <a:pt x="8882" y="6279"/>
                </a:lnTo>
                <a:lnTo>
                  <a:pt x="9125" y="6400"/>
                </a:lnTo>
                <a:lnTo>
                  <a:pt x="9368" y="6497"/>
                </a:lnTo>
                <a:lnTo>
                  <a:pt x="9636" y="6546"/>
                </a:lnTo>
                <a:lnTo>
                  <a:pt x="9904" y="6546"/>
                </a:lnTo>
                <a:lnTo>
                  <a:pt x="10171" y="6522"/>
                </a:lnTo>
                <a:lnTo>
                  <a:pt x="10439" y="6473"/>
                </a:lnTo>
                <a:lnTo>
                  <a:pt x="10707" y="6400"/>
                </a:lnTo>
                <a:lnTo>
                  <a:pt x="10950" y="6327"/>
                </a:lnTo>
                <a:lnTo>
                  <a:pt x="11218" y="6181"/>
                </a:lnTo>
                <a:lnTo>
                  <a:pt x="11461" y="6011"/>
                </a:lnTo>
                <a:lnTo>
                  <a:pt x="11656" y="5816"/>
                </a:lnTo>
                <a:lnTo>
                  <a:pt x="11826" y="5622"/>
                </a:lnTo>
                <a:lnTo>
                  <a:pt x="11996" y="5378"/>
                </a:lnTo>
                <a:lnTo>
                  <a:pt x="12118" y="5135"/>
                </a:lnTo>
                <a:lnTo>
                  <a:pt x="12215" y="4867"/>
                </a:lnTo>
                <a:lnTo>
                  <a:pt x="12288" y="4600"/>
                </a:lnTo>
                <a:lnTo>
                  <a:pt x="12337" y="4308"/>
                </a:lnTo>
                <a:lnTo>
                  <a:pt x="12361" y="4016"/>
                </a:lnTo>
                <a:lnTo>
                  <a:pt x="12361" y="3724"/>
                </a:lnTo>
                <a:lnTo>
                  <a:pt x="12337" y="3456"/>
                </a:lnTo>
                <a:lnTo>
                  <a:pt x="12313" y="3164"/>
                </a:lnTo>
                <a:lnTo>
                  <a:pt x="12240" y="2896"/>
                </a:lnTo>
                <a:lnTo>
                  <a:pt x="12167" y="2604"/>
                </a:lnTo>
                <a:lnTo>
                  <a:pt x="12094" y="2361"/>
                </a:lnTo>
                <a:lnTo>
                  <a:pt x="11972" y="2093"/>
                </a:lnTo>
                <a:lnTo>
                  <a:pt x="11826" y="1826"/>
                </a:lnTo>
                <a:lnTo>
                  <a:pt x="11680" y="1582"/>
                </a:lnTo>
                <a:lnTo>
                  <a:pt x="11485" y="1339"/>
                </a:lnTo>
                <a:lnTo>
                  <a:pt x="11291" y="1096"/>
                </a:lnTo>
                <a:lnTo>
                  <a:pt x="11096" y="877"/>
                </a:lnTo>
                <a:lnTo>
                  <a:pt x="10853" y="682"/>
                </a:lnTo>
                <a:lnTo>
                  <a:pt x="10634" y="512"/>
                </a:lnTo>
                <a:lnTo>
                  <a:pt x="10366" y="341"/>
                </a:lnTo>
                <a:lnTo>
                  <a:pt x="10098" y="220"/>
                </a:lnTo>
                <a:lnTo>
                  <a:pt x="9831" y="122"/>
                </a:lnTo>
                <a:lnTo>
                  <a:pt x="9563" y="74"/>
                </a:lnTo>
                <a:lnTo>
                  <a:pt x="9271" y="49"/>
                </a:lnTo>
                <a:close/>
                <a:moveTo>
                  <a:pt x="1850" y="5257"/>
                </a:moveTo>
                <a:lnTo>
                  <a:pt x="2044" y="5281"/>
                </a:lnTo>
                <a:lnTo>
                  <a:pt x="1825" y="5354"/>
                </a:lnTo>
                <a:lnTo>
                  <a:pt x="1606" y="5451"/>
                </a:lnTo>
                <a:lnTo>
                  <a:pt x="1460" y="5524"/>
                </a:lnTo>
                <a:lnTo>
                  <a:pt x="1290" y="5597"/>
                </a:lnTo>
                <a:lnTo>
                  <a:pt x="1168" y="5719"/>
                </a:lnTo>
                <a:lnTo>
                  <a:pt x="1095" y="5768"/>
                </a:lnTo>
                <a:lnTo>
                  <a:pt x="1047" y="5841"/>
                </a:lnTo>
                <a:lnTo>
                  <a:pt x="1047" y="5889"/>
                </a:lnTo>
                <a:lnTo>
                  <a:pt x="1047" y="5938"/>
                </a:lnTo>
                <a:lnTo>
                  <a:pt x="1071" y="5987"/>
                </a:lnTo>
                <a:lnTo>
                  <a:pt x="1120" y="5987"/>
                </a:lnTo>
                <a:lnTo>
                  <a:pt x="1266" y="6011"/>
                </a:lnTo>
                <a:lnTo>
                  <a:pt x="1412" y="5962"/>
                </a:lnTo>
                <a:lnTo>
                  <a:pt x="1704" y="5865"/>
                </a:lnTo>
                <a:lnTo>
                  <a:pt x="2190" y="5695"/>
                </a:lnTo>
                <a:lnTo>
                  <a:pt x="2263" y="6011"/>
                </a:lnTo>
                <a:lnTo>
                  <a:pt x="2093" y="6133"/>
                </a:lnTo>
                <a:lnTo>
                  <a:pt x="1923" y="6254"/>
                </a:lnTo>
                <a:lnTo>
                  <a:pt x="1728" y="6327"/>
                </a:lnTo>
                <a:lnTo>
                  <a:pt x="1533" y="6424"/>
                </a:lnTo>
                <a:lnTo>
                  <a:pt x="1339" y="6522"/>
                </a:lnTo>
                <a:lnTo>
                  <a:pt x="1266" y="6595"/>
                </a:lnTo>
                <a:lnTo>
                  <a:pt x="1193" y="6668"/>
                </a:lnTo>
                <a:lnTo>
                  <a:pt x="1193" y="6716"/>
                </a:lnTo>
                <a:lnTo>
                  <a:pt x="1193" y="6765"/>
                </a:lnTo>
                <a:lnTo>
                  <a:pt x="1241" y="6814"/>
                </a:lnTo>
                <a:lnTo>
                  <a:pt x="1339" y="6862"/>
                </a:lnTo>
                <a:lnTo>
                  <a:pt x="1436" y="6887"/>
                </a:lnTo>
                <a:lnTo>
                  <a:pt x="1558" y="6887"/>
                </a:lnTo>
                <a:lnTo>
                  <a:pt x="1679" y="6862"/>
                </a:lnTo>
                <a:lnTo>
                  <a:pt x="1898" y="6789"/>
                </a:lnTo>
                <a:lnTo>
                  <a:pt x="2093" y="6716"/>
                </a:lnTo>
                <a:lnTo>
                  <a:pt x="2409" y="6570"/>
                </a:lnTo>
                <a:lnTo>
                  <a:pt x="2434" y="6643"/>
                </a:lnTo>
                <a:lnTo>
                  <a:pt x="2215" y="6765"/>
                </a:lnTo>
                <a:lnTo>
                  <a:pt x="1923" y="6911"/>
                </a:lnTo>
                <a:lnTo>
                  <a:pt x="1777" y="6984"/>
                </a:lnTo>
                <a:lnTo>
                  <a:pt x="1655" y="7081"/>
                </a:lnTo>
                <a:lnTo>
                  <a:pt x="1631" y="7106"/>
                </a:lnTo>
                <a:lnTo>
                  <a:pt x="1631" y="7154"/>
                </a:lnTo>
                <a:lnTo>
                  <a:pt x="1655" y="7203"/>
                </a:lnTo>
                <a:lnTo>
                  <a:pt x="1679" y="7227"/>
                </a:lnTo>
                <a:lnTo>
                  <a:pt x="1850" y="7276"/>
                </a:lnTo>
                <a:lnTo>
                  <a:pt x="1996" y="7276"/>
                </a:lnTo>
                <a:lnTo>
                  <a:pt x="2166" y="7252"/>
                </a:lnTo>
                <a:lnTo>
                  <a:pt x="2312" y="7203"/>
                </a:lnTo>
                <a:lnTo>
                  <a:pt x="2482" y="7154"/>
                </a:lnTo>
                <a:lnTo>
                  <a:pt x="2677" y="7081"/>
                </a:lnTo>
                <a:lnTo>
                  <a:pt x="2726" y="7154"/>
                </a:lnTo>
                <a:lnTo>
                  <a:pt x="2750" y="7179"/>
                </a:lnTo>
                <a:lnTo>
                  <a:pt x="2434" y="7398"/>
                </a:lnTo>
                <a:lnTo>
                  <a:pt x="2190" y="7519"/>
                </a:lnTo>
                <a:lnTo>
                  <a:pt x="2093" y="7617"/>
                </a:lnTo>
                <a:lnTo>
                  <a:pt x="1996" y="7714"/>
                </a:lnTo>
                <a:lnTo>
                  <a:pt x="1996" y="7811"/>
                </a:lnTo>
                <a:lnTo>
                  <a:pt x="2020" y="7836"/>
                </a:lnTo>
                <a:lnTo>
                  <a:pt x="2044" y="7860"/>
                </a:lnTo>
                <a:lnTo>
                  <a:pt x="2166" y="7909"/>
                </a:lnTo>
                <a:lnTo>
                  <a:pt x="2288" y="7884"/>
                </a:lnTo>
                <a:lnTo>
                  <a:pt x="2434" y="7860"/>
                </a:lnTo>
                <a:lnTo>
                  <a:pt x="2531" y="7811"/>
                </a:lnTo>
                <a:lnTo>
                  <a:pt x="2774" y="7714"/>
                </a:lnTo>
                <a:lnTo>
                  <a:pt x="2896" y="7641"/>
                </a:lnTo>
                <a:lnTo>
                  <a:pt x="3018" y="7568"/>
                </a:lnTo>
                <a:lnTo>
                  <a:pt x="3066" y="7665"/>
                </a:lnTo>
                <a:lnTo>
                  <a:pt x="2872" y="7836"/>
                </a:lnTo>
                <a:lnTo>
                  <a:pt x="2628" y="7982"/>
                </a:lnTo>
                <a:lnTo>
                  <a:pt x="2507" y="8055"/>
                </a:lnTo>
                <a:lnTo>
                  <a:pt x="2409" y="8128"/>
                </a:lnTo>
                <a:lnTo>
                  <a:pt x="2215" y="8347"/>
                </a:lnTo>
                <a:lnTo>
                  <a:pt x="2190" y="8371"/>
                </a:lnTo>
                <a:lnTo>
                  <a:pt x="2190" y="8395"/>
                </a:lnTo>
                <a:lnTo>
                  <a:pt x="2215" y="8444"/>
                </a:lnTo>
                <a:lnTo>
                  <a:pt x="2239" y="8444"/>
                </a:lnTo>
                <a:lnTo>
                  <a:pt x="2409" y="8493"/>
                </a:lnTo>
                <a:lnTo>
                  <a:pt x="2531" y="8517"/>
                </a:lnTo>
                <a:lnTo>
                  <a:pt x="2677" y="8493"/>
                </a:lnTo>
                <a:lnTo>
                  <a:pt x="2847" y="8468"/>
                </a:lnTo>
                <a:lnTo>
                  <a:pt x="3018" y="8371"/>
                </a:lnTo>
                <a:lnTo>
                  <a:pt x="3212" y="8274"/>
                </a:lnTo>
                <a:lnTo>
                  <a:pt x="3212" y="8274"/>
                </a:lnTo>
                <a:lnTo>
                  <a:pt x="3139" y="8493"/>
                </a:lnTo>
                <a:lnTo>
                  <a:pt x="3042" y="8663"/>
                </a:lnTo>
                <a:lnTo>
                  <a:pt x="2896" y="8785"/>
                </a:lnTo>
                <a:lnTo>
                  <a:pt x="2726" y="8906"/>
                </a:lnTo>
                <a:lnTo>
                  <a:pt x="2531" y="8955"/>
                </a:lnTo>
                <a:lnTo>
                  <a:pt x="2336" y="9004"/>
                </a:lnTo>
                <a:lnTo>
                  <a:pt x="2117" y="9004"/>
                </a:lnTo>
                <a:lnTo>
                  <a:pt x="1923" y="8979"/>
                </a:lnTo>
                <a:lnTo>
                  <a:pt x="1728" y="8931"/>
                </a:lnTo>
                <a:lnTo>
                  <a:pt x="1558" y="8858"/>
                </a:lnTo>
                <a:lnTo>
                  <a:pt x="1387" y="8736"/>
                </a:lnTo>
                <a:lnTo>
                  <a:pt x="1266" y="8639"/>
                </a:lnTo>
                <a:lnTo>
                  <a:pt x="1144" y="8493"/>
                </a:lnTo>
                <a:lnTo>
                  <a:pt x="1022" y="8347"/>
                </a:lnTo>
                <a:lnTo>
                  <a:pt x="925" y="8176"/>
                </a:lnTo>
                <a:lnTo>
                  <a:pt x="852" y="8006"/>
                </a:lnTo>
                <a:lnTo>
                  <a:pt x="706" y="7641"/>
                </a:lnTo>
                <a:lnTo>
                  <a:pt x="633" y="7252"/>
                </a:lnTo>
                <a:lnTo>
                  <a:pt x="609" y="6862"/>
                </a:lnTo>
                <a:lnTo>
                  <a:pt x="609" y="6497"/>
                </a:lnTo>
                <a:lnTo>
                  <a:pt x="633" y="6327"/>
                </a:lnTo>
                <a:lnTo>
                  <a:pt x="657" y="6157"/>
                </a:lnTo>
                <a:lnTo>
                  <a:pt x="730" y="5987"/>
                </a:lnTo>
                <a:lnTo>
                  <a:pt x="803" y="5841"/>
                </a:lnTo>
                <a:lnTo>
                  <a:pt x="901" y="5695"/>
                </a:lnTo>
                <a:lnTo>
                  <a:pt x="1022" y="5549"/>
                </a:lnTo>
                <a:lnTo>
                  <a:pt x="1144" y="5451"/>
                </a:lnTo>
                <a:lnTo>
                  <a:pt x="1314" y="5354"/>
                </a:lnTo>
                <a:lnTo>
                  <a:pt x="1387" y="5305"/>
                </a:lnTo>
                <a:lnTo>
                  <a:pt x="1485" y="5281"/>
                </a:lnTo>
                <a:lnTo>
                  <a:pt x="1679" y="5257"/>
                </a:lnTo>
                <a:close/>
                <a:moveTo>
                  <a:pt x="12848" y="5135"/>
                </a:moveTo>
                <a:lnTo>
                  <a:pt x="13091" y="5159"/>
                </a:lnTo>
                <a:lnTo>
                  <a:pt x="13286" y="5232"/>
                </a:lnTo>
                <a:lnTo>
                  <a:pt x="13480" y="5330"/>
                </a:lnTo>
                <a:lnTo>
                  <a:pt x="13651" y="5451"/>
                </a:lnTo>
                <a:lnTo>
                  <a:pt x="13456" y="5524"/>
                </a:lnTo>
                <a:lnTo>
                  <a:pt x="13237" y="5622"/>
                </a:lnTo>
                <a:lnTo>
                  <a:pt x="13043" y="5743"/>
                </a:lnTo>
                <a:lnTo>
                  <a:pt x="12872" y="5889"/>
                </a:lnTo>
                <a:lnTo>
                  <a:pt x="12848" y="5914"/>
                </a:lnTo>
                <a:lnTo>
                  <a:pt x="12872" y="5962"/>
                </a:lnTo>
                <a:lnTo>
                  <a:pt x="12872" y="6011"/>
                </a:lnTo>
                <a:lnTo>
                  <a:pt x="12921" y="6011"/>
                </a:lnTo>
                <a:lnTo>
                  <a:pt x="13140" y="5962"/>
                </a:lnTo>
                <a:lnTo>
                  <a:pt x="13335" y="5914"/>
                </a:lnTo>
                <a:lnTo>
                  <a:pt x="13748" y="5792"/>
                </a:lnTo>
                <a:lnTo>
                  <a:pt x="13943" y="5768"/>
                </a:lnTo>
                <a:lnTo>
                  <a:pt x="14016" y="5914"/>
                </a:lnTo>
                <a:lnTo>
                  <a:pt x="14089" y="6084"/>
                </a:lnTo>
                <a:lnTo>
                  <a:pt x="13870" y="6133"/>
                </a:lnTo>
                <a:lnTo>
                  <a:pt x="13724" y="6181"/>
                </a:lnTo>
                <a:lnTo>
                  <a:pt x="13237" y="6303"/>
                </a:lnTo>
                <a:lnTo>
                  <a:pt x="13116" y="6351"/>
                </a:lnTo>
                <a:lnTo>
                  <a:pt x="12994" y="6400"/>
                </a:lnTo>
                <a:lnTo>
                  <a:pt x="12897" y="6473"/>
                </a:lnTo>
                <a:lnTo>
                  <a:pt x="12824" y="6570"/>
                </a:lnTo>
                <a:lnTo>
                  <a:pt x="12824" y="6619"/>
                </a:lnTo>
                <a:lnTo>
                  <a:pt x="12848" y="6643"/>
                </a:lnTo>
                <a:lnTo>
                  <a:pt x="12921" y="6716"/>
                </a:lnTo>
                <a:lnTo>
                  <a:pt x="13018" y="6741"/>
                </a:lnTo>
                <a:lnTo>
                  <a:pt x="13116" y="6765"/>
                </a:lnTo>
                <a:lnTo>
                  <a:pt x="13237" y="6765"/>
                </a:lnTo>
                <a:lnTo>
                  <a:pt x="13456" y="6741"/>
                </a:lnTo>
                <a:lnTo>
                  <a:pt x="13651" y="6692"/>
                </a:lnTo>
                <a:lnTo>
                  <a:pt x="13894" y="6643"/>
                </a:lnTo>
                <a:lnTo>
                  <a:pt x="14040" y="6595"/>
                </a:lnTo>
                <a:lnTo>
                  <a:pt x="14186" y="6546"/>
                </a:lnTo>
                <a:lnTo>
                  <a:pt x="14186" y="6716"/>
                </a:lnTo>
                <a:lnTo>
                  <a:pt x="14089" y="6692"/>
                </a:lnTo>
                <a:lnTo>
                  <a:pt x="13967" y="6716"/>
                </a:lnTo>
                <a:lnTo>
                  <a:pt x="13772" y="6741"/>
                </a:lnTo>
                <a:lnTo>
                  <a:pt x="13529" y="6789"/>
                </a:lnTo>
                <a:lnTo>
                  <a:pt x="13286" y="6838"/>
                </a:lnTo>
                <a:lnTo>
                  <a:pt x="13043" y="6935"/>
                </a:lnTo>
                <a:lnTo>
                  <a:pt x="12945" y="6984"/>
                </a:lnTo>
                <a:lnTo>
                  <a:pt x="12848" y="7057"/>
                </a:lnTo>
                <a:lnTo>
                  <a:pt x="12824" y="7130"/>
                </a:lnTo>
                <a:lnTo>
                  <a:pt x="12824" y="7203"/>
                </a:lnTo>
                <a:lnTo>
                  <a:pt x="12848" y="7276"/>
                </a:lnTo>
                <a:lnTo>
                  <a:pt x="12921" y="7325"/>
                </a:lnTo>
                <a:lnTo>
                  <a:pt x="13018" y="7349"/>
                </a:lnTo>
                <a:lnTo>
                  <a:pt x="13140" y="7349"/>
                </a:lnTo>
                <a:lnTo>
                  <a:pt x="13359" y="7325"/>
                </a:lnTo>
                <a:lnTo>
                  <a:pt x="13797" y="7227"/>
                </a:lnTo>
                <a:lnTo>
                  <a:pt x="13967" y="7203"/>
                </a:lnTo>
                <a:lnTo>
                  <a:pt x="14137" y="7130"/>
                </a:lnTo>
                <a:lnTo>
                  <a:pt x="14137" y="7227"/>
                </a:lnTo>
                <a:lnTo>
                  <a:pt x="14089" y="7373"/>
                </a:lnTo>
                <a:lnTo>
                  <a:pt x="14064" y="7373"/>
                </a:lnTo>
                <a:lnTo>
                  <a:pt x="13699" y="7471"/>
                </a:lnTo>
                <a:lnTo>
                  <a:pt x="13310" y="7568"/>
                </a:lnTo>
                <a:lnTo>
                  <a:pt x="12970" y="7617"/>
                </a:lnTo>
                <a:lnTo>
                  <a:pt x="12799" y="7665"/>
                </a:lnTo>
                <a:lnTo>
                  <a:pt x="12653" y="7738"/>
                </a:lnTo>
                <a:lnTo>
                  <a:pt x="12605" y="7763"/>
                </a:lnTo>
                <a:lnTo>
                  <a:pt x="12580" y="7836"/>
                </a:lnTo>
                <a:lnTo>
                  <a:pt x="12605" y="7884"/>
                </a:lnTo>
                <a:lnTo>
                  <a:pt x="12653" y="7933"/>
                </a:lnTo>
                <a:lnTo>
                  <a:pt x="12775" y="7982"/>
                </a:lnTo>
                <a:lnTo>
                  <a:pt x="12921" y="8006"/>
                </a:lnTo>
                <a:lnTo>
                  <a:pt x="13213" y="8030"/>
                </a:lnTo>
                <a:lnTo>
                  <a:pt x="13529" y="8006"/>
                </a:lnTo>
                <a:lnTo>
                  <a:pt x="13845" y="7933"/>
                </a:lnTo>
                <a:lnTo>
                  <a:pt x="13651" y="8176"/>
                </a:lnTo>
                <a:lnTo>
                  <a:pt x="13480" y="8201"/>
                </a:lnTo>
                <a:lnTo>
                  <a:pt x="13310" y="8225"/>
                </a:lnTo>
                <a:lnTo>
                  <a:pt x="12994" y="8298"/>
                </a:lnTo>
                <a:lnTo>
                  <a:pt x="12848" y="8322"/>
                </a:lnTo>
                <a:lnTo>
                  <a:pt x="12653" y="8347"/>
                </a:lnTo>
                <a:lnTo>
                  <a:pt x="12556" y="8395"/>
                </a:lnTo>
                <a:lnTo>
                  <a:pt x="12483" y="8444"/>
                </a:lnTo>
                <a:lnTo>
                  <a:pt x="12459" y="8517"/>
                </a:lnTo>
                <a:lnTo>
                  <a:pt x="12483" y="8590"/>
                </a:lnTo>
                <a:lnTo>
                  <a:pt x="12532" y="8663"/>
                </a:lnTo>
                <a:lnTo>
                  <a:pt x="12580" y="8712"/>
                </a:lnTo>
                <a:lnTo>
                  <a:pt x="12653" y="8736"/>
                </a:lnTo>
                <a:lnTo>
                  <a:pt x="12726" y="8760"/>
                </a:lnTo>
                <a:lnTo>
                  <a:pt x="13067" y="8760"/>
                </a:lnTo>
                <a:lnTo>
                  <a:pt x="12897" y="8858"/>
                </a:lnTo>
                <a:lnTo>
                  <a:pt x="12726" y="8955"/>
                </a:lnTo>
                <a:lnTo>
                  <a:pt x="12556" y="9052"/>
                </a:lnTo>
                <a:lnTo>
                  <a:pt x="12386" y="9101"/>
                </a:lnTo>
                <a:lnTo>
                  <a:pt x="12264" y="9077"/>
                </a:lnTo>
                <a:lnTo>
                  <a:pt x="12142" y="9028"/>
                </a:lnTo>
                <a:lnTo>
                  <a:pt x="12118" y="9028"/>
                </a:lnTo>
                <a:lnTo>
                  <a:pt x="12069" y="9052"/>
                </a:lnTo>
                <a:lnTo>
                  <a:pt x="12045" y="9077"/>
                </a:lnTo>
                <a:lnTo>
                  <a:pt x="12069" y="9125"/>
                </a:lnTo>
                <a:lnTo>
                  <a:pt x="12069" y="9174"/>
                </a:lnTo>
                <a:lnTo>
                  <a:pt x="11923" y="9174"/>
                </a:lnTo>
                <a:lnTo>
                  <a:pt x="11802" y="9150"/>
                </a:lnTo>
                <a:lnTo>
                  <a:pt x="11656" y="9101"/>
                </a:lnTo>
                <a:lnTo>
                  <a:pt x="11534" y="9028"/>
                </a:lnTo>
                <a:lnTo>
                  <a:pt x="11437" y="8931"/>
                </a:lnTo>
                <a:lnTo>
                  <a:pt x="11339" y="8833"/>
                </a:lnTo>
                <a:lnTo>
                  <a:pt x="11266" y="8712"/>
                </a:lnTo>
                <a:lnTo>
                  <a:pt x="11218" y="8566"/>
                </a:lnTo>
                <a:lnTo>
                  <a:pt x="11193" y="8395"/>
                </a:lnTo>
                <a:lnTo>
                  <a:pt x="11193" y="8225"/>
                </a:lnTo>
                <a:lnTo>
                  <a:pt x="11218" y="8055"/>
                </a:lnTo>
                <a:lnTo>
                  <a:pt x="11291" y="7884"/>
                </a:lnTo>
                <a:lnTo>
                  <a:pt x="11461" y="7544"/>
                </a:lnTo>
                <a:lnTo>
                  <a:pt x="11631" y="7252"/>
                </a:lnTo>
                <a:lnTo>
                  <a:pt x="11996" y="6716"/>
                </a:lnTo>
                <a:lnTo>
                  <a:pt x="12167" y="6449"/>
                </a:lnTo>
                <a:lnTo>
                  <a:pt x="12337" y="6181"/>
                </a:lnTo>
                <a:lnTo>
                  <a:pt x="12434" y="5889"/>
                </a:lnTo>
                <a:lnTo>
                  <a:pt x="12532" y="5597"/>
                </a:lnTo>
                <a:lnTo>
                  <a:pt x="12580" y="5451"/>
                </a:lnTo>
                <a:lnTo>
                  <a:pt x="12653" y="5330"/>
                </a:lnTo>
                <a:lnTo>
                  <a:pt x="12726" y="5208"/>
                </a:lnTo>
                <a:lnTo>
                  <a:pt x="12848" y="5135"/>
                </a:lnTo>
                <a:close/>
                <a:moveTo>
                  <a:pt x="1631" y="4746"/>
                </a:moveTo>
                <a:lnTo>
                  <a:pt x="1485" y="4770"/>
                </a:lnTo>
                <a:lnTo>
                  <a:pt x="1266" y="4819"/>
                </a:lnTo>
                <a:lnTo>
                  <a:pt x="1071" y="4892"/>
                </a:lnTo>
                <a:lnTo>
                  <a:pt x="876" y="4989"/>
                </a:lnTo>
                <a:lnTo>
                  <a:pt x="706" y="5111"/>
                </a:lnTo>
                <a:lnTo>
                  <a:pt x="560" y="5257"/>
                </a:lnTo>
                <a:lnTo>
                  <a:pt x="438" y="5403"/>
                </a:lnTo>
                <a:lnTo>
                  <a:pt x="317" y="5597"/>
                </a:lnTo>
                <a:lnTo>
                  <a:pt x="219" y="5792"/>
                </a:lnTo>
                <a:lnTo>
                  <a:pt x="146" y="6011"/>
                </a:lnTo>
                <a:lnTo>
                  <a:pt x="73" y="6230"/>
                </a:lnTo>
                <a:lnTo>
                  <a:pt x="25" y="6473"/>
                </a:lnTo>
                <a:lnTo>
                  <a:pt x="0" y="6716"/>
                </a:lnTo>
                <a:lnTo>
                  <a:pt x="0" y="6960"/>
                </a:lnTo>
                <a:lnTo>
                  <a:pt x="25" y="7203"/>
                </a:lnTo>
                <a:lnTo>
                  <a:pt x="73" y="7446"/>
                </a:lnTo>
                <a:lnTo>
                  <a:pt x="122" y="7690"/>
                </a:lnTo>
                <a:lnTo>
                  <a:pt x="195" y="7909"/>
                </a:lnTo>
                <a:lnTo>
                  <a:pt x="292" y="8152"/>
                </a:lnTo>
                <a:lnTo>
                  <a:pt x="390" y="8371"/>
                </a:lnTo>
                <a:lnTo>
                  <a:pt x="511" y="8566"/>
                </a:lnTo>
                <a:lnTo>
                  <a:pt x="657" y="8760"/>
                </a:lnTo>
                <a:lnTo>
                  <a:pt x="803" y="8955"/>
                </a:lnTo>
                <a:lnTo>
                  <a:pt x="974" y="9101"/>
                </a:lnTo>
                <a:lnTo>
                  <a:pt x="1168" y="9271"/>
                </a:lnTo>
                <a:lnTo>
                  <a:pt x="1339" y="9369"/>
                </a:lnTo>
                <a:lnTo>
                  <a:pt x="1533" y="9466"/>
                </a:lnTo>
                <a:lnTo>
                  <a:pt x="1752" y="9515"/>
                </a:lnTo>
                <a:lnTo>
                  <a:pt x="1947" y="9563"/>
                </a:lnTo>
                <a:lnTo>
                  <a:pt x="2385" y="9563"/>
                </a:lnTo>
                <a:lnTo>
                  <a:pt x="2604" y="9539"/>
                </a:lnTo>
                <a:lnTo>
                  <a:pt x="2799" y="9466"/>
                </a:lnTo>
                <a:lnTo>
                  <a:pt x="2993" y="9393"/>
                </a:lnTo>
                <a:lnTo>
                  <a:pt x="3188" y="9296"/>
                </a:lnTo>
                <a:lnTo>
                  <a:pt x="3334" y="9174"/>
                </a:lnTo>
                <a:lnTo>
                  <a:pt x="3480" y="9028"/>
                </a:lnTo>
                <a:lnTo>
                  <a:pt x="3602" y="8858"/>
                </a:lnTo>
                <a:lnTo>
                  <a:pt x="3699" y="8663"/>
                </a:lnTo>
                <a:lnTo>
                  <a:pt x="3748" y="8444"/>
                </a:lnTo>
                <a:lnTo>
                  <a:pt x="3772" y="8225"/>
                </a:lnTo>
                <a:lnTo>
                  <a:pt x="3772" y="7982"/>
                </a:lnTo>
                <a:lnTo>
                  <a:pt x="3723" y="7763"/>
                </a:lnTo>
                <a:lnTo>
                  <a:pt x="3650" y="7568"/>
                </a:lnTo>
                <a:lnTo>
                  <a:pt x="3553" y="7373"/>
                </a:lnTo>
                <a:lnTo>
                  <a:pt x="3310" y="7008"/>
                </a:lnTo>
                <a:lnTo>
                  <a:pt x="3042" y="6643"/>
                </a:lnTo>
                <a:lnTo>
                  <a:pt x="2945" y="6424"/>
                </a:lnTo>
                <a:lnTo>
                  <a:pt x="2896" y="6206"/>
                </a:lnTo>
                <a:lnTo>
                  <a:pt x="2799" y="5695"/>
                </a:lnTo>
                <a:lnTo>
                  <a:pt x="2750" y="5451"/>
                </a:lnTo>
                <a:lnTo>
                  <a:pt x="2653" y="5232"/>
                </a:lnTo>
                <a:lnTo>
                  <a:pt x="2604" y="5135"/>
                </a:lnTo>
                <a:lnTo>
                  <a:pt x="2531" y="5038"/>
                </a:lnTo>
                <a:lnTo>
                  <a:pt x="2434" y="4965"/>
                </a:lnTo>
                <a:lnTo>
                  <a:pt x="2336" y="4916"/>
                </a:lnTo>
                <a:lnTo>
                  <a:pt x="2263" y="4892"/>
                </a:lnTo>
                <a:lnTo>
                  <a:pt x="2190" y="4892"/>
                </a:lnTo>
                <a:lnTo>
                  <a:pt x="2020" y="4819"/>
                </a:lnTo>
                <a:lnTo>
                  <a:pt x="1825" y="4770"/>
                </a:lnTo>
                <a:lnTo>
                  <a:pt x="1631" y="4746"/>
                </a:lnTo>
                <a:close/>
                <a:moveTo>
                  <a:pt x="12994" y="4624"/>
                </a:moveTo>
                <a:lnTo>
                  <a:pt x="12799" y="4648"/>
                </a:lnTo>
                <a:lnTo>
                  <a:pt x="12702" y="4697"/>
                </a:lnTo>
                <a:lnTo>
                  <a:pt x="12629" y="4770"/>
                </a:lnTo>
                <a:lnTo>
                  <a:pt x="12483" y="4867"/>
                </a:lnTo>
                <a:lnTo>
                  <a:pt x="12337" y="5013"/>
                </a:lnTo>
                <a:lnTo>
                  <a:pt x="12215" y="5159"/>
                </a:lnTo>
                <a:lnTo>
                  <a:pt x="12118" y="5330"/>
                </a:lnTo>
                <a:lnTo>
                  <a:pt x="11899" y="5841"/>
                </a:lnTo>
                <a:lnTo>
                  <a:pt x="11777" y="6084"/>
                </a:lnTo>
                <a:lnTo>
                  <a:pt x="11631" y="6327"/>
                </a:lnTo>
                <a:lnTo>
                  <a:pt x="11291" y="6765"/>
                </a:lnTo>
                <a:lnTo>
                  <a:pt x="10950" y="7227"/>
                </a:lnTo>
                <a:lnTo>
                  <a:pt x="10853" y="7446"/>
                </a:lnTo>
                <a:lnTo>
                  <a:pt x="10755" y="7641"/>
                </a:lnTo>
                <a:lnTo>
                  <a:pt x="10682" y="7860"/>
                </a:lnTo>
                <a:lnTo>
                  <a:pt x="10634" y="8079"/>
                </a:lnTo>
                <a:lnTo>
                  <a:pt x="10634" y="8298"/>
                </a:lnTo>
                <a:lnTo>
                  <a:pt x="10634" y="8517"/>
                </a:lnTo>
                <a:lnTo>
                  <a:pt x="10658" y="8712"/>
                </a:lnTo>
                <a:lnTo>
                  <a:pt x="10731" y="8906"/>
                </a:lnTo>
                <a:lnTo>
                  <a:pt x="10804" y="9077"/>
                </a:lnTo>
                <a:lnTo>
                  <a:pt x="10926" y="9247"/>
                </a:lnTo>
                <a:lnTo>
                  <a:pt x="11047" y="9393"/>
                </a:lnTo>
                <a:lnTo>
                  <a:pt x="11218" y="9515"/>
                </a:lnTo>
                <a:lnTo>
                  <a:pt x="11388" y="9612"/>
                </a:lnTo>
                <a:lnTo>
                  <a:pt x="11607" y="9685"/>
                </a:lnTo>
                <a:lnTo>
                  <a:pt x="11826" y="9734"/>
                </a:lnTo>
                <a:lnTo>
                  <a:pt x="12094" y="9758"/>
                </a:lnTo>
                <a:lnTo>
                  <a:pt x="12313" y="9734"/>
                </a:lnTo>
                <a:lnTo>
                  <a:pt x="12556" y="9709"/>
                </a:lnTo>
                <a:lnTo>
                  <a:pt x="12775" y="9612"/>
                </a:lnTo>
                <a:lnTo>
                  <a:pt x="12994" y="9515"/>
                </a:lnTo>
                <a:lnTo>
                  <a:pt x="13189" y="9393"/>
                </a:lnTo>
                <a:lnTo>
                  <a:pt x="13383" y="9247"/>
                </a:lnTo>
                <a:lnTo>
                  <a:pt x="13578" y="9077"/>
                </a:lnTo>
                <a:lnTo>
                  <a:pt x="13772" y="8906"/>
                </a:lnTo>
                <a:lnTo>
                  <a:pt x="13918" y="8712"/>
                </a:lnTo>
                <a:lnTo>
                  <a:pt x="14089" y="8517"/>
                </a:lnTo>
                <a:lnTo>
                  <a:pt x="14210" y="8298"/>
                </a:lnTo>
                <a:lnTo>
                  <a:pt x="14332" y="8079"/>
                </a:lnTo>
                <a:lnTo>
                  <a:pt x="14454" y="7860"/>
                </a:lnTo>
                <a:lnTo>
                  <a:pt x="14551" y="7641"/>
                </a:lnTo>
                <a:lnTo>
                  <a:pt x="14624" y="7422"/>
                </a:lnTo>
                <a:lnTo>
                  <a:pt x="14673" y="7203"/>
                </a:lnTo>
                <a:lnTo>
                  <a:pt x="14697" y="7008"/>
                </a:lnTo>
                <a:lnTo>
                  <a:pt x="14721" y="6789"/>
                </a:lnTo>
                <a:lnTo>
                  <a:pt x="14721" y="6570"/>
                </a:lnTo>
                <a:lnTo>
                  <a:pt x="14697" y="6351"/>
                </a:lnTo>
                <a:lnTo>
                  <a:pt x="14673" y="6157"/>
                </a:lnTo>
                <a:lnTo>
                  <a:pt x="14624" y="5938"/>
                </a:lnTo>
                <a:lnTo>
                  <a:pt x="14551" y="5743"/>
                </a:lnTo>
                <a:lnTo>
                  <a:pt x="14454" y="5549"/>
                </a:lnTo>
                <a:lnTo>
                  <a:pt x="14502" y="5476"/>
                </a:lnTo>
                <a:lnTo>
                  <a:pt x="14527" y="5451"/>
                </a:lnTo>
                <a:lnTo>
                  <a:pt x="14527" y="5403"/>
                </a:lnTo>
                <a:lnTo>
                  <a:pt x="14478" y="5354"/>
                </a:lnTo>
                <a:lnTo>
                  <a:pt x="14381" y="5305"/>
                </a:lnTo>
                <a:lnTo>
                  <a:pt x="14283" y="5281"/>
                </a:lnTo>
                <a:lnTo>
                  <a:pt x="14137" y="5111"/>
                </a:lnTo>
                <a:lnTo>
                  <a:pt x="13991" y="4965"/>
                </a:lnTo>
                <a:lnTo>
                  <a:pt x="13797" y="4843"/>
                </a:lnTo>
                <a:lnTo>
                  <a:pt x="13626" y="4746"/>
                </a:lnTo>
                <a:lnTo>
                  <a:pt x="13407" y="4673"/>
                </a:lnTo>
                <a:lnTo>
                  <a:pt x="13213" y="4624"/>
                </a:lnTo>
                <a:close/>
                <a:moveTo>
                  <a:pt x="10682" y="11267"/>
                </a:moveTo>
                <a:lnTo>
                  <a:pt x="10342" y="11315"/>
                </a:lnTo>
                <a:lnTo>
                  <a:pt x="10050" y="11364"/>
                </a:lnTo>
                <a:lnTo>
                  <a:pt x="9636" y="11437"/>
                </a:lnTo>
                <a:lnTo>
                  <a:pt x="9222" y="11534"/>
                </a:lnTo>
                <a:lnTo>
                  <a:pt x="8809" y="11680"/>
                </a:lnTo>
                <a:lnTo>
                  <a:pt x="8614" y="11753"/>
                </a:lnTo>
                <a:lnTo>
                  <a:pt x="8444" y="11875"/>
                </a:lnTo>
                <a:lnTo>
                  <a:pt x="8395" y="11924"/>
                </a:lnTo>
                <a:lnTo>
                  <a:pt x="8395" y="11972"/>
                </a:lnTo>
                <a:lnTo>
                  <a:pt x="8419" y="12021"/>
                </a:lnTo>
                <a:lnTo>
                  <a:pt x="8492" y="12045"/>
                </a:lnTo>
                <a:lnTo>
                  <a:pt x="8882" y="12045"/>
                </a:lnTo>
                <a:lnTo>
                  <a:pt x="9295" y="11997"/>
                </a:lnTo>
                <a:lnTo>
                  <a:pt x="10098" y="11875"/>
                </a:lnTo>
                <a:lnTo>
                  <a:pt x="10415" y="11851"/>
                </a:lnTo>
                <a:lnTo>
                  <a:pt x="10731" y="11802"/>
                </a:lnTo>
                <a:lnTo>
                  <a:pt x="10877" y="11778"/>
                </a:lnTo>
                <a:lnTo>
                  <a:pt x="11023" y="11729"/>
                </a:lnTo>
                <a:lnTo>
                  <a:pt x="11169" y="11680"/>
                </a:lnTo>
                <a:lnTo>
                  <a:pt x="11291" y="11583"/>
                </a:lnTo>
                <a:lnTo>
                  <a:pt x="11315" y="11534"/>
                </a:lnTo>
                <a:lnTo>
                  <a:pt x="11315" y="11486"/>
                </a:lnTo>
                <a:lnTo>
                  <a:pt x="11291" y="11437"/>
                </a:lnTo>
                <a:lnTo>
                  <a:pt x="11266" y="11413"/>
                </a:lnTo>
                <a:lnTo>
                  <a:pt x="11120" y="11340"/>
                </a:lnTo>
                <a:lnTo>
                  <a:pt x="10974" y="11291"/>
                </a:lnTo>
                <a:lnTo>
                  <a:pt x="10828" y="11267"/>
                </a:lnTo>
                <a:close/>
                <a:moveTo>
                  <a:pt x="10901" y="13189"/>
                </a:moveTo>
                <a:lnTo>
                  <a:pt x="10707" y="13213"/>
                </a:lnTo>
                <a:lnTo>
                  <a:pt x="10512" y="13238"/>
                </a:lnTo>
                <a:lnTo>
                  <a:pt x="9733" y="13408"/>
                </a:lnTo>
                <a:lnTo>
                  <a:pt x="9368" y="13457"/>
                </a:lnTo>
                <a:lnTo>
                  <a:pt x="8979" y="13554"/>
                </a:lnTo>
                <a:lnTo>
                  <a:pt x="8809" y="13603"/>
                </a:lnTo>
                <a:lnTo>
                  <a:pt x="8614" y="13676"/>
                </a:lnTo>
                <a:lnTo>
                  <a:pt x="8468" y="13749"/>
                </a:lnTo>
                <a:lnTo>
                  <a:pt x="8322" y="13870"/>
                </a:lnTo>
                <a:lnTo>
                  <a:pt x="8298" y="13895"/>
                </a:lnTo>
                <a:lnTo>
                  <a:pt x="8298" y="13919"/>
                </a:lnTo>
                <a:lnTo>
                  <a:pt x="8346" y="13943"/>
                </a:lnTo>
                <a:lnTo>
                  <a:pt x="8492" y="13992"/>
                </a:lnTo>
                <a:lnTo>
                  <a:pt x="8663" y="14016"/>
                </a:lnTo>
                <a:lnTo>
                  <a:pt x="9003" y="14016"/>
                </a:lnTo>
                <a:lnTo>
                  <a:pt x="9344" y="13968"/>
                </a:lnTo>
                <a:lnTo>
                  <a:pt x="9685" y="13895"/>
                </a:lnTo>
                <a:lnTo>
                  <a:pt x="10098" y="13846"/>
                </a:lnTo>
                <a:lnTo>
                  <a:pt x="10536" y="13773"/>
                </a:lnTo>
                <a:lnTo>
                  <a:pt x="10731" y="13724"/>
                </a:lnTo>
                <a:lnTo>
                  <a:pt x="10950" y="13676"/>
                </a:lnTo>
                <a:lnTo>
                  <a:pt x="11145" y="13603"/>
                </a:lnTo>
                <a:lnTo>
                  <a:pt x="11315" y="13505"/>
                </a:lnTo>
                <a:lnTo>
                  <a:pt x="11388" y="13432"/>
                </a:lnTo>
                <a:lnTo>
                  <a:pt x="11388" y="13335"/>
                </a:lnTo>
                <a:lnTo>
                  <a:pt x="11364" y="13262"/>
                </a:lnTo>
                <a:lnTo>
                  <a:pt x="11339" y="13238"/>
                </a:lnTo>
                <a:lnTo>
                  <a:pt x="11291" y="13213"/>
                </a:lnTo>
                <a:lnTo>
                  <a:pt x="11096" y="13189"/>
                </a:lnTo>
                <a:close/>
                <a:moveTo>
                  <a:pt x="7251" y="6643"/>
                </a:moveTo>
                <a:lnTo>
                  <a:pt x="7495" y="6692"/>
                </a:lnTo>
                <a:lnTo>
                  <a:pt x="7738" y="6765"/>
                </a:lnTo>
                <a:lnTo>
                  <a:pt x="7422" y="6838"/>
                </a:lnTo>
                <a:lnTo>
                  <a:pt x="7203" y="6887"/>
                </a:lnTo>
                <a:lnTo>
                  <a:pt x="6984" y="6935"/>
                </a:lnTo>
                <a:lnTo>
                  <a:pt x="6765" y="7033"/>
                </a:lnTo>
                <a:lnTo>
                  <a:pt x="6667" y="7081"/>
                </a:lnTo>
                <a:lnTo>
                  <a:pt x="6594" y="7154"/>
                </a:lnTo>
                <a:lnTo>
                  <a:pt x="6570" y="7179"/>
                </a:lnTo>
                <a:lnTo>
                  <a:pt x="6570" y="7203"/>
                </a:lnTo>
                <a:lnTo>
                  <a:pt x="6594" y="7252"/>
                </a:lnTo>
                <a:lnTo>
                  <a:pt x="6619" y="7252"/>
                </a:lnTo>
                <a:lnTo>
                  <a:pt x="6813" y="7276"/>
                </a:lnTo>
                <a:lnTo>
                  <a:pt x="7008" y="7252"/>
                </a:lnTo>
                <a:lnTo>
                  <a:pt x="7373" y="7179"/>
                </a:lnTo>
                <a:lnTo>
                  <a:pt x="7811" y="7130"/>
                </a:lnTo>
                <a:lnTo>
                  <a:pt x="8030" y="7106"/>
                </a:lnTo>
                <a:lnTo>
                  <a:pt x="8225" y="7057"/>
                </a:lnTo>
                <a:lnTo>
                  <a:pt x="8346" y="7154"/>
                </a:lnTo>
                <a:lnTo>
                  <a:pt x="8006" y="7227"/>
                </a:lnTo>
                <a:lnTo>
                  <a:pt x="7714" y="7276"/>
                </a:lnTo>
                <a:lnTo>
                  <a:pt x="7397" y="7349"/>
                </a:lnTo>
                <a:lnTo>
                  <a:pt x="7105" y="7446"/>
                </a:lnTo>
                <a:lnTo>
                  <a:pt x="6959" y="7519"/>
                </a:lnTo>
                <a:lnTo>
                  <a:pt x="6838" y="7617"/>
                </a:lnTo>
                <a:lnTo>
                  <a:pt x="6813" y="7665"/>
                </a:lnTo>
                <a:lnTo>
                  <a:pt x="6813" y="7714"/>
                </a:lnTo>
                <a:lnTo>
                  <a:pt x="6862" y="7738"/>
                </a:lnTo>
                <a:lnTo>
                  <a:pt x="6886" y="7763"/>
                </a:lnTo>
                <a:lnTo>
                  <a:pt x="7154" y="7763"/>
                </a:lnTo>
                <a:lnTo>
                  <a:pt x="7422" y="7714"/>
                </a:lnTo>
                <a:lnTo>
                  <a:pt x="7957" y="7592"/>
                </a:lnTo>
                <a:lnTo>
                  <a:pt x="8298" y="7544"/>
                </a:lnTo>
                <a:lnTo>
                  <a:pt x="8663" y="7495"/>
                </a:lnTo>
                <a:lnTo>
                  <a:pt x="8857" y="7763"/>
                </a:lnTo>
                <a:lnTo>
                  <a:pt x="8590" y="7811"/>
                </a:lnTo>
                <a:lnTo>
                  <a:pt x="8322" y="7860"/>
                </a:lnTo>
                <a:lnTo>
                  <a:pt x="7981" y="7933"/>
                </a:lnTo>
                <a:lnTo>
                  <a:pt x="7616" y="8055"/>
                </a:lnTo>
                <a:lnTo>
                  <a:pt x="7300" y="8201"/>
                </a:lnTo>
                <a:lnTo>
                  <a:pt x="6959" y="8347"/>
                </a:lnTo>
                <a:lnTo>
                  <a:pt x="6935" y="8371"/>
                </a:lnTo>
                <a:lnTo>
                  <a:pt x="6959" y="8420"/>
                </a:lnTo>
                <a:lnTo>
                  <a:pt x="6984" y="8444"/>
                </a:lnTo>
                <a:lnTo>
                  <a:pt x="7008" y="8444"/>
                </a:lnTo>
                <a:lnTo>
                  <a:pt x="8225" y="8225"/>
                </a:lnTo>
                <a:lnTo>
                  <a:pt x="8663" y="8176"/>
                </a:lnTo>
                <a:lnTo>
                  <a:pt x="8882" y="8152"/>
                </a:lnTo>
                <a:lnTo>
                  <a:pt x="9076" y="8103"/>
                </a:lnTo>
                <a:lnTo>
                  <a:pt x="9222" y="8347"/>
                </a:lnTo>
                <a:lnTo>
                  <a:pt x="8906" y="8371"/>
                </a:lnTo>
                <a:lnTo>
                  <a:pt x="8614" y="8420"/>
                </a:lnTo>
                <a:lnTo>
                  <a:pt x="8322" y="8468"/>
                </a:lnTo>
                <a:lnTo>
                  <a:pt x="8030" y="8566"/>
                </a:lnTo>
                <a:lnTo>
                  <a:pt x="7738" y="8687"/>
                </a:lnTo>
                <a:lnTo>
                  <a:pt x="7495" y="8809"/>
                </a:lnTo>
                <a:lnTo>
                  <a:pt x="7251" y="8979"/>
                </a:lnTo>
                <a:lnTo>
                  <a:pt x="7057" y="9150"/>
                </a:lnTo>
                <a:lnTo>
                  <a:pt x="7032" y="9174"/>
                </a:lnTo>
                <a:lnTo>
                  <a:pt x="7032" y="9223"/>
                </a:lnTo>
                <a:lnTo>
                  <a:pt x="7057" y="9247"/>
                </a:lnTo>
                <a:lnTo>
                  <a:pt x="7081" y="9247"/>
                </a:lnTo>
                <a:lnTo>
                  <a:pt x="7397" y="9198"/>
                </a:lnTo>
                <a:lnTo>
                  <a:pt x="7689" y="9125"/>
                </a:lnTo>
                <a:lnTo>
                  <a:pt x="8298" y="8979"/>
                </a:lnTo>
                <a:lnTo>
                  <a:pt x="8590" y="8931"/>
                </a:lnTo>
                <a:lnTo>
                  <a:pt x="8882" y="8882"/>
                </a:lnTo>
                <a:lnTo>
                  <a:pt x="9490" y="8833"/>
                </a:lnTo>
                <a:lnTo>
                  <a:pt x="9563" y="9004"/>
                </a:lnTo>
                <a:lnTo>
                  <a:pt x="9174" y="9077"/>
                </a:lnTo>
                <a:lnTo>
                  <a:pt x="8760" y="9150"/>
                </a:lnTo>
                <a:lnTo>
                  <a:pt x="8346" y="9296"/>
                </a:lnTo>
                <a:lnTo>
                  <a:pt x="8152" y="9369"/>
                </a:lnTo>
                <a:lnTo>
                  <a:pt x="7957" y="9490"/>
                </a:lnTo>
                <a:lnTo>
                  <a:pt x="7787" y="9612"/>
                </a:lnTo>
                <a:lnTo>
                  <a:pt x="7641" y="9734"/>
                </a:lnTo>
                <a:lnTo>
                  <a:pt x="7616" y="9782"/>
                </a:lnTo>
                <a:lnTo>
                  <a:pt x="7616" y="9831"/>
                </a:lnTo>
                <a:lnTo>
                  <a:pt x="7665" y="9880"/>
                </a:lnTo>
                <a:lnTo>
                  <a:pt x="7714" y="9904"/>
                </a:lnTo>
                <a:lnTo>
                  <a:pt x="8054" y="9855"/>
                </a:lnTo>
                <a:lnTo>
                  <a:pt x="8419" y="9782"/>
                </a:lnTo>
                <a:lnTo>
                  <a:pt x="8784" y="9685"/>
                </a:lnTo>
                <a:lnTo>
                  <a:pt x="9125" y="9612"/>
                </a:lnTo>
                <a:lnTo>
                  <a:pt x="9320" y="9588"/>
                </a:lnTo>
                <a:lnTo>
                  <a:pt x="9514" y="9588"/>
                </a:lnTo>
                <a:lnTo>
                  <a:pt x="9904" y="9563"/>
                </a:lnTo>
                <a:lnTo>
                  <a:pt x="10074" y="9807"/>
                </a:lnTo>
                <a:lnTo>
                  <a:pt x="10269" y="10026"/>
                </a:lnTo>
                <a:lnTo>
                  <a:pt x="9904" y="10099"/>
                </a:lnTo>
                <a:lnTo>
                  <a:pt x="9563" y="10147"/>
                </a:lnTo>
                <a:lnTo>
                  <a:pt x="9198" y="10220"/>
                </a:lnTo>
                <a:lnTo>
                  <a:pt x="8833" y="10318"/>
                </a:lnTo>
                <a:lnTo>
                  <a:pt x="8468" y="10439"/>
                </a:lnTo>
                <a:lnTo>
                  <a:pt x="8127" y="10585"/>
                </a:lnTo>
                <a:lnTo>
                  <a:pt x="8103" y="10610"/>
                </a:lnTo>
                <a:lnTo>
                  <a:pt x="8103" y="10658"/>
                </a:lnTo>
                <a:lnTo>
                  <a:pt x="8127" y="10683"/>
                </a:lnTo>
                <a:lnTo>
                  <a:pt x="8152" y="10707"/>
                </a:lnTo>
                <a:lnTo>
                  <a:pt x="8492" y="10683"/>
                </a:lnTo>
                <a:lnTo>
                  <a:pt x="8809" y="10634"/>
                </a:lnTo>
                <a:lnTo>
                  <a:pt x="9466" y="10537"/>
                </a:lnTo>
                <a:lnTo>
                  <a:pt x="10025" y="10464"/>
                </a:lnTo>
                <a:lnTo>
                  <a:pt x="10293" y="10439"/>
                </a:lnTo>
                <a:lnTo>
                  <a:pt x="10585" y="10391"/>
                </a:lnTo>
                <a:lnTo>
                  <a:pt x="10804" y="10634"/>
                </a:lnTo>
                <a:lnTo>
                  <a:pt x="10536" y="10658"/>
                </a:lnTo>
                <a:lnTo>
                  <a:pt x="10244" y="10707"/>
                </a:lnTo>
                <a:lnTo>
                  <a:pt x="9709" y="10804"/>
                </a:lnTo>
                <a:lnTo>
                  <a:pt x="9320" y="10902"/>
                </a:lnTo>
                <a:lnTo>
                  <a:pt x="8930" y="10999"/>
                </a:lnTo>
                <a:lnTo>
                  <a:pt x="8760" y="11048"/>
                </a:lnTo>
                <a:lnTo>
                  <a:pt x="8590" y="11121"/>
                </a:lnTo>
                <a:lnTo>
                  <a:pt x="8419" y="11218"/>
                </a:lnTo>
                <a:lnTo>
                  <a:pt x="8249" y="11340"/>
                </a:lnTo>
                <a:lnTo>
                  <a:pt x="8225" y="11364"/>
                </a:lnTo>
                <a:lnTo>
                  <a:pt x="8225" y="11388"/>
                </a:lnTo>
                <a:lnTo>
                  <a:pt x="8249" y="11437"/>
                </a:lnTo>
                <a:lnTo>
                  <a:pt x="8273" y="11437"/>
                </a:lnTo>
                <a:lnTo>
                  <a:pt x="8444" y="11461"/>
                </a:lnTo>
                <a:lnTo>
                  <a:pt x="8614" y="11461"/>
                </a:lnTo>
                <a:lnTo>
                  <a:pt x="8955" y="11437"/>
                </a:lnTo>
                <a:lnTo>
                  <a:pt x="9320" y="11388"/>
                </a:lnTo>
                <a:lnTo>
                  <a:pt x="9660" y="11340"/>
                </a:lnTo>
                <a:lnTo>
                  <a:pt x="10025" y="11291"/>
                </a:lnTo>
                <a:lnTo>
                  <a:pt x="10415" y="11242"/>
                </a:lnTo>
                <a:lnTo>
                  <a:pt x="10804" y="11169"/>
                </a:lnTo>
                <a:lnTo>
                  <a:pt x="10974" y="11121"/>
                </a:lnTo>
                <a:lnTo>
                  <a:pt x="11145" y="11048"/>
                </a:lnTo>
                <a:lnTo>
                  <a:pt x="11315" y="11291"/>
                </a:lnTo>
                <a:lnTo>
                  <a:pt x="11485" y="11534"/>
                </a:lnTo>
                <a:lnTo>
                  <a:pt x="11607" y="11802"/>
                </a:lnTo>
                <a:lnTo>
                  <a:pt x="11704" y="12070"/>
                </a:lnTo>
                <a:lnTo>
                  <a:pt x="11631" y="12070"/>
                </a:lnTo>
                <a:lnTo>
                  <a:pt x="11242" y="12118"/>
                </a:lnTo>
                <a:lnTo>
                  <a:pt x="10853" y="12191"/>
                </a:lnTo>
                <a:lnTo>
                  <a:pt x="10074" y="12337"/>
                </a:lnTo>
                <a:lnTo>
                  <a:pt x="9709" y="12410"/>
                </a:lnTo>
                <a:lnTo>
                  <a:pt x="9344" y="12508"/>
                </a:lnTo>
                <a:lnTo>
                  <a:pt x="8979" y="12605"/>
                </a:lnTo>
                <a:lnTo>
                  <a:pt x="8784" y="12678"/>
                </a:lnTo>
                <a:lnTo>
                  <a:pt x="8614" y="12775"/>
                </a:lnTo>
                <a:lnTo>
                  <a:pt x="8590" y="12824"/>
                </a:lnTo>
                <a:lnTo>
                  <a:pt x="8565" y="12897"/>
                </a:lnTo>
                <a:lnTo>
                  <a:pt x="8590" y="12946"/>
                </a:lnTo>
                <a:lnTo>
                  <a:pt x="8663" y="12994"/>
                </a:lnTo>
                <a:lnTo>
                  <a:pt x="9344" y="12994"/>
                </a:lnTo>
                <a:lnTo>
                  <a:pt x="10050" y="12873"/>
                </a:lnTo>
                <a:lnTo>
                  <a:pt x="10877" y="12727"/>
                </a:lnTo>
                <a:lnTo>
                  <a:pt x="11291" y="12654"/>
                </a:lnTo>
                <a:lnTo>
                  <a:pt x="11680" y="12532"/>
                </a:lnTo>
                <a:lnTo>
                  <a:pt x="11777" y="12483"/>
                </a:lnTo>
                <a:lnTo>
                  <a:pt x="11777" y="12873"/>
                </a:lnTo>
                <a:lnTo>
                  <a:pt x="11753" y="13286"/>
                </a:lnTo>
                <a:lnTo>
                  <a:pt x="11680" y="13676"/>
                </a:lnTo>
                <a:lnTo>
                  <a:pt x="11583" y="14065"/>
                </a:lnTo>
                <a:lnTo>
                  <a:pt x="11558" y="13992"/>
                </a:lnTo>
                <a:lnTo>
                  <a:pt x="11510" y="13968"/>
                </a:lnTo>
                <a:lnTo>
                  <a:pt x="11461" y="13943"/>
                </a:lnTo>
                <a:lnTo>
                  <a:pt x="11388" y="13943"/>
                </a:lnTo>
                <a:lnTo>
                  <a:pt x="11047" y="13992"/>
                </a:lnTo>
                <a:lnTo>
                  <a:pt x="10731" y="14065"/>
                </a:lnTo>
                <a:lnTo>
                  <a:pt x="10074" y="14211"/>
                </a:lnTo>
                <a:lnTo>
                  <a:pt x="9709" y="14284"/>
                </a:lnTo>
                <a:lnTo>
                  <a:pt x="9344" y="14357"/>
                </a:lnTo>
                <a:lnTo>
                  <a:pt x="9174" y="14406"/>
                </a:lnTo>
                <a:lnTo>
                  <a:pt x="9003" y="14478"/>
                </a:lnTo>
                <a:lnTo>
                  <a:pt x="8833" y="14551"/>
                </a:lnTo>
                <a:lnTo>
                  <a:pt x="8663" y="14649"/>
                </a:lnTo>
                <a:lnTo>
                  <a:pt x="8638" y="14673"/>
                </a:lnTo>
                <a:lnTo>
                  <a:pt x="8638" y="14722"/>
                </a:lnTo>
                <a:lnTo>
                  <a:pt x="8663" y="14770"/>
                </a:lnTo>
                <a:lnTo>
                  <a:pt x="8687" y="14795"/>
                </a:lnTo>
                <a:lnTo>
                  <a:pt x="8833" y="14819"/>
                </a:lnTo>
                <a:lnTo>
                  <a:pt x="8979" y="14843"/>
                </a:lnTo>
                <a:lnTo>
                  <a:pt x="9271" y="14843"/>
                </a:lnTo>
                <a:lnTo>
                  <a:pt x="9563" y="14795"/>
                </a:lnTo>
                <a:lnTo>
                  <a:pt x="9855" y="14746"/>
                </a:lnTo>
                <a:lnTo>
                  <a:pt x="10244" y="14673"/>
                </a:lnTo>
                <a:lnTo>
                  <a:pt x="10658" y="14600"/>
                </a:lnTo>
                <a:lnTo>
                  <a:pt x="11047" y="14503"/>
                </a:lnTo>
                <a:lnTo>
                  <a:pt x="11437" y="14357"/>
                </a:lnTo>
                <a:lnTo>
                  <a:pt x="11461" y="14357"/>
                </a:lnTo>
                <a:lnTo>
                  <a:pt x="11364" y="14527"/>
                </a:lnTo>
                <a:lnTo>
                  <a:pt x="11242" y="14697"/>
                </a:lnTo>
                <a:lnTo>
                  <a:pt x="11023" y="14722"/>
                </a:lnTo>
                <a:lnTo>
                  <a:pt x="10780" y="14770"/>
                </a:lnTo>
                <a:lnTo>
                  <a:pt x="10317" y="14892"/>
                </a:lnTo>
                <a:lnTo>
                  <a:pt x="10001" y="14965"/>
                </a:lnTo>
                <a:lnTo>
                  <a:pt x="9660" y="15038"/>
                </a:lnTo>
                <a:lnTo>
                  <a:pt x="9368" y="15160"/>
                </a:lnTo>
                <a:lnTo>
                  <a:pt x="9222" y="15233"/>
                </a:lnTo>
                <a:lnTo>
                  <a:pt x="9076" y="15330"/>
                </a:lnTo>
                <a:lnTo>
                  <a:pt x="9076" y="15354"/>
                </a:lnTo>
                <a:lnTo>
                  <a:pt x="9101" y="15379"/>
                </a:lnTo>
                <a:lnTo>
                  <a:pt x="9247" y="15427"/>
                </a:lnTo>
                <a:lnTo>
                  <a:pt x="9660" y="15427"/>
                </a:lnTo>
                <a:lnTo>
                  <a:pt x="9977" y="15379"/>
                </a:lnTo>
                <a:lnTo>
                  <a:pt x="10244" y="15330"/>
                </a:lnTo>
                <a:lnTo>
                  <a:pt x="10585" y="15281"/>
                </a:lnTo>
                <a:lnTo>
                  <a:pt x="10585" y="15281"/>
                </a:lnTo>
                <a:lnTo>
                  <a:pt x="10342" y="15403"/>
                </a:lnTo>
                <a:lnTo>
                  <a:pt x="10074" y="15476"/>
                </a:lnTo>
                <a:lnTo>
                  <a:pt x="9831" y="15500"/>
                </a:lnTo>
                <a:lnTo>
                  <a:pt x="9563" y="15525"/>
                </a:lnTo>
                <a:lnTo>
                  <a:pt x="9320" y="15500"/>
                </a:lnTo>
                <a:lnTo>
                  <a:pt x="9052" y="15476"/>
                </a:lnTo>
                <a:lnTo>
                  <a:pt x="8541" y="15379"/>
                </a:lnTo>
                <a:lnTo>
                  <a:pt x="8030" y="15257"/>
                </a:lnTo>
                <a:lnTo>
                  <a:pt x="7568" y="15184"/>
                </a:lnTo>
                <a:lnTo>
                  <a:pt x="7081" y="15160"/>
                </a:lnTo>
                <a:lnTo>
                  <a:pt x="6594" y="15184"/>
                </a:lnTo>
                <a:lnTo>
                  <a:pt x="6132" y="15257"/>
                </a:lnTo>
                <a:lnTo>
                  <a:pt x="5645" y="15354"/>
                </a:lnTo>
                <a:lnTo>
                  <a:pt x="5183" y="15476"/>
                </a:lnTo>
                <a:lnTo>
                  <a:pt x="4697" y="15573"/>
                </a:lnTo>
                <a:lnTo>
                  <a:pt x="4453" y="15598"/>
                </a:lnTo>
                <a:lnTo>
                  <a:pt x="4210" y="15598"/>
                </a:lnTo>
                <a:lnTo>
                  <a:pt x="3942" y="15573"/>
                </a:lnTo>
                <a:lnTo>
                  <a:pt x="3675" y="15525"/>
                </a:lnTo>
                <a:lnTo>
                  <a:pt x="3431" y="15427"/>
                </a:lnTo>
                <a:lnTo>
                  <a:pt x="3188" y="15306"/>
                </a:lnTo>
                <a:lnTo>
                  <a:pt x="2993" y="15135"/>
                </a:lnTo>
                <a:lnTo>
                  <a:pt x="2799" y="14965"/>
                </a:lnTo>
                <a:lnTo>
                  <a:pt x="2628" y="14746"/>
                </a:lnTo>
                <a:lnTo>
                  <a:pt x="2482" y="14527"/>
                </a:lnTo>
                <a:lnTo>
                  <a:pt x="2361" y="14333"/>
                </a:lnTo>
                <a:lnTo>
                  <a:pt x="2288" y="14114"/>
                </a:lnTo>
                <a:lnTo>
                  <a:pt x="2239" y="13919"/>
                </a:lnTo>
                <a:lnTo>
                  <a:pt x="2215" y="13700"/>
                </a:lnTo>
                <a:lnTo>
                  <a:pt x="2239" y="13505"/>
                </a:lnTo>
                <a:lnTo>
                  <a:pt x="2263" y="13286"/>
                </a:lnTo>
                <a:lnTo>
                  <a:pt x="2288" y="13092"/>
                </a:lnTo>
                <a:lnTo>
                  <a:pt x="2361" y="12873"/>
                </a:lnTo>
                <a:lnTo>
                  <a:pt x="2507" y="12483"/>
                </a:lnTo>
                <a:lnTo>
                  <a:pt x="2726" y="12094"/>
                </a:lnTo>
                <a:lnTo>
                  <a:pt x="2945" y="11729"/>
                </a:lnTo>
                <a:lnTo>
                  <a:pt x="3188" y="11388"/>
                </a:lnTo>
                <a:lnTo>
                  <a:pt x="3650" y="10780"/>
                </a:lnTo>
                <a:lnTo>
                  <a:pt x="3845" y="10488"/>
                </a:lnTo>
                <a:lnTo>
                  <a:pt x="4064" y="10172"/>
                </a:lnTo>
                <a:lnTo>
                  <a:pt x="4259" y="9807"/>
                </a:lnTo>
                <a:lnTo>
                  <a:pt x="4405" y="9417"/>
                </a:lnTo>
                <a:lnTo>
                  <a:pt x="4502" y="9028"/>
                </a:lnTo>
                <a:lnTo>
                  <a:pt x="4599" y="8614"/>
                </a:lnTo>
                <a:lnTo>
                  <a:pt x="4672" y="8347"/>
                </a:lnTo>
                <a:lnTo>
                  <a:pt x="4770" y="8079"/>
                </a:lnTo>
                <a:lnTo>
                  <a:pt x="4891" y="7860"/>
                </a:lnTo>
                <a:lnTo>
                  <a:pt x="5037" y="7641"/>
                </a:lnTo>
                <a:lnTo>
                  <a:pt x="5183" y="7446"/>
                </a:lnTo>
                <a:lnTo>
                  <a:pt x="5378" y="7300"/>
                </a:lnTo>
                <a:lnTo>
                  <a:pt x="5621" y="7154"/>
                </a:lnTo>
                <a:lnTo>
                  <a:pt x="5889" y="7033"/>
                </a:lnTo>
                <a:lnTo>
                  <a:pt x="6205" y="6911"/>
                </a:lnTo>
                <a:lnTo>
                  <a:pt x="6546" y="6814"/>
                </a:lnTo>
                <a:lnTo>
                  <a:pt x="6862" y="6741"/>
                </a:lnTo>
                <a:lnTo>
                  <a:pt x="7178" y="6643"/>
                </a:lnTo>
                <a:close/>
                <a:moveTo>
                  <a:pt x="7154" y="6060"/>
                </a:moveTo>
                <a:lnTo>
                  <a:pt x="7081" y="6084"/>
                </a:lnTo>
                <a:lnTo>
                  <a:pt x="7008" y="6157"/>
                </a:lnTo>
                <a:lnTo>
                  <a:pt x="6984" y="6230"/>
                </a:lnTo>
                <a:lnTo>
                  <a:pt x="6594" y="6327"/>
                </a:lnTo>
                <a:lnTo>
                  <a:pt x="6229" y="6424"/>
                </a:lnTo>
                <a:lnTo>
                  <a:pt x="5840" y="6546"/>
                </a:lnTo>
                <a:lnTo>
                  <a:pt x="5499" y="6692"/>
                </a:lnTo>
                <a:lnTo>
                  <a:pt x="5159" y="6862"/>
                </a:lnTo>
                <a:lnTo>
                  <a:pt x="4867" y="7081"/>
                </a:lnTo>
                <a:lnTo>
                  <a:pt x="4721" y="7227"/>
                </a:lnTo>
                <a:lnTo>
                  <a:pt x="4599" y="7373"/>
                </a:lnTo>
                <a:lnTo>
                  <a:pt x="4502" y="7519"/>
                </a:lnTo>
                <a:lnTo>
                  <a:pt x="4380" y="7690"/>
                </a:lnTo>
                <a:lnTo>
                  <a:pt x="4307" y="7884"/>
                </a:lnTo>
                <a:lnTo>
                  <a:pt x="4234" y="8103"/>
                </a:lnTo>
                <a:lnTo>
                  <a:pt x="4113" y="8517"/>
                </a:lnTo>
                <a:lnTo>
                  <a:pt x="4015" y="8955"/>
                </a:lnTo>
                <a:lnTo>
                  <a:pt x="3894" y="9393"/>
                </a:lnTo>
                <a:lnTo>
                  <a:pt x="3796" y="9588"/>
                </a:lnTo>
                <a:lnTo>
                  <a:pt x="3699" y="9807"/>
                </a:lnTo>
                <a:lnTo>
                  <a:pt x="3456" y="10196"/>
                </a:lnTo>
                <a:lnTo>
                  <a:pt x="3188" y="10561"/>
                </a:lnTo>
                <a:lnTo>
                  <a:pt x="2920" y="10926"/>
                </a:lnTo>
                <a:lnTo>
                  <a:pt x="2434" y="11583"/>
                </a:lnTo>
                <a:lnTo>
                  <a:pt x="2215" y="11899"/>
                </a:lnTo>
                <a:lnTo>
                  <a:pt x="2020" y="12264"/>
                </a:lnTo>
                <a:lnTo>
                  <a:pt x="1850" y="12605"/>
                </a:lnTo>
                <a:lnTo>
                  <a:pt x="1752" y="12994"/>
                </a:lnTo>
                <a:lnTo>
                  <a:pt x="1704" y="13189"/>
                </a:lnTo>
                <a:lnTo>
                  <a:pt x="1679" y="13384"/>
                </a:lnTo>
                <a:lnTo>
                  <a:pt x="1679" y="13603"/>
                </a:lnTo>
                <a:lnTo>
                  <a:pt x="1679" y="13822"/>
                </a:lnTo>
                <a:lnTo>
                  <a:pt x="1704" y="14016"/>
                </a:lnTo>
                <a:lnTo>
                  <a:pt x="1752" y="14235"/>
                </a:lnTo>
                <a:lnTo>
                  <a:pt x="1825" y="14430"/>
                </a:lnTo>
                <a:lnTo>
                  <a:pt x="1898" y="14624"/>
                </a:lnTo>
                <a:lnTo>
                  <a:pt x="1996" y="14819"/>
                </a:lnTo>
                <a:lnTo>
                  <a:pt x="2093" y="14989"/>
                </a:lnTo>
                <a:lnTo>
                  <a:pt x="2215" y="15160"/>
                </a:lnTo>
                <a:lnTo>
                  <a:pt x="2361" y="15330"/>
                </a:lnTo>
                <a:lnTo>
                  <a:pt x="2507" y="15476"/>
                </a:lnTo>
                <a:lnTo>
                  <a:pt x="2677" y="15598"/>
                </a:lnTo>
                <a:lnTo>
                  <a:pt x="2847" y="15719"/>
                </a:lnTo>
                <a:lnTo>
                  <a:pt x="3018" y="15841"/>
                </a:lnTo>
                <a:lnTo>
                  <a:pt x="3212" y="15938"/>
                </a:lnTo>
                <a:lnTo>
                  <a:pt x="3407" y="16011"/>
                </a:lnTo>
                <a:lnTo>
                  <a:pt x="3602" y="16084"/>
                </a:lnTo>
                <a:lnTo>
                  <a:pt x="3821" y="16133"/>
                </a:lnTo>
                <a:lnTo>
                  <a:pt x="4040" y="16157"/>
                </a:lnTo>
                <a:lnTo>
                  <a:pt x="4502" y="16157"/>
                </a:lnTo>
                <a:lnTo>
                  <a:pt x="4721" y="16133"/>
                </a:lnTo>
                <a:lnTo>
                  <a:pt x="5159" y="16060"/>
                </a:lnTo>
                <a:lnTo>
                  <a:pt x="5597" y="15938"/>
                </a:lnTo>
                <a:lnTo>
                  <a:pt x="6108" y="15817"/>
                </a:lnTo>
                <a:lnTo>
                  <a:pt x="6594" y="15719"/>
                </a:lnTo>
                <a:lnTo>
                  <a:pt x="6789" y="15695"/>
                </a:lnTo>
                <a:lnTo>
                  <a:pt x="6959" y="15671"/>
                </a:lnTo>
                <a:lnTo>
                  <a:pt x="7349" y="15695"/>
                </a:lnTo>
                <a:lnTo>
                  <a:pt x="7714" y="15744"/>
                </a:lnTo>
                <a:lnTo>
                  <a:pt x="8079" y="15817"/>
                </a:lnTo>
                <a:lnTo>
                  <a:pt x="8541" y="15890"/>
                </a:lnTo>
                <a:lnTo>
                  <a:pt x="8979" y="15963"/>
                </a:lnTo>
                <a:lnTo>
                  <a:pt x="9441" y="16011"/>
                </a:lnTo>
                <a:lnTo>
                  <a:pt x="9879" y="16011"/>
                </a:lnTo>
                <a:lnTo>
                  <a:pt x="10098" y="15987"/>
                </a:lnTo>
                <a:lnTo>
                  <a:pt x="10317" y="15963"/>
                </a:lnTo>
                <a:lnTo>
                  <a:pt x="10536" y="15890"/>
                </a:lnTo>
                <a:lnTo>
                  <a:pt x="10731" y="15817"/>
                </a:lnTo>
                <a:lnTo>
                  <a:pt x="10926" y="15744"/>
                </a:lnTo>
                <a:lnTo>
                  <a:pt x="11120" y="15622"/>
                </a:lnTo>
                <a:lnTo>
                  <a:pt x="11315" y="15476"/>
                </a:lnTo>
                <a:lnTo>
                  <a:pt x="11485" y="15306"/>
                </a:lnTo>
                <a:lnTo>
                  <a:pt x="11631" y="15135"/>
                </a:lnTo>
                <a:lnTo>
                  <a:pt x="11753" y="14941"/>
                </a:lnTo>
                <a:lnTo>
                  <a:pt x="11802" y="14892"/>
                </a:lnTo>
                <a:lnTo>
                  <a:pt x="11948" y="14576"/>
                </a:lnTo>
                <a:lnTo>
                  <a:pt x="12094" y="14235"/>
                </a:lnTo>
                <a:lnTo>
                  <a:pt x="12191" y="13870"/>
                </a:lnTo>
                <a:lnTo>
                  <a:pt x="12264" y="13505"/>
                </a:lnTo>
                <a:lnTo>
                  <a:pt x="12288" y="13140"/>
                </a:lnTo>
                <a:lnTo>
                  <a:pt x="12313" y="12751"/>
                </a:lnTo>
                <a:lnTo>
                  <a:pt x="12288" y="12410"/>
                </a:lnTo>
                <a:lnTo>
                  <a:pt x="12264" y="12070"/>
                </a:lnTo>
                <a:lnTo>
                  <a:pt x="12215" y="11851"/>
                </a:lnTo>
                <a:lnTo>
                  <a:pt x="12167" y="11656"/>
                </a:lnTo>
                <a:lnTo>
                  <a:pt x="12069" y="11437"/>
                </a:lnTo>
                <a:lnTo>
                  <a:pt x="11972" y="11267"/>
                </a:lnTo>
                <a:lnTo>
                  <a:pt x="11753" y="10902"/>
                </a:lnTo>
                <a:lnTo>
                  <a:pt x="11485" y="10561"/>
                </a:lnTo>
                <a:lnTo>
                  <a:pt x="10926" y="9953"/>
                </a:lnTo>
                <a:lnTo>
                  <a:pt x="10682" y="9636"/>
                </a:lnTo>
                <a:lnTo>
                  <a:pt x="10439" y="9320"/>
                </a:lnTo>
                <a:lnTo>
                  <a:pt x="10439" y="9223"/>
                </a:lnTo>
                <a:lnTo>
                  <a:pt x="10439" y="9174"/>
                </a:lnTo>
                <a:lnTo>
                  <a:pt x="10415" y="9150"/>
                </a:lnTo>
                <a:lnTo>
                  <a:pt x="10269" y="9052"/>
                </a:lnTo>
                <a:lnTo>
                  <a:pt x="10171" y="8882"/>
                </a:lnTo>
                <a:lnTo>
                  <a:pt x="10001" y="8590"/>
                </a:lnTo>
                <a:lnTo>
                  <a:pt x="9977" y="8493"/>
                </a:lnTo>
                <a:lnTo>
                  <a:pt x="9904" y="8395"/>
                </a:lnTo>
                <a:lnTo>
                  <a:pt x="9490" y="7690"/>
                </a:lnTo>
                <a:lnTo>
                  <a:pt x="9271" y="7373"/>
                </a:lnTo>
                <a:lnTo>
                  <a:pt x="9028" y="7057"/>
                </a:lnTo>
                <a:lnTo>
                  <a:pt x="8760" y="6765"/>
                </a:lnTo>
                <a:lnTo>
                  <a:pt x="8468" y="6522"/>
                </a:lnTo>
                <a:lnTo>
                  <a:pt x="8298" y="6400"/>
                </a:lnTo>
                <a:lnTo>
                  <a:pt x="8127" y="6303"/>
                </a:lnTo>
                <a:lnTo>
                  <a:pt x="7957" y="6230"/>
                </a:lnTo>
                <a:lnTo>
                  <a:pt x="7762" y="6157"/>
                </a:lnTo>
                <a:lnTo>
                  <a:pt x="7689" y="6108"/>
                </a:lnTo>
                <a:lnTo>
                  <a:pt x="7592" y="6108"/>
                </a:lnTo>
                <a:lnTo>
                  <a:pt x="7251" y="6060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1474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0969D-B617-D844-AABE-11FBE6AAC38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4. </a:t>
            </a:r>
            <a:br>
              <a:rPr lang="en-US" dirty="0"/>
            </a:br>
            <a:r>
              <a:rPr lang="en-US" sz="3200" dirty="0"/>
              <a:t>Colour theory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5554194-C096-414A-8488-F101E9324B4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More complicated than you might think!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5614E3-731D-8B4D-894F-A639FC8B89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20</a:t>
            </a:fld>
            <a:endParaRPr lang="en"/>
          </a:p>
        </p:txBody>
      </p:sp>
      <p:sp>
        <p:nvSpPr>
          <p:cNvPr id="6" name="Google Shape;393;p36">
            <a:extLst>
              <a:ext uri="{FF2B5EF4-FFF2-40B4-BE49-F238E27FC236}">
                <a16:creationId xmlns:a16="http://schemas.microsoft.com/office/drawing/2014/main" id="{50C7EB8B-C1B9-E840-9563-CD32B43CC39A}"/>
              </a:ext>
            </a:extLst>
          </p:cNvPr>
          <p:cNvSpPr/>
          <p:nvPr/>
        </p:nvSpPr>
        <p:spPr>
          <a:xfrm>
            <a:off x="6469764" y="1866878"/>
            <a:ext cx="1437194" cy="802128"/>
          </a:xfrm>
          <a:custGeom>
            <a:avLst/>
            <a:gdLst/>
            <a:ahLst/>
            <a:cxnLst/>
            <a:rect l="l" t="t" r="r" b="b"/>
            <a:pathLst>
              <a:path w="19881" h="11096" extrusionOk="0">
                <a:moveTo>
                  <a:pt x="9636" y="1120"/>
                </a:moveTo>
                <a:lnTo>
                  <a:pt x="10099" y="1144"/>
                </a:lnTo>
                <a:lnTo>
                  <a:pt x="10561" y="1168"/>
                </a:lnTo>
                <a:lnTo>
                  <a:pt x="10537" y="1412"/>
                </a:lnTo>
                <a:lnTo>
                  <a:pt x="10512" y="1631"/>
                </a:lnTo>
                <a:lnTo>
                  <a:pt x="9685" y="1631"/>
                </a:lnTo>
                <a:lnTo>
                  <a:pt x="9661" y="1387"/>
                </a:lnTo>
                <a:lnTo>
                  <a:pt x="9636" y="1120"/>
                </a:lnTo>
                <a:close/>
                <a:moveTo>
                  <a:pt x="9198" y="1120"/>
                </a:moveTo>
                <a:lnTo>
                  <a:pt x="9223" y="1217"/>
                </a:lnTo>
                <a:lnTo>
                  <a:pt x="9223" y="1436"/>
                </a:lnTo>
                <a:lnTo>
                  <a:pt x="9223" y="1679"/>
                </a:lnTo>
                <a:lnTo>
                  <a:pt x="8785" y="1752"/>
                </a:lnTo>
                <a:lnTo>
                  <a:pt x="8347" y="1825"/>
                </a:lnTo>
                <a:lnTo>
                  <a:pt x="8298" y="1825"/>
                </a:lnTo>
                <a:lnTo>
                  <a:pt x="8225" y="1801"/>
                </a:lnTo>
                <a:lnTo>
                  <a:pt x="8128" y="1509"/>
                </a:lnTo>
                <a:lnTo>
                  <a:pt x="8055" y="1241"/>
                </a:lnTo>
                <a:lnTo>
                  <a:pt x="8468" y="1193"/>
                </a:lnTo>
                <a:lnTo>
                  <a:pt x="8882" y="1144"/>
                </a:lnTo>
                <a:lnTo>
                  <a:pt x="9198" y="1120"/>
                </a:lnTo>
                <a:close/>
                <a:moveTo>
                  <a:pt x="11023" y="1217"/>
                </a:moveTo>
                <a:lnTo>
                  <a:pt x="11583" y="1290"/>
                </a:lnTo>
                <a:lnTo>
                  <a:pt x="12118" y="1412"/>
                </a:lnTo>
                <a:lnTo>
                  <a:pt x="12045" y="1655"/>
                </a:lnTo>
                <a:lnTo>
                  <a:pt x="11997" y="1850"/>
                </a:lnTo>
                <a:lnTo>
                  <a:pt x="11486" y="1752"/>
                </a:lnTo>
                <a:lnTo>
                  <a:pt x="10975" y="1679"/>
                </a:lnTo>
                <a:lnTo>
                  <a:pt x="10999" y="1436"/>
                </a:lnTo>
                <a:lnTo>
                  <a:pt x="11023" y="1217"/>
                </a:lnTo>
                <a:close/>
                <a:moveTo>
                  <a:pt x="7665" y="1339"/>
                </a:moveTo>
                <a:lnTo>
                  <a:pt x="7714" y="1655"/>
                </a:lnTo>
                <a:lnTo>
                  <a:pt x="7811" y="1996"/>
                </a:lnTo>
                <a:lnTo>
                  <a:pt x="7446" y="2117"/>
                </a:lnTo>
                <a:lnTo>
                  <a:pt x="7082" y="2263"/>
                </a:lnTo>
                <a:lnTo>
                  <a:pt x="6984" y="2117"/>
                </a:lnTo>
                <a:lnTo>
                  <a:pt x="6887" y="1971"/>
                </a:lnTo>
                <a:lnTo>
                  <a:pt x="6765" y="1825"/>
                </a:lnTo>
                <a:lnTo>
                  <a:pt x="6668" y="1679"/>
                </a:lnTo>
                <a:lnTo>
                  <a:pt x="6644" y="1631"/>
                </a:lnTo>
                <a:lnTo>
                  <a:pt x="7155" y="1460"/>
                </a:lnTo>
                <a:lnTo>
                  <a:pt x="7665" y="1339"/>
                </a:lnTo>
                <a:close/>
                <a:moveTo>
                  <a:pt x="12532" y="1509"/>
                </a:moveTo>
                <a:lnTo>
                  <a:pt x="13067" y="1655"/>
                </a:lnTo>
                <a:lnTo>
                  <a:pt x="13627" y="1825"/>
                </a:lnTo>
                <a:lnTo>
                  <a:pt x="14211" y="2044"/>
                </a:lnTo>
                <a:lnTo>
                  <a:pt x="14065" y="2263"/>
                </a:lnTo>
                <a:lnTo>
                  <a:pt x="13870" y="2555"/>
                </a:lnTo>
                <a:lnTo>
                  <a:pt x="13262" y="2263"/>
                </a:lnTo>
                <a:lnTo>
                  <a:pt x="13165" y="2215"/>
                </a:lnTo>
                <a:lnTo>
                  <a:pt x="12824" y="2093"/>
                </a:lnTo>
                <a:lnTo>
                  <a:pt x="12459" y="1996"/>
                </a:lnTo>
                <a:lnTo>
                  <a:pt x="12483" y="1655"/>
                </a:lnTo>
                <a:lnTo>
                  <a:pt x="12532" y="1509"/>
                </a:lnTo>
                <a:close/>
                <a:moveTo>
                  <a:pt x="6254" y="1777"/>
                </a:moveTo>
                <a:lnTo>
                  <a:pt x="6425" y="2117"/>
                </a:lnTo>
                <a:lnTo>
                  <a:pt x="6522" y="2288"/>
                </a:lnTo>
                <a:lnTo>
                  <a:pt x="6668" y="2458"/>
                </a:lnTo>
                <a:lnTo>
                  <a:pt x="6035" y="2774"/>
                </a:lnTo>
                <a:lnTo>
                  <a:pt x="5427" y="3115"/>
                </a:lnTo>
                <a:lnTo>
                  <a:pt x="5305" y="3018"/>
                </a:lnTo>
                <a:lnTo>
                  <a:pt x="5184" y="2896"/>
                </a:lnTo>
                <a:lnTo>
                  <a:pt x="5086" y="2774"/>
                </a:lnTo>
                <a:lnTo>
                  <a:pt x="4989" y="2653"/>
                </a:lnTo>
                <a:lnTo>
                  <a:pt x="4843" y="2385"/>
                </a:lnTo>
                <a:lnTo>
                  <a:pt x="5476" y="2093"/>
                </a:lnTo>
                <a:lnTo>
                  <a:pt x="6254" y="1777"/>
                </a:lnTo>
                <a:close/>
                <a:moveTo>
                  <a:pt x="14503" y="2166"/>
                </a:moveTo>
                <a:lnTo>
                  <a:pt x="15087" y="2434"/>
                </a:lnTo>
                <a:lnTo>
                  <a:pt x="15671" y="2726"/>
                </a:lnTo>
                <a:lnTo>
                  <a:pt x="15622" y="2774"/>
                </a:lnTo>
                <a:lnTo>
                  <a:pt x="15427" y="3018"/>
                </a:lnTo>
                <a:lnTo>
                  <a:pt x="15306" y="3164"/>
                </a:lnTo>
                <a:lnTo>
                  <a:pt x="15209" y="3310"/>
                </a:lnTo>
                <a:lnTo>
                  <a:pt x="14698" y="2993"/>
                </a:lnTo>
                <a:lnTo>
                  <a:pt x="14187" y="2701"/>
                </a:lnTo>
                <a:lnTo>
                  <a:pt x="14406" y="2336"/>
                </a:lnTo>
                <a:lnTo>
                  <a:pt x="14503" y="2166"/>
                </a:lnTo>
                <a:close/>
                <a:moveTo>
                  <a:pt x="4502" y="2555"/>
                </a:moveTo>
                <a:lnTo>
                  <a:pt x="4624" y="2847"/>
                </a:lnTo>
                <a:lnTo>
                  <a:pt x="4794" y="3115"/>
                </a:lnTo>
                <a:lnTo>
                  <a:pt x="4916" y="3237"/>
                </a:lnTo>
                <a:lnTo>
                  <a:pt x="5038" y="3358"/>
                </a:lnTo>
                <a:lnTo>
                  <a:pt x="4381" y="3821"/>
                </a:lnTo>
                <a:lnTo>
                  <a:pt x="4332" y="3869"/>
                </a:lnTo>
                <a:lnTo>
                  <a:pt x="4259" y="3821"/>
                </a:lnTo>
                <a:lnTo>
                  <a:pt x="3943" y="3626"/>
                </a:lnTo>
                <a:lnTo>
                  <a:pt x="3675" y="3407"/>
                </a:lnTo>
                <a:lnTo>
                  <a:pt x="3529" y="3237"/>
                </a:lnTo>
                <a:lnTo>
                  <a:pt x="3821" y="2993"/>
                </a:lnTo>
                <a:lnTo>
                  <a:pt x="4162" y="2774"/>
                </a:lnTo>
                <a:lnTo>
                  <a:pt x="4502" y="2555"/>
                </a:lnTo>
                <a:close/>
                <a:moveTo>
                  <a:pt x="16036" y="2945"/>
                </a:moveTo>
                <a:lnTo>
                  <a:pt x="16547" y="3237"/>
                </a:lnTo>
                <a:lnTo>
                  <a:pt x="17033" y="3577"/>
                </a:lnTo>
                <a:lnTo>
                  <a:pt x="16766" y="3796"/>
                </a:lnTo>
                <a:lnTo>
                  <a:pt x="16571" y="3967"/>
                </a:lnTo>
                <a:lnTo>
                  <a:pt x="16352" y="4186"/>
                </a:lnTo>
                <a:lnTo>
                  <a:pt x="15963" y="3869"/>
                </a:lnTo>
                <a:lnTo>
                  <a:pt x="15573" y="3577"/>
                </a:lnTo>
                <a:lnTo>
                  <a:pt x="15744" y="3310"/>
                </a:lnTo>
                <a:lnTo>
                  <a:pt x="15938" y="3066"/>
                </a:lnTo>
                <a:lnTo>
                  <a:pt x="16036" y="2945"/>
                </a:lnTo>
                <a:close/>
                <a:moveTo>
                  <a:pt x="8736" y="5645"/>
                </a:moveTo>
                <a:lnTo>
                  <a:pt x="8833" y="5743"/>
                </a:lnTo>
                <a:lnTo>
                  <a:pt x="8809" y="5791"/>
                </a:lnTo>
                <a:lnTo>
                  <a:pt x="8736" y="5645"/>
                </a:lnTo>
                <a:close/>
                <a:moveTo>
                  <a:pt x="9831" y="3407"/>
                </a:moveTo>
                <a:lnTo>
                  <a:pt x="9588" y="3431"/>
                </a:lnTo>
                <a:lnTo>
                  <a:pt x="9369" y="3456"/>
                </a:lnTo>
                <a:lnTo>
                  <a:pt x="9150" y="3529"/>
                </a:lnTo>
                <a:lnTo>
                  <a:pt x="8931" y="3602"/>
                </a:lnTo>
                <a:lnTo>
                  <a:pt x="8736" y="3723"/>
                </a:lnTo>
                <a:lnTo>
                  <a:pt x="8517" y="3894"/>
                </a:lnTo>
                <a:lnTo>
                  <a:pt x="8298" y="4113"/>
                </a:lnTo>
                <a:lnTo>
                  <a:pt x="8128" y="4356"/>
                </a:lnTo>
                <a:lnTo>
                  <a:pt x="7982" y="4648"/>
                </a:lnTo>
                <a:lnTo>
                  <a:pt x="7884" y="4940"/>
                </a:lnTo>
                <a:lnTo>
                  <a:pt x="7811" y="5232"/>
                </a:lnTo>
                <a:lnTo>
                  <a:pt x="7787" y="5524"/>
                </a:lnTo>
                <a:lnTo>
                  <a:pt x="7811" y="5791"/>
                </a:lnTo>
                <a:lnTo>
                  <a:pt x="7909" y="6035"/>
                </a:lnTo>
                <a:lnTo>
                  <a:pt x="8006" y="6254"/>
                </a:lnTo>
                <a:lnTo>
                  <a:pt x="8152" y="6424"/>
                </a:lnTo>
                <a:lnTo>
                  <a:pt x="8322" y="6594"/>
                </a:lnTo>
                <a:lnTo>
                  <a:pt x="8420" y="6740"/>
                </a:lnTo>
                <a:lnTo>
                  <a:pt x="8541" y="6862"/>
                </a:lnTo>
                <a:lnTo>
                  <a:pt x="8663" y="6959"/>
                </a:lnTo>
                <a:lnTo>
                  <a:pt x="8809" y="7057"/>
                </a:lnTo>
                <a:lnTo>
                  <a:pt x="8955" y="7130"/>
                </a:lnTo>
                <a:lnTo>
                  <a:pt x="9125" y="7203"/>
                </a:lnTo>
                <a:lnTo>
                  <a:pt x="9296" y="7251"/>
                </a:lnTo>
                <a:lnTo>
                  <a:pt x="9466" y="7276"/>
                </a:lnTo>
                <a:lnTo>
                  <a:pt x="9636" y="7276"/>
                </a:lnTo>
                <a:lnTo>
                  <a:pt x="9807" y="7251"/>
                </a:lnTo>
                <a:lnTo>
                  <a:pt x="9953" y="7227"/>
                </a:lnTo>
                <a:lnTo>
                  <a:pt x="10099" y="7178"/>
                </a:lnTo>
                <a:lnTo>
                  <a:pt x="10245" y="7105"/>
                </a:lnTo>
                <a:lnTo>
                  <a:pt x="10391" y="7032"/>
                </a:lnTo>
                <a:lnTo>
                  <a:pt x="10512" y="6959"/>
                </a:lnTo>
                <a:lnTo>
                  <a:pt x="10634" y="6838"/>
                </a:lnTo>
                <a:lnTo>
                  <a:pt x="10683" y="6838"/>
                </a:lnTo>
                <a:lnTo>
                  <a:pt x="10902" y="6667"/>
                </a:lnTo>
                <a:lnTo>
                  <a:pt x="11121" y="6473"/>
                </a:lnTo>
                <a:lnTo>
                  <a:pt x="11291" y="6254"/>
                </a:lnTo>
                <a:lnTo>
                  <a:pt x="11413" y="5986"/>
                </a:lnTo>
                <a:lnTo>
                  <a:pt x="11510" y="5718"/>
                </a:lnTo>
                <a:lnTo>
                  <a:pt x="11583" y="5427"/>
                </a:lnTo>
                <a:lnTo>
                  <a:pt x="11607" y="5159"/>
                </a:lnTo>
                <a:lnTo>
                  <a:pt x="11583" y="4891"/>
                </a:lnTo>
                <a:lnTo>
                  <a:pt x="11559" y="4697"/>
                </a:lnTo>
                <a:lnTo>
                  <a:pt x="11534" y="4745"/>
                </a:lnTo>
                <a:lnTo>
                  <a:pt x="11486" y="4818"/>
                </a:lnTo>
                <a:lnTo>
                  <a:pt x="11413" y="4891"/>
                </a:lnTo>
                <a:lnTo>
                  <a:pt x="11340" y="4964"/>
                </a:lnTo>
                <a:lnTo>
                  <a:pt x="11242" y="5013"/>
                </a:lnTo>
                <a:lnTo>
                  <a:pt x="11145" y="5062"/>
                </a:lnTo>
                <a:lnTo>
                  <a:pt x="11048" y="5086"/>
                </a:lnTo>
                <a:lnTo>
                  <a:pt x="10950" y="5086"/>
                </a:lnTo>
                <a:lnTo>
                  <a:pt x="10780" y="5062"/>
                </a:lnTo>
                <a:lnTo>
                  <a:pt x="10610" y="5013"/>
                </a:lnTo>
                <a:lnTo>
                  <a:pt x="10537" y="4964"/>
                </a:lnTo>
                <a:lnTo>
                  <a:pt x="10488" y="4916"/>
                </a:lnTo>
                <a:lnTo>
                  <a:pt x="10391" y="4770"/>
                </a:lnTo>
                <a:lnTo>
                  <a:pt x="10318" y="4624"/>
                </a:lnTo>
                <a:lnTo>
                  <a:pt x="10293" y="4453"/>
                </a:lnTo>
                <a:lnTo>
                  <a:pt x="10293" y="4356"/>
                </a:lnTo>
                <a:lnTo>
                  <a:pt x="10318" y="4259"/>
                </a:lnTo>
                <a:lnTo>
                  <a:pt x="10366" y="4161"/>
                </a:lnTo>
                <a:lnTo>
                  <a:pt x="10415" y="4088"/>
                </a:lnTo>
                <a:lnTo>
                  <a:pt x="10561" y="3942"/>
                </a:lnTo>
                <a:lnTo>
                  <a:pt x="10731" y="3845"/>
                </a:lnTo>
                <a:lnTo>
                  <a:pt x="10756" y="3821"/>
                </a:lnTo>
                <a:lnTo>
                  <a:pt x="10829" y="3772"/>
                </a:lnTo>
                <a:lnTo>
                  <a:pt x="10877" y="3748"/>
                </a:lnTo>
                <a:lnTo>
                  <a:pt x="10707" y="3650"/>
                </a:lnTo>
                <a:lnTo>
                  <a:pt x="10512" y="3553"/>
                </a:lnTo>
                <a:lnTo>
                  <a:pt x="10269" y="3480"/>
                </a:lnTo>
                <a:lnTo>
                  <a:pt x="10050" y="3431"/>
                </a:lnTo>
                <a:lnTo>
                  <a:pt x="9831" y="3407"/>
                </a:lnTo>
                <a:close/>
                <a:moveTo>
                  <a:pt x="10050" y="2215"/>
                </a:moveTo>
                <a:lnTo>
                  <a:pt x="10391" y="2239"/>
                </a:lnTo>
                <a:lnTo>
                  <a:pt x="10439" y="2385"/>
                </a:lnTo>
                <a:lnTo>
                  <a:pt x="10488" y="2580"/>
                </a:lnTo>
                <a:lnTo>
                  <a:pt x="10512" y="2677"/>
                </a:lnTo>
                <a:lnTo>
                  <a:pt x="10585" y="2774"/>
                </a:lnTo>
                <a:lnTo>
                  <a:pt x="10610" y="2799"/>
                </a:lnTo>
                <a:lnTo>
                  <a:pt x="10683" y="2799"/>
                </a:lnTo>
                <a:lnTo>
                  <a:pt x="10707" y="2774"/>
                </a:lnTo>
                <a:lnTo>
                  <a:pt x="10780" y="2653"/>
                </a:lnTo>
                <a:lnTo>
                  <a:pt x="10829" y="2531"/>
                </a:lnTo>
                <a:lnTo>
                  <a:pt x="10829" y="2409"/>
                </a:lnTo>
                <a:lnTo>
                  <a:pt x="10829" y="2263"/>
                </a:lnTo>
                <a:lnTo>
                  <a:pt x="11291" y="2336"/>
                </a:lnTo>
                <a:lnTo>
                  <a:pt x="11315" y="2482"/>
                </a:lnTo>
                <a:lnTo>
                  <a:pt x="11388" y="2604"/>
                </a:lnTo>
                <a:lnTo>
                  <a:pt x="11461" y="2653"/>
                </a:lnTo>
                <a:lnTo>
                  <a:pt x="11559" y="2677"/>
                </a:lnTo>
                <a:lnTo>
                  <a:pt x="11607" y="2677"/>
                </a:lnTo>
                <a:lnTo>
                  <a:pt x="11656" y="2653"/>
                </a:lnTo>
                <a:lnTo>
                  <a:pt x="11680" y="2604"/>
                </a:lnTo>
                <a:lnTo>
                  <a:pt x="11705" y="2555"/>
                </a:lnTo>
                <a:lnTo>
                  <a:pt x="11729" y="2434"/>
                </a:lnTo>
                <a:lnTo>
                  <a:pt x="12264" y="2580"/>
                </a:lnTo>
                <a:lnTo>
                  <a:pt x="12191" y="2677"/>
                </a:lnTo>
                <a:lnTo>
                  <a:pt x="12143" y="2774"/>
                </a:lnTo>
                <a:lnTo>
                  <a:pt x="12118" y="2896"/>
                </a:lnTo>
                <a:lnTo>
                  <a:pt x="12118" y="2969"/>
                </a:lnTo>
                <a:lnTo>
                  <a:pt x="12118" y="3018"/>
                </a:lnTo>
                <a:lnTo>
                  <a:pt x="12143" y="3066"/>
                </a:lnTo>
                <a:lnTo>
                  <a:pt x="12216" y="3091"/>
                </a:lnTo>
                <a:lnTo>
                  <a:pt x="12264" y="3091"/>
                </a:lnTo>
                <a:lnTo>
                  <a:pt x="12289" y="3066"/>
                </a:lnTo>
                <a:lnTo>
                  <a:pt x="12362" y="2993"/>
                </a:lnTo>
                <a:lnTo>
                  <a:pt x="12483" y="2847"/>
                </a:lnTo>
                <a:lnTo>
                  <a:pt x="12581" y="2726"/>
                </a:lnTo>
                <a:lnTo>
                  <a:pt x="12654" y="2750"/>
                </a:lnTo>
                <a:lnTo>
                  <a:pt x="12800" y="2750"/>
                </a:lnTo>
                <a:lnTo>
                  <a:pt x="13092" y="2872"/>
                </a:lnTo>
                <a:lnTo>
                  <a:pt x="13165" y="2945"/>
                </a:lnTo>
                <a:lnTo>
                  <a:pt x="12946" y="3066"/>
                </a:lnTo>
                <a:lnTo>
                  <a:pt x="12751" y="3212"/>
                </a:lnTo>
                <a:lnTo>
                  <a:pt x="12581" y="3383"/>
                </a:lnTo>
                <a:lnTo>
                  <a:pt x="12508" y="3480"/>
                </a:lnTo>
                <a:lnTo>
                  <a:pt x="12483" y="3577"/>
                </a:lnTo>
                <a:lnTo>
                  <a:pt x="12483" y="3650"/>
                </a:lnTo>
                <a:lnTo>
                  <a:pt x="12508" y="3699"/>
                </a:lnTo>
                <a:lnTo>
                  <a:pt x="12556" y="3748"/>
                </a:lnTo>
                <a:lnTo>
                  <a:pt x="12629" y="3748"/>
                </a:lnTo>
                <a:lnTo>
                  <a:pt x="12727" y="3699"/>
                </a:lnTo>
                <a:lnTo>
                  <a:pt x="12824" y="3650"/>
                </a:lnTo>
                <a:lnTo>
                  <a:pt x="12994" y="3529"/>
                </a:lnTo>
                <a:lnTo>
                  <a:pt x="13335" y="3310"/>
                </a:lnTo>
                <a:lnTo>
                  <a:pt x="13408" y="3602"/>
                </a:lnTo>
                <a:lnTo>
                  <a:pt x="13457" y="3845"/>
                </a:lnTo>
                <a:lnTo>
                  <a:pt x="13481" y="3991"/>
                </a:lnTo>
                <a:lnTo>
                  <a:pt x="13213" y="4015"/>
                </a:lnTo>
                <a:lnTo>
                  <a:pt x="12970" y="4064"/>
                </a:lnTo>
                <a:lnTo>
                  <a:pt x="12873" y="4137"/>
                </a:lnTo>
                <a:lnTo>
                  <a:pt x="12775" y="4186"/>
                </a:lnTo>
                <a:lnTo>
                  <a:pt x="12702" y="4283"/>
                </a:lnTo>
                <a:lnTo>
                  <a:pt x="12678" y="4380"/>
                </a:lnTo>
                <a:lnTo>
                  <a:pt x="12678" y="4429"/>
                </a:lnTo>
                <a:lnTo>
                  <a:pt x="12702" y="4453"/>
                </a:lnTo>
                <a:lnTo>
                  <a:pt x="12800" y="4502"/>
                </a:lnTo>
                <a:lnTo>
                  <a:pt x="12897" y="4502"/>
                </a:lnTo>
                <a:lnTo>
                  <a:pt x="13116" y="4478"/>
                </a:lnTo>
                <a:lnTo>
                  <a:pt x="13530" y="4429"/>
                </a:lnTo>
                <a:lnTo>
                  <a:pt x="13554" y="4891"/>
                </a:lnTo>
                <a:lnTo>
                  <a:pt x="13554" y="5354"/>
                </a:lnTo>
                <a:lnTo>
                  <a:pt x="13432" y="5354"/>
                </a:lnTo>
                <a:lnTo>
                  <a:pt x="13092" y="5329"/>
                </a:lnTo>
                <a:lnTo>
                  <a:pt x="12897" y="5305"/>
                </a:lnTo>
                <a:lnTo>
                  <a:pt x="12727" y="5329"/>
                </a:lnTo>
                <a:lnTo>
                  <a:pt x="12654" y="5354"/>
                </a:lnTo>
                <a:lnTo>
                  <a:pt x="12629" y="5402"/>
                </a:lnTo>
                <a:lnTo>
                  <a:pt x="12605" y="5451"/>
                </a:lnTo>
                <a:lnTo>
                  <a:pt x="12654" y="5524"/>
                </a:lnTo>
                <a:lnTo>
                  <a:pt x="12800" y="5621"/>
                </a:lnTo>
                <a:lnTo>
                  <a:pt x="12946" y="5670"/>
                </a:lnTo>
                <a:lnTo>
                  <a:pt x="13116" y="5718"/>
                </a:lnTo>
                <a:lnTo>
                  <a:pt x="13286" y="5743"/>
                </a:lnTo>
                <a:lnTo>
                  <a:pt x="13530" y="5767"/>
                </a:lnTo>
                <a:lnTo>
                  <a:pt x="13505" y="6059"/>
                </a:lnTo>
                <a:lnTo>
                  <a:pt x="13457" y="6424"/>
                </a:lnTo>
                <a:lnTo>
                  <a:pt x="13189" y="6302"/>
                </a:lnTo>
                <a:lnTo>
                  <a:pt x="12897" y="6205"/>
                </a:lnTo>
                <a:lnTo>
                  <a:pt x="12727" y="6181"/>
                </a:lnTo>
                <a:lnTo>
                  <a:pt x="12459" y="6181"/>
                </a:lnTo>
                <a:lnTo>
                  <a:pt x="12313" y="6205"/>
                </a:lnTo>
                <a:lnTo>
                  <a:pt x="12264" y="6254"/>
                </a:lnTo>
                <a:lnTo>
                  <a:pt x="12264" y="6302"/>
                </a:lnTo>
                <a:lnTo>
                  <a:pt x="12289" y="6327"/>
                </a:lnTo>
                <a:lnTo>
                  <a:pt x="12435" y="6424"/>
                </a:lnTo>
                <a:lnTo>
                  <a:pt x="12581" y="6497"/>
                </a:lnTo>
                <a:lnTo>
                  <a:pt x="12873" y="6667"/>
                </a:lnTo>
                <a:lnTo>
                  <a:pt x="13116" y="6765"/>
                </a:lnTo>
                <a:lnTo>
                  <a:pt x="13359" y="6862"/>
                </a:lnTo>
                <a:lnTo>
                  <a:pt x="13213" y="7203"/>
                </a:lnTo>
                <a:lnTo>
                  <a:pt x="13067" y="7519"/>
                </a:lnTo>
                <a:lnTo>
                  <a:pt x="12824" y="7397"/>
                </a:lnTo>
                <a:lnTo>
                  <a:pt x="12581" y="7300"/>
                </a:lnTo>
                <a:lnTo>
                  <a:pt x="12264" y="7130"/>
                </a:lnTo>
                <a:lnTo>
                  <a:pt x="11972" y="6984"/>
                </a:lnTo>
                <a:lnTo>
                  <a:pt x="11924" y="6984"/>
                </a:lnTo>
                <a:lnTo>
                  <a:pt x="11899" y="7008"/>
                </a:lnTo>
                <a:lnTo>
                  <a:pt x="11875" y="7057"/>
                </a:lnTo>
                <a:lnTo>
                  <a:pt x="11899" y="7081"/>
                </a:lnTo>
                <a:lnTo>
                  <a:pt x="11972" y="7251"/>
                </a:lnTo>
                <a:lnTo>
                  <a:pt x="12070" y="7373"/>
                </a:lnTo>
                <a:lnTo>
                  <a:pt x="12191" y="7470"/>
                </a:lnTo>
                <a:lnTo>
                  <a:pt x="12337" y="7592"/>
                </a:lnTo>
                <a:lnTo>
                  <a:pt x="12556" y="7738"/>
                </a:lnTo>
                <a:lnTo>
                  <a:pt x="12824" y="7884"/>
                </a:lnTo>
                <a:lnTo>
                  <a:pt x="12605" y="8127"/>
                </a:lnTo>
                <a:lnTo>
                  <a:pt x="12410" y="8322"/>
                </a:lnTo>
                <a:lnTo>
                  <a:pt x="12410" y="8225"/>
                </a:lnTo>
                <a:lnTo>
                  <a:pt x="12386" y="8176"/>
                </a:lnTo>
                <a:lnTo>
                  <a:pt x="12313" y="8103"/>
                </a:lnTo>
                <a:lnTo>
                  <a:pt x="12045" y="7933"/>
                </a:lnTo>
                <a:lnTo>
                  <a:pt x="11899" y="7835"/>
                </a:lnTo>
                <a:lnTo>
                  <a:pt x="11778" y="7738"/>
                </a:lnTo>
                <a:lnTo>
                  <a:pt x="11680" y="7616"/>
                </a:lnTo>
                <a:lnTo>
                  <a:pt x="11583" y="7519"/>
                </a:lnTo>
                <a:lnTo>
                  <a:pt x="11437" y="7446"/>
                </a:lnTo>
                <a:lnTo>
                  <a:pt x="11388" y="7422"/>
                </a:lnTo>
                <a:lnTo>
                  <a:pt x="11291" y="7422"/>
                </a:lnTo>
                <a:lnTo>
                  <a:pt x="11267" y="7446"/>
                </a:lnTo>
                <a:lnTo>
                  <a:pt x="11267" y="7519"/>
                </a:lnTo>
                <a:lnTo>
                  <a:pt x="11267" y="7592"/>
                </a:lnTo>
                <a:lnTo>
                  <a:pt x="11340" y="7738"/>
                </a:lnTo>
                <a:lnTo>
                  <a:pt x="11437" y="7860"/>
                </a:lnTo>
                <a:lnTo>
                  <a:pt x="11534" y="7981"/>
                </a:lnTo>
                <a:lnTo>
                  <a:pt x="11656" y="8127"/>
                </a:lnTo>
                <a:lnTo>
                  <a:pt x="11826" y="8273"/>
                </a:lnTo>
                <a:lnTo>
                  <a:pt x="11972" y="8371"/>
                </a:lnTo>
                <a:lnTo>
                  <a:pt x="12167" y="8444"/>
                </a:lnTo>
                <a:lnTo>
                  <a:pt x="12240" y="8468"/>
                </a:lnTo>
                <a:lnTo>
                  <a:pt x="12289" y="8444"/>
                </a:lnTo>
                <a:lnTo>
                  <a:pt x="12021" y="8663"/>
                </a:lnTo>
                <a:lnTo>
                  <a:pt x="11705" y="8833"/>
                </a:lnTo>
                <a:lnTo>
                  <a:pt x="11388" y="9003"/>
                </a:lnTo>
                <a:lnTo>
                  <a:pt x="11048" y="9125"/>
                </a:lnTo>
                <a:lnTo>
                  <a:pt x="11072" y="9028"/>
                </a:lnTo>
                <a:lnTo>
                  <a:pt x="11072" y="8979"/>
                </a:lnTo>
                <a:lnTo>
                  <a:pt x="11048" y="8906"/>
                </a:lnTo>
                <a:lnTo>
                  <a:pt x="10999" y="8736"/>
                </a:lnTo>
                <a:lnTo>
                  <a:pt x="10926" y="8565"/>
                </a:lnTo>
                <a:lnTo>
                  <a:pt x="10853" y="8225"/>
                </a:lnTo>
                <a:lnTo>
                  <a:pt x="10780" y="7957"/>
                </a:lnTo>
                <a:lnTo>
                  <a:pt x="10731" y="7835"/>
                </a:lnTo>
                <a:lnTo>
                  <a:pt x="10683" y="7811"/>
                </a:lnTo>
                <a:lnTo>
                  <a:pt x="10634" y="7762"/>
                </a:lnTo>
                <a:lnTo>
                  <a:pt x="10585" y="7762"/>
                </a:lnTo>
                <a:lnTo>
                  <a:pt x="10537" y="7787"/>
                </a:lnTo>
                <a:lnTo>
                  <a:pt x="10488" y="7835"/>
                </a:lnTo>
                <a:lnTo>
                  <a:pt x="10464" y="7908"/>
                </a:lnTo>
                <a:lnTo>
                  <a:pt x="10439" y="8030"/>
                </a:lnTo>
                <a:lnTo>
                  <a:pt x="10464" y="8176"/>
                </a:lnTo>
                <a:lnTo>
                  <a:pt x="10464" y="8322"/>
                </a:lnTo>
                <a:lnTo>
                  <a:pt x="10561" y="8736"/>
                </a:lnTo>
                <a:lnTo>
                  <a:pt x="10610" y="8930"/>
                </a:lnTo>
                <a:lnTo>
                  <a:pt x="10707" y="9125"/>
                </a:lnTo>
                <a:lnTo>
                  <a:pt x="10731" y="9174"/>
                </a:lnTo>
                <a:lnTo>
                  <a:pt x="10780" y="9198"/>
                </a:lnTo>
                <a:lnTo>
                  <a:pt x="10391" y="9247"/>
                </a:lnTo>
                <a:lnTo>
                  <a:pt x="10147" y="9271"/>
                </a:lnTo>
                <a:lnTo>
                  <a:pt x="9636" y="9271"/>
                </a:lnTo>
                <a:lnTo>
                  <a:pt x="9393" y="9247"/>
                </a:lnTo>
                <a:lnTo>
                  <a:pt x="9442" y="9198"/>
                </a:lnTo>
                <a:lnTo>
                  <a:pt x="9490" y="9149"/>
                </a:lnTo>
                <a:lnTo>
                  <a:pt x="9588" y="8833"/>
                </a:lnTo>
                <a:lnTo>
                  <a:pt x="9661" y="8517"/>
                </a:lnTo>
                <a:lnTo>
                  <a:pt x="9685" y="8371"/>
                </a:lnTo>
                <a:lnTo>
                  <a:pt x="9661" y="8225"/>
                </a:lnTo>
                <a:lnTo>
                  <a:pt x="9612" y="7957"/>
                </a:lnTo>
                <a:lnTo>
                  <a:pt x="9588" y="7908"/>
                </a:lnTo>
                <a:lnTo>
                  <a:pt x="9515" y="7908"/>
                </a:lnTo>
                <a:lnTo>
                  <a:pt x="9490" y="7957"/>
                </a:lnTo>
                <a:lnTo>
                  <a:pt x="9442" y="8054"/>
                </a:lnTo>
                <a:lnTo>
                  <a:pt x="9393" y="8176"/>
                </a:lnTo>
                <a:lnTo>
                  <a:pt x="9296" y="8419"/>
                </a:lnTo>
                <a:lnTo>
                  <a:pt x="9198" y="8711"/>
                </a:lnTo>
                <a:lnTo>
                  <a:pt x="9125" y="9003"/>
                </a:lnTo>
                <a:lnTo>
                  <a:pt x="9125" y="9052"/>
                </a:lnTo>
                <a:lnTo>
                  <a:pt x="9150" y="9125"/>
                </a:lnTo>
                <a:lnTo>
                  <a:pt x="9174" y="9174"/>
                </a:lnTo>
                <a:lnTo>
                  <a:pt x="9223" y="9222"/>
                </a:lnTo>
                <a:lnTo>
                  <a:pt x="8931" y="9149"/>
                </a:lnTo>
                <a:lnTo>
                  <a:pt x="8614" y="9052"/>
                </a:lnTo>
                <a:lnTo>
                  <a:pt x="8322" y="8930"/>
                </a:lnTo>
                <a:lnTo>
                  <a:pt x="8055" y="8809"/>
                </a:lnTo>
                <a:lnTo>
                  <a:pt x="8103" y="8663"/>
                </a:lnTo>
                <a:lnTo>
                  <a:pt x="8152" y="8492"/>
                </a:lnTo>
                <a:lnTo>
                  <a:pt x="8249" y="8346"/>
                </a:lnTo>
                <a:lnTo>
                  <a:pt x="8347" y="8200"/>
                </a:lnTo>
                <a:lnTo>
                  <a:pt x="8541" y="7884"/>
                </a:lnTo>
                <a:lnTo>
                  <a:pt x="8541" y="7835"/>
                </a:lnTo>
                <a:lnTo>
                  <a:pt x="8517" y="7762"/>
                </a:lnTo>
                <a:lnTo>
                  <a:pt x="8468" y="7738"/>
                </a:lnTo>
                <a:lnTo>
                  <a:pt x="8420" y="7738"/>
                </a:lnTo>
                <a:lnTo>
                  <a:pt x="8249" y="7811"/>
                </a:lnTo>
                <a:lnTo>
                  <a:pt x="8128" y="7933"/>
                </a:lnTo>
                <a:lnTo>
                  <a:pt x="8006" y="8054"/>
                </a:lnTo>
                <a:lnTo>
                  <a:pt x="7909" y="8200"/>
                </a:lnTo>
                <a:lnTo>
                  <a:pt x="7787" y="8371"/>
                </a:lnTo>
                <a:lnTo>
                  <a:pt x="7690" y="8590"/>
                </a:lnTo>
                <a:lnTo>
                  <a:pt x="7446" y="8419"/>
                </a:lnTo>
                <a:lnTo>
                  <a:pt x="7203" y="8200"/>
                </a:lnTo>
                <a:lnTo>
                  <a:pt x="7276" y="8030"/>
                </a:lnTo>
                <a:lnTo>
                  <a:pt x="7398" y="7884"/>
                </a:lnTo>
                <a:lnTo>
                  <a:pt x="7592" y="7592"/>
                </a:lnTo>
                <a:lnTo>
                  <a:pt x="7811" y="7300"/>
                </a:lnTo>
                <a:lnTo>
                  <a:pt x="7811" y="7251"/>
                </a:lnTo>
                <a:lnTo>
                  <a:pt x="7811" y="7203"/>
                </a:lnTo>
                <a:lnTo>
                  <a:pt x="7763" y="7154"/>
                </a:lnTo>
                <a:lnTo>
                  <a:pt x="7714" y="7154"/>
                </a:lnTo>
                <a:lnTo>
                  <a:pt x="7519" y="7251"/>
                </a:lnTo>
                <a:lnTo>
                  <a:pt x="7349" y="7349"/>
                </a:lnTo>
                <a:lnTo>
                  <a:pt x="7203" y="7470"/>
                </a:lnTo>
                <a:lnTo>
                  <a:pt x="7057" y="7616"/>
                </a:lnTo>
                <a:lnTo>
                  <a:pt x="6984" y="7738"/>
                </a:lnTo>
                <a:lnTo>
                  <a:pt x="6887" y="7860"/>
                </a:lnTo>
                <a:lnTo>
                  <a:pt x="6717" y="7616"/>
                </a:lnTo>
                <a:lnTo>
                  <a:pt x="6571" y="7349"/>
                </a:lnTo>
                <a:lnTo>
                  <a:pt x="6790" y="7154"/>
                </a:lnTo>
                <a:lnTo>
                  <a:pt x="7057" y="6935"/>
                </a:lnTo>
                <a:lnTo>
                  <a:pt x="7203" y="6813"/>
                </a:lnTo>
                <a:lnTo>
                  <a:pt x="7301" y="6692"/>
                </a:lnTo>
                <a:lnTo>
                  <a:pt x="7301" y="6643"/>
                </a:lnTo>
                <a:lnTo>
                  <a:pt x="7082" y="6643"/>
                </a:lnTo>
                <a:lnTo>
                  <a:pt x="6863" y="6716"/>
                </a:lnTo>
                <a:lnTo>
                  <a:pt x="6668" y="6789"/>
                </a:lnTo>
                <a:lnTo>
                  <a:pt x="6498" y="6886"/>
                </a:lnTo>
                <a:lnTo>
                  <a:pt x="6425" y="6935"/>
                </a:lnTo>
                <a:lnTo>
                  <a:pt x="6400" y="6862"/>
                </a:lnTo>
                <a:lnTo>
                  <a:pt x="6327" y="6473"/>
                </a:lnTo>
                <a:lnTo>
                  <a:pt x="6644" y="6278"/>
                </a:lnTo>
                <a:lnTo>
                  <a:pt x="6936" y="6083"/>
                </a:lnTo>
                <a:lnTo>
                  <a:pt x="7082" y="5986"/>
                </a:lnTo>
                <a:lnTo>
                  <a:pt x="7179" y="5840"/>
                </a:lnTo>
                <a:lnTo>
                  <a:pt x="7179" y="5791"/>
                </a:lnTo>
                <a:lnTo>
                  <a:pt x="6960" y="5791"/>
                </a:lnTo>
                <a:lnTo>
                  <a:pt x="6790" y="5816"/>
                </a:lnTo>
                <a:lnTo>
                  <a:pt x="6619" y="5864"/>
                </a:lnTo>
                <a:lnTo>
                  <a:pt x="6449" y="5937"/>
                </a:lnTo>
                <a:lnTo>
                  <a:pt x="6279" y="5986"/>
                </a:lnTo>
                <a:lnTo>
                  <a:pt x="6279" y="5718"/>
                </a:lnTo>
                <a:lnTo>
                  <a:pt x="6303" y="5451"/>
                </a:lnTo>
                <a:lnTo>
                  <a:pt x="6498" y="5329"/>
                </a:lnTo>
                <a:lnTo>
                  <a:pt x="6692" y="5232"/>
                </a:lnTo>
                <a:lnTo>
                  <a:pt x="6984" y="5062"/>
                </a:lnTo>
                <a:lnTo>
                  <a:pt x="7106" y="4964"/>
                </a:lnTo>
                <a:lnTo>
                  <a:pt x="7203" y="4818"/>
                </a:lnTo>
                <a:lnTo>
                  <a:pt x="7228" y="4794"/>
                </a:lnTo>
                <a:lnTo>
                  <a:pt x="7203" y="4770"/>
                </a:lnTo>
                <a:lnTo>
                  <a:pt x="7203" y="4721"/>
                </a:lnTo>
                <a:lnTo>
                  <a:pt x="7155" y="4721"/>
                </a:lnTo>
                <a:lnTo>
                  <a:pt x="7009" y="4697"/>
                </a:lnTo>
                <a:lnTo>
                  <a:pt x="6838" y="4721"/>
                </a:lnTo>
                <a:lnTo>
                  <a:pt x="6692" y="4770"/>
                </a:lnTo>
                <a:lnTo>
                  <a:pt x="6546" y="4818"/>
                </a:lnTo>
                <a:lnTo>
                  <a:pt x="6376" y="4891"/>
                </a:lnTo>
                <a:lnTo>
                  <a:pt x="6522" y="4356"/>
                </a:lnTo>
                <a:lnTo>
                  <a:pt x="6522" y="4332"/>
                </a:lnTo>
                <a:lnTo>
                  <a:pt x="6741" y="4283"/>
                </a:lnTo>
                <a:lnTo>
                  <a:pt x="7057" y="4210"/>
                </a:lnTo>
                <a:lnTo>
                  <a:pt x="7203" y="4161"/>
                </a:lnTo>
                <a:lnTo>
                  <a:pt x="7276" y="4113"/>
                </a:lnTo>
                <a:lnTo>
                  <a:pt x="7325" y="4064"/>
                </a:lnTo>
                <a:lnTo>
                  <a:pt x="7349" y="4015"/>
                </a:lnTo>
                <a:lnTo>
                  <a:pt x="7325" y="3942"/>
                </a:lnTo>
                <a:lnTo>
                  <a:pt x="7276" y="3894"/>
                </a:lnTo>
                <a:lnTo>
                  <a:pt x="7203" y="3869"/>
                </a:lnTo>
                <a:lnTo>
                  <a:pt x="7057" y="3845"/>
                </a:lnTo>
                <a:lnTo>
                  <a:pt x="6717" y="3845"/>
                </a:lnTo>
                <a:lnTo>
                  <a:pt x="6887" y="3577"/>
                </a:lnTo>
                <a:lnTo>
                  <a:pt x="7106" y="3310"/>
                </a:lnTo>
                <a:lnTo>
                  <a:pt x="7203" y="3188"/>
                </a:lnTo>
                <a:lnTo>
                  <a:pt x="7228" y="3188"/>
                </a:lnTo>
                <a:lnTo>
                  <a:pt x="7398" y="3237"/>
                </a:lnTo>
                <a:lnTo>
                  <a:pt x="7568" y="3285"/>
                </a:lnTo>
                <a:lnTo>
                  <a:pt x="7738" y="3310"/>
                </a:lnTo>
                <a:lnTo>
                  <a:pt x="7933" y="3334"/>
                </a:lnTo>
                <a:lnTo>
                  <a:pt x="7982" y="3310"/>
                </a:lnTo>
                <a:lnTo>
                  <a:pt x="8006" y="3285"/>
                </a:lnTo>
                <a:lnTo>
                  <a:pt x="8030" y="3237"/>
                </a:lnTo>
                <a:lnTo>
                  <a:pt x="8006" y="3164"/>
                </a:lnTo>
                <a:lnTo>
                  <a:pt x="7933" y="3091"/>
                </a:lnTo>
                <a:lnTo>
                  <a:pt x="7860" y="2993"/>
                </a:lnTo>
                <a:lnTo>
                  <a:pt x="7763" y="2920"/>
                </a:lnTo>
                <a:lnTo>
                  <a:pt x="7641" y="2872"/>
                </a:lnTo>
                <a:lnTo>
                  <a:pt x="7982" y="2653"/>
                </a:lnTo>
                <a:lnTo>
                  <a:pt x="8006" y="2604"/>
                </a:lnTo>
                <a:lnTo>
                  <a:pt x="8006" y="2555"/>
                </a:lnTo>
                <a:lnTo>
                  <a:pt x="8322" y="2458"/>
                </a:lnTo>
                <a:lnTo>
                  <a:pt x="8371" y="2531"/>
                </a:lnTo>
                <a:lnTo>
                  <a:pt x="8468" y="2628"/>
                </a:lnTo>
                <a:lnTo>
                  <a:pt x="8590" y="2701"/>
                </a:lnTo>
                <a:lnTo>
                  <a:pt x="8687" y="2750"/>
                </a:lnTo>
                <a:lnTo>
                  <a:pt x="8809" y="2823"/>
                </a:lnTo>
                <a:lnTo>
                  <a:pt x="8833" y="2823"/>
                </a:lnTo>
                <a:lnTo>
                  <a:pt x="8858" y="2799"/>
                </a:lnTo>
                <a:lnTo>
                  <a:pt x="8882" y="2774"/>
                </a:lnTo>
                <a:lnTo>
                  <a:pt x="8882" y="2750"/>
                </a:lnTo>
                <a:lnTo>
                  <a:pt x="8833" y="2653"/>
                </a:lnTo>
                <a:lnTo>
                  <a:pt x="8809" y="2531"/>
                </a:lnTo>
                <a:lnTo>
                  <a:pt x="8712" y="2361"/>
                </a:lnTo>
                <a:lnTo>
                  <a:pt x="9296" y="2263"/>
                </a:lnTo>
                <a:lnTo>
                  <a:pt x="9296" y="2288"/>
                </a:lnTo>
                <a:lnTo>
                  <a:pt x="9369" y="2482"/>
                </a:lnTo>
                <a:lnTo>
                  <a:pt x="9393" y="2555"/>
                </a:lnTo>
                <a:lnTo>
                  <a:pt x="9466" y="2628"/>
                </a:lnTo>
                <a:lnTo>
                  <a:pt x="9563" y="2677"/>
                </a:lnTo>
                <a:lnTo>
                  <a:pt x="9636" y="2653"/>
                </a:lnTo>
                <a:lnTo>
                  <a:pt x="9709" y="2604"/>
                </a:lnTo>
                <a:lnTo>
                  <a:pt x="9734" y="2531"/>
                </a:lnTo>
                <a:lnTo>
                  <a:pt x="9734" y="2385"/>
                </a:lnTo>
                <a:lnTo>
                  <a:pt x="9709" y="2239"/>
                </a:lnTo>
                <a:lnTo>
                  <a:pt x="10050" y="2215"/>
                </a:lnTo>
                <a:close/>
                <a:moveTo>
                  <a:pt x="6595" y="3139"/>
                </a:moveTo>
                <a:lnTo>
                  <a:pt x="6449" y="3334"/>
                </a:lnTo>
                <a:lnTo>
                  <a:pt x="6327" y="3529"/>
                </a:lnTo>
                <a:lnTo>
                  <a:pt x="6206" y="3772"/>
                </a:lnTo>
                <a:lnTo>
                  <a:pt x="6084" y="4015"/>
                </a:lnTo>
                <a:lnTo>
                  <a:pt x="6035" y="4064"/>
                </a:lnTo>
                <a:lnTo>
                  <a:pt x="6011" y="4113"/>
                </a:lnTo>
                <a:lnTo>
                  <a:pt x="5987" y="4186"/>
                </a:lnTo>
                <a:lnTo>
                  <a:pt x="6011" y="4234"/>
                </a:lnTo>
                <a:lnTo>
                  <a:pt x="5889" y="4648"/>
                </a:lnTo>
                <a:lnTo>
                  <a:pt x="5816" y="5086"/>
                </a:lnTo>
                <a:lnTo>
                  <a:pt x="5768" y="5500"/>
                </a:lnTo>
                <a:lnTo>
                  <a:pt x="5743" y="5937"/>
                </a:lnTo>
                <a:lnTo>
                  <a:pt x="5768" y="6327"/>
                </a:lnTo>
                <a:lnTo>
                  <a:pt x="5816" y="6692"/>
                </a:lnTo>
                <a:lnTo>
                  <a:pt x="5889" y="7081"/>
                </a:lnTo>
                <a:lnTo>
                  <a:pt x="6011" y="7446"/>
                </a:lnTo>
                <a:lnTo>
                  <a:pt x="6011" y="7470"/>
                </a:lnTo>
                <a:lnTo>
                  <a:pt x="6011" y="7543"/>
                </a:lnTo>
                <a:lnTo>
                  <a:pt x="6084" y="7616"/>
                </a:lnTo>
                <a:lnTo>
                  <a:pt x="6206" y="7860"/>
                </a:lnTo>
                <a:lnTo>
                  <a:pt x="6352" y="8103"/>
                </a:lnTo>
                <a:lnTo>
                  <a:pt x="6571" y="8371"/>
                </a:lnTo>
                <a:lnTo>
                  <a:pt x="6790" y="8614"/>
                </a:lnTo>
                <a:lnTo>
                  <a:pt x="7057" y="8809"/>
                </a:lnTo>
                <a:lnTo>
                  <a:pt x="7325" y="9028"/>
                </a:lnTo>
                <a:lnTo>
                  <a:pt x="7617" y="9198"/>
                </a:lnTo>
                <a:lnTo>
                  <a:pt x="7909" y="9344"/>
                </a:lnTo>
                <a:lnTo>
                  <a:pt x="8201" y="9490"/>
                </a:lnTo>
                <a:lnTo>
                  <a:pt x="8517" y="9612"/>
                </a:lnTo>
                <a:lnTo>
                  <a:pt x="8833" y="9709"/>
                </a:lnTo>
                <a:lnTo>
                  <a:pt x="9150" y="9782"/>
                </a:lnTo>
                <a:lnTo>
                  <a:pt x="9466" y="9831"/>
                </a:lnTo>
                <a:lnTo>
                  <a:pt x="10123" y="9831"/>
                </a:lnTo>
                <a:lnTo>
                  <a:pt x="10439" y="9806"/>
                </a:lnTo>
                <a:lnTo>
                  <a:pt x="10756" y="9758"/>
                </a:lnTo>
                <a:lnTo>
                  <a:pt x="11072" y="9685"/>
                </a:lnTo>
                <a:lnTo>
                  <a:pt x="11388" y="9612"/>
                </a:lnTo>
                <a:lnTo>
                  <a:pt x="11680" y="9490"/>
                </a:lnTo>
                <a:lnTo>
                  <a:pt x="11972" y="9344"/>
                </a:lnTo>
                <a:lnTo>
                  <a:pt x="12264" y="9174"/>
                </a:lnTo>
                <a:lnTo>
                  <a:pt x="12532" y="9003"/>
                </a:lnTo>
                <a:lnTo>
                  <a:pt x="12775" y="8784"/>
                </a:lnTo>
                <a:lnTo>
                  <a:pt x="13019" y="8565"/>
                </a:lnTo>
                <a:lnTo>
                  <a:pt x="13213" y="8298"/>
                </a:lnTo>
                <a:lnTo>
                  <a:pt x="13432" y="8006"/>
                </a:lnTo>
                <a:lnTo>
                  <a:pt x="13627" y="7689"/>
                </a:lnTo>
                <a:lnTo>
                  <a:pt x="13773" y="7373"/>
                </a:lnTo>
                <a:lnTo>
                  <a:pt x="13895" y="7032"/>
                </a:lnTo>
                <a:lnTo>
                  <a:pt x="13968" y="6667"/>
                </a:lnTo>
                <a:lnTo>
                  <a:pt x="14041" y="6327"/>
                </a:lnTo>
                <a:lnTo>
                  <a:pt x="14089" y="5962"/>
                </a:lnTo>
                <a:lnTo>
                  <a:pt x="14114" y="5597"/>
                </a:lnTo>
                <a:lnTo>
                  <a:pt x="14114" y="5524"/>
                </a:lnTo>
                <a:lnTo>
                  <a:pt x="14114" y="5159"/>
                </a:lnTo>
                <a:lnTo>
                  <a:pt x="14114" y="4794"/>
                </a:lnTo>
                <a:lnTo>
                  <a:pt x="14041" y="4040"/>
                </a:lnTo>
                <a:lnTo>
                  <a:pt x="13992" y="3699"/>
                </a:lnTo>
                <a:lnTo>
                  <a:pt x="13895" y="3310"/>
                </a:lnTo>
                <a:lnTo>
                  <a:pt x="13968" y="3285"/>
                </a:lnTo>
                <a:lnTo>
                  <a:pt x="14649" y="3650"/>
                </a:lnTo>
                <a:lnTo>
                  <a:pt x="15184" y="3991"/>
                </a:lnTo>
                <a:lnTo>
                  <a:pt x="15671" y="4356"/>
                </a:lnTo>
                <a:lnTo>
                  <a:pt x="16157" y="4770"/>
                </a:lnTo>
                <a:lnTo>
                  <a:pt x="16620" y="5183"/>
                </a:lnTo>
                <a:lnTo>
                  <a:pt x="17058" y="5645"/>
                </a:lnTo>
                <a:lnTo>
                  <a:pt x="17471" y="6108"/>
                </a:lnTo>
                <a:lnTo>
                  <a:pt x="17861" y="6594"/>
                </a:lnTo>
                <a:lnTo>
                  <a:pt x="18226" y="7081"/>
                </a:lnTo>
                <a:lnTo>
                  <a:pt x="17788" y="7519"/>
                </a:lnTo>
                <a:lnTo>
                  <a:pt x="17350" y="7933"/>
                </a:lnTo>
                <a:lnTo>
                  <a:pt x="16887" y="8322"/>
                </a:lnTo>
                <a:lnTo>
                  <a:pt x="16425" y="8687"/>
                </a:lnTo>
                <a:lnTo>
                  <a:pt x="15938" y="9052"/>
                </a:lnTo>
                <a:lnTo>
                  <a:pt x="15427" y="9368"/>
                </a:lnTo>
                <a:lnTo>
                  <a:pt x="14892" y="9660"/>
                </a:lnTo>
                <a:lnTo>
                  <a:pt x="14333" y="9904"/>
                </a:lnTo>
                <a:lnTo>
                  <a:pt x="13773" y="10098"/>
                </a:lnTo>
                <a:lnTo>
                  <a:pt x="13213" y="10244"/>
                </a:lnTo>
                <a:lnTo>
                  <a:pt x="12654" y="10366"/>
                </a:lnTo>
                <a:lnTo>
                  <a:pt x="12070" y="10463"/>
                </a:lnTo>
                <a:lnTo>
                  <a:pt x="11510" y="10536"/>
                </a:lnTo>
                <a:lnTo>
                  <a:pt x="10926" y="10561"/>
                </a:lnTo>
                <a:lnTo>
                  <a:pt x="10342" y="10585"/>
                </a:lnTo>
                <a:lnTo>
                  <a:pt x="9758" y="10561"/>
                </a:lnTo>
                <a:lnTo>
                  <a:pt x="9174" y="10536"/>
                </a:lnTo>
                <a:lnTo>
                  <a:pt x="8614" y="10463"/>
                </a:lnTo>
                <a:lnTo>
                  <a:pt x="8030" y="10366"/>
                </a:lnTo>
                <a:lnTo>
                  <a:pt x="7471" y="10244"/>
                </a:lnTo>
                <a:lnTo>
                  <a:pt x="6911" y="10098"/>
                </a:lnTo>
                <a:lnTo>
                  <a:pt x="6352" y="9952"/>
                </a:lnTo>
                <a:lnTo>
                  <a:pt x="5792" y="9758"/>
                </a:lnTo>
                <a:lnTo>
                  <a:pt x="5257" y="9563"/>
                </a:lnTo>
                <a:lnTo>
                  <a:pt x="4648" y="9320"/>
                </a:lnTo>
                <a:lnTo>
                  <a:pt x="4040" y="9028"/>
                </a:lnTo>
                <a:lnTo>
                  <a:pt x="3748" y="8857"/>
                </a:lnTo>
                <a:lnTo>
                  <a:pt x="3456" y="8687"/>
                </a:lnTo>
                <a:lnTo>
                  <a:pt x="3188" y="8492"/>
                </a:lnTo>
                <a:lnTo>
                  <a:pt x="2921" y="8298"/>
                </a:lnTo>
                <a:lnTo>
                  <a:pt x="2750" y="8152"/>
                </a:lnTo>
                <a:lnTo>
                  <a:pt x="2604" y="8006"/>
                </a:lnTo>
                <a:lnTo>
                  <a:pt x="2337" y="7665"/>
                </a:lnTo>
                <a:lnTo>
                  <a:pt x="2069" y="7324"/>
                </a:lnTo>
                <a:lnTo>
                  <a:pt x="1899" y="7178"/>
                </a:lnTo>
                <a:lnTo>
                  <a:pt x="1753" y="7057"/>
                </a:lnTo>
                <a:lnTo>
                  <a:pt x="1874" y="7008"/>
                </a:lnTo>
                <a:lnTo>
                  <a:pt x="1972" y="6935"/>
                </a:lnTo>
                <a:lnTo>
                  <a:pt x="1996" y="6911"/>
                </a:lnTo>
                <a:lnTo>
                  <a:pt x="1996" y="6862"/>
                </a:lnTo>
                <a:lnTo>
                  <a:pt x="1996" y="6813"/>
                </a:lnTo>
                <a:lnTo>
                  <a:pt x="1972" y="6789"/>
                </a:lnTo>
                <a:lnTo>
                  <a:pt x="1947" y="6765"/>
                </a:lnTo>
                <a:lnTo>
                  <a:pt x="2239" y="6400"/>
                </a:lnTo>
                <a:lnTo>
                  <a:pt x="2531" y="6083"/>
                </a:lnTo>
                <a:lnTo>
                  <a:pt x="2872" y="5743"/>
                </a:lnTo>
                <a:lnTo>
                  <a:pt x="3213" y="5451"/>
                </a:lnTo>
                <a:lnTo>
                  <a:pt x="3943" y="4867"/>
                </a:lnTo>
                <a:lnTo>
                  <a:pt x="4673" y="4332"/>
                </a:lnTo>
                <a:lnTo>
                  <a:pt x="5135" y="4015"/>
                </a:lnTo>
                <a:lnTo>
                  <a:pt x="5622" y="3699"/>
                </a:lnTo>
                <a:lnTo>
                  <a:pt x="6108" y="3407"/>
                </a:lnTo>
                <a:lnTo>
                  <a:pt x="6595" y="3139"/>
                </a:lnTo>
                <a:close/>
                <a:moveTo>
                  <a:pt x="10853" y="0"/>
                </a:moveTo>
                <a:lnTo>
                  <a:pt x="10780" y="49"/>
                </a:lnTo>
                <a:lnTo>
                  <a:pt x="10707" y="171"/>
                </a:lnTo>
                <a:lnTo>
                  <a:pt x="10658" y="317"/>
                </a:lnTo>
                <a:lnTo>
                  <a:pt x="10634" y="487"/>
                </a:lnTo>
                <a:lnTo>
                  <a:pt x="10634" y="657"/>
                </a:lnTo>
                <a:lnTo>
                  <a:pt x="10099" y="633"/>
                </a:lnTo>
                <a:lnTo>
                  <a:pt x="9588" y="633"/>
                </a:lnTo>
                <a:lnTo>
                  <a:pt x="9539" y="390"/>
                </a:lnTo>
                <a:lnTo>
                  <a:pt x="9442" y="195"/>
                </a:lnTo>
                <a:lnTo>
                  <a:pt x="9393" y="146"/>
                </a:lnTo>
                <a:lnTo>
                  <a:pt x="9344" y="146"/>
                </a:lnTo>
                <a:lnTo>
                  <a:pt x="9271" y="171"/>
                </a:lnTo>
                <a:lnTo>
                  <a:pt x="9247" y="219"/>
                </a:lnTo>
                <a:lnTo>
                  <a:pt x="9198" y="414"/>
                </a:lnTo>
                <a:lnTo>
                  <a:pt x="9198" y="633"/>
                </a:lnTo>
                <a:lnTo>
                  <a:pt x="8687" y="657"/>
                </a:lnTo>
                <a:lnTo>
                  <a:pt x="8298" y="706"/>
                </a:lnTo>
                <a:lnTo>
                  <a:pt x="7933" y="779"/>
                </a:lnTo>
                <a:lnTo>
                  <a:pt x="7763" y="171"/>
                </a:lnTo>
                <a:lnTo>
                  <a:pt x="7763" y="146"/>
                </a:lnTo>
                <a:lnTo>
                  <a:pt x="7690" y="146"/>
                </a:lnTo>
                <a:lnTo>
                  <a:pt x="7617" y="317"/>
                </a:lnTo>
                <a:lnTo>
                  <a:pt x="7568" y="487"/>
                </a:lnTo>
                <a:lnTo>
                  <a:pt x="7568" y="657"/>
                </a:lnTo>
                <a:lnTo>
                  <a:pt x="7592" y="852"/>
                </a:lnTo>
                <a:lnTo>
                  <a:pt x="7009" y="998"/>
                </a:lnTo>
                <a:lnTo>
                  <a:pt x="6449" y="1168"/>
                </a:lnTo>
                <a:lnTo>
                  <a:pt x="6376" y="925"/>
                </a:lnTo>
                <a:lnTo>
                  <a:pt x="6327" y="682"/>
                </a:lnTo>
                <a:lnTo>
                  <a:pt x="6303" y="633"/>
                </a:lnTo>
                <a:lnTo>
                  <a:pt x="6230" y="609"/>
                </a:lnTo>
                <a:lnTo>
                  <a:pt x="6181" y="633"/>
                </a:lnTo>
                <a:lnTo>
                  <a:pt x="6157" y="682"/>
                </a:lnTo>
                <a:lnTo>
                  <a:pt x="6108" y="828"/>
                </a:lnTo>
                <a:lnTo>
                  <a:pt x="6084" y="998"/>
                </a:lnTo>
                <a:lnTo>
                  <a:pt x="6084" y="1144"/>
                </a:lnTo>
                <a:lnTo>
                  <a:pt x="6108" y="1290"/>
                </a:lnTo>
                <a:lnTo>
                  <a:pt x="5597" y="1509"/>
                </a:lnTo>
                <a:lnTo>
                  <a:pt x="5111" y="1728"/>
                </a:lnTo>
                <a:lnTo>
                  <a:pt x="4673" y="1947"/>
                </a:lnTo>
                <a:lnTo>
                  <a:pt x="4527" y="1631"/>
                </a:lnTo>
                <a:lnTo>
                  <a:pt x="4502" y="1631"/>
                </a:lnTo>
                <a:lnTo>
                  <a:pt x="4478" y="1606"/>
                </a:lnTo>
                <a:lnTo>
                  <a:pt x="4454" y="1631"/>
                </a:lnTo>
                <a:lnTo>
                  <a:pt x="4429" y="1655"/>
                </a:lnTo>
                <a:lnTo>
                  <a:pt x="4405" y="1874"/>
                </a:lnTo>
                <a:lnTo>
                  <a:pt x="4405" y="2093"/>
                </a:lnTo>
                <a:lnTo>
                  <a:pt x="3918" y="2385"/>
                </a:lnTo>
                <a:lnTo>
                  <a:pt x="3480" y="2701"/>
                </a:lnTo>
                <a:lnTo>
                  <a:pt x="3286" y="2872"/>
                </a:lnTo>
                <a:lnTo>
                  <a:pt x="3188" y="2628"/>
                </a:lnTo>
                <a:lnTo>
                  <a:pt x="3140" y="2531"/>
                </a:lnTo>
                <a:lnTo>
                  <a:pt x="3067" y="2434"/>
                </a:lnTo>
                <a:lnTo>
                  <a:pt x="3042" y="2434"/>
                </a:lnTo>
                <a:lnTo>
                  <a:pt x="2969" y="2482"/>
                </a:lnTo>
                <a:lnTo>
                  <a:pt x="2896" y="2555"/>
                </a:lnTo>
                <a:lnTo>
                  <a:pt x="2872" y="2653"/>
                </a:lnTo>
                <a:lnTo>
                  <a:pt x="2848" y="2726"/>
                </a:lnTo>
                <a:lnTo>
                  <a:pt x="2872" y="2823"/>
                </a:lnTo>
                <a:lnTo>
                  <a:pt x="2896" y="2920"/>
                </a:lnTo>
                <a:lnTo>
                  <a:pt x="2969" y="3139"/>
                </a:lnTo>
                <a:lnTo>
                  <a:pt x="2823" y="3285"/>
                </a:lnTo>
                <a:lnTo>
                  <a:pt x="2702" y="3456"/>
                </a:lnTo>
                <a:lnTo>
                  <a:pt x="2604" y="3650"/>
                </a:lnTo>
                <a:lnTo>
                  <a:pt x="2531" y="3845"/>
                </a:lnTo>
                <a:lnTo>
                  <a:pt x="2531" y="3894"/>
                </a:lnTo>
                <a:lnTo>
                  <a:pt x="2556" y="3942"/>
                </a:lnTo>
                <a:lnTo>
                  <a:pt x="2604" y="3991"/>
                </a:lnTo>
                <a:lnTo>
                  <a:pt x="2677" y="4015"/>
                </a:lnTo>
                <a:lnTo>
                  <a:pt x="2726" y="3991"/>
                </a:lnTo>
                <a:lnTo>
                  <a:pt x="2775" y="3967"/>
                </a:lnTo>
                <a:lnTo>
                  <a:pt x="3213" y="3529"/>
                </a:lnTo>
                <a:lnTo>
                  <a:pt x="3237" y="3577"/>
                </a:lnTo>
                <a:lnTo>
                  <a:pt x="3359" y="3723"/>
                </a:lnTo>
                <a:lnTo>
                  <a:pt x="3529" y="3869"/>
                </a:lnTo>
                <a:lnTo>
                  <a:pt x="3699" y="4040"/>
                </a:lnTo>
                <a:lnTo>
                  <a:pt x="3918" y="4161"/>
                </a:lnTo>
                <a:lnTo>
                  <a:pt x="3261" y="4672"/>
                </a:lnTo>
                <a:lnTo>
                  <a:pt x="3213" y="4648"/>
                </a:lnTo>
                <a:lnTo>
                  <a:pt x="2945" y="4575"/>
                </a:lnTo>
                <a:lnTo>
                  <a:pt x="2702" y="4478"/>
                </a:lnTo>
                <a:lnTo>
                  <a:pt x="2458" y="4356"/>
                </a:lnTo>
                <a:lnTo>
                  <a:pt x="2239" y="4186"/>
                </a:lnTo>
                <a:lnTo>
                  <a:pt x="2020" y="3991"/>
                </a:lnTo>
                <a:lnTo>
                  <a:pt x="1874" y="3772"/>
                </a:lnTo>
                <a:lnTo>
                  <a:pt x="1728" y="3529"/>
                </a:lnTo>
                <a:lnTo>
                  <a:pt x="1631" y="3285"/>
                </a:lnTo>
                <a:lnTo>
                  <a:pt x="1607" y="3237"/>
                </a:lnTo>
                <a:lnTo>
                  <a:pt x="1534" y="3237"/>
                </a:lnTo>
                <a:lnTo>
                  <a:pt x="1509" y="3285"/>
                </a:lnTo>
                <a:lnTo>
                  <a:pt x="1485" y="3407"/>
                </a:lnTo>
                <a:lnTo>
                  <a:pt x="1461" y="3553"/>
                </a:lnTo>
                <a:lnTo>
                  <a:pt x="1485" y="3699"/>
                </a:lnTo>
                <a:lnTo>
                  <a:pt x="1534" y="3845"/>
                </a:lnTo>
                <a:lnTo>
                  <a:pt x="1582" y="3967"/>
                </a:lnTo>
                <a:lnTo>
                  <a:pt x="1655" y="4113"/>
                </a:lnTo>
                <a:lnTo>
                  <a:pt x="1826" y="4380"/>
                </a:lnTo>
                <a:lnTo>
                  <a:pt x="2045" y="4599"/>
                </a:lnTo>
                <a:lnTo>
                  <a:pt x="2288" y="4794"/>
                </a:lnTo>
                <a:lnTo>
                  <a:pt x="2580" y="4940"/>
                </a:lnTo>
                <a:lnTo>
                  <a:pt x="2702" y="4989"/>
                </a:lnTo>
                <a:lnTo>
                  <a:pt x="2848" y="5037"/>
                </a:lnTo>
                <a:lnTo>
                  <a:pt x="2410" y="5427"/>
                </a:lnTo>
                <a:lnTo>
                  <a:pt x="2239" y="5621"/>
                </a:lnTo>
                <a:lnTo>
                  <a:pt x="2142" y="5573"/>
                </a:lnTo>
                <a:lnTo>
                  <a:pt x="2045" y="5524"/>
                </a:lnTo>
                <a:lnTo>
                  <a:pt x="1850" y="5475"/>
                </a:lnTo>
                <a:lnTo>
                  <a:pt x="1631" y="5451"/>
                </a:lnTo>
                <a:lnTo>
                  <a:pt x="1436" y="5402"/>
                </a:lnTo>
                <a:lnTo>
                  <a:pt x="1144" y="5305"/>
                </a:lnTo>
                <a:lnTo>
                  <a:pt x="877" y="5159"/>
                </a:lnTo>
                <a:lnTo>
                  <a:pt x="779" y="5062"/>
                </a:lnTo>
                <a:lnTo>
                  <a:pt x="682" y="4964"/>
                </a:lnTo>
                <a:lnTo>
                  <a:pt x="585" y="4891"/>
                </a:lnTo>
                <a:lnTo>
                  <a:pt x="487" y="4818"/>
                </a:lnTo>
                <a:lnTo>
                  <a:pt x="414" y="4818"/>
                </a:lnTo>
                <a:lnTo>
                  <a:pt x="390" y="4891"/>
                </a:lnTo>
                <a:lnTo>
                  <a:pt x="390" y="4964"/>
                </a:lnTo>
                <a:lnTo>
                  <a:pt x="390" y="5110"/>
                </a:lnTo>
                <a:lnTo>
                  <a:pt x="439" y="5232"/>
                </a:lnTo>
                <a:lnTo>
                  <a:pt x="536" y="5354"/>
                </a:lnTo>
                <a:lnTo>
                  <a:pt x="658" y="5475"/>
                </a:lnTo>
                <a:lnTo>
                  <a:pt x="779" y="5573"/>
                </a:lnTo>
                <a:lnTo>
                  <a:pt x="1023" y="5718"/>
                </a:lnTo>
                <a:lnTo>
                  <a:pt x="1193" y="5791"/>
                </a:lnTo>
                <a:lnTo>
                  <a:pt x="1412" y="5864"/>
                </a:lnTo>
                <a:lnTo>
                  <a:pt x="1655" y="5937"/>
                </a:lnTo>
                <a:lnTo>
                  <a:pt x="1899" y="5962"/>
                </a:lnTo>
                <a:lnTo>
                  <a:pt x="1777" y="6108"/>
                </a:lnTo>
                <a:lnTo>
                  <a:pt x="1655" y="6278"/>
                </a:lnTo>
                <a:lnTo>
                  <a:pt x="1558" y="6473"/>
                </a:lnTo>
                <a:lnTo>
                  <a:pt x="1485" y="6643"/>
                </a:lnTo>
                <a:lnTo>
                  <a:pt x="1144" y="6643"/>
                </a:lnTo>
                <a:lnTo>
                  <a:pt x="877" y="6594"/>
                </a:lnTo>
                <a:lnTo>
                  <a:pt x="609" y="6521"/>
                </a:lnTo>
                <a:lnTo>
                  <a:pt x="366" y="6400"/>
                </a:lnTo>
                <a:lnTo>
                  <a:pt x="122" y="6229"/>
                </a:lnTo>
                <a:lnTo>
                  <a:pt x="49" y="6229"/>
                </a:lnTo>
                <a:lnTo>
                  <a:pt x="1" y="6254"/>
                </a:lnTo>
                <a:lnTo>
                  <a:pt x="1" y="6302"/>
                </a:lnTo>
                <a:lnTo>
                  <a:pt x="74" y="6424"/>
                </a:lnTo>
                <a:lnTo>
                  <a:pt x="147" y="6546"/>
                </a:lnTo>
                <a:lnTo>
                  <a:pt x="220" y="6643"/>
                </a:lnTo>
                <a:lnTo>
                  <a:pt x="317" y="6740"/>
                </a:lnTo>
                <a:lnTo>
                  <a:pt x="439" y="6813"/>
                </a:lnTo>
                <a:lnTo>
                  <a:pt x="560" y="6862"/>
                </a:lnTo>
                <a:lnTo>
                  <a:pt x="804" y="6984"/>
                </a:lnTo>
                <a:lnTo>
                  <a:pt x="1071" y="7032"/>
                </a:lnTo>
                <a:lnTo>
                  <a:pt x="1363" y="7081"/>
                </a:lnTo>
                <a:lnTo>
                  <a:pt x="1680" y="7568"/>
                </a:lnTo>
                <a:lnTo>
                  <a:pt x="2020" y="8006"/>
                </a:lnTo>
                <a:lnTo>
                  <a:pt x="2410" y="8419"/>
                </a:lnTo>
                <a:lnTo>
                  <a:pt x="2848" y="8784"/>
                </a:lnTo>
                <a:lnTo>
                  <a:pt x="3286" y="9125"/>
                </a:lnTo>
                <a:lnTo>
                  <a:pt x="3772" y="9417"/>
                </a:lnTo>
                <a:lnTo>
                  <a:pt x="4283" y="9685"/>
                </a:lnTo>
                <a:lnTo>
                  <a:pt x="4819" y="9928"/>
                </a:lnTo>
                <a:lnTo>
                  <a:pt x="5403" y="10147"/>
                </a:lnTo>
                <a:lnTo>
                  <a:pt x="5987" y="10342"/>
                </a:lnTo>
                <a:lnTo>
                  <a:pt x="6571" y="10536"/>
                </a:lnTo>
                <a:lnTo>
                  <a:pt x="7155" y="10682"/>
                </a:lnTo>
                <a:lnTo>
                  <a:pt x="7763" y="10828"/>
                </a:lnTo>
                <a:lnTo>
                  <a:pt x="8371" y="10926"/>
                </a:lnTo>
                <a:lnTo>
                  <a:pt x="8979" y="11023"/>
                </a:lnTo>
                <a:lnTo>
                  <a:pt x="9612" y="11072"/>
                </a:lnTo>
                <a:lnTo>
                  <a:pt x="10220" y="11096"/>
                </a:lnTo>
                <a:lnTo>
                  <a:pt x="10829" y="11072"/>
                </a:lnTo>
                <a:lnTo>
                  <a:pt x="11461" y="11047"/>
                </a:lnTo>
                <a:lnTo>
                  <a:pt x="12070" y="10974"/>
                </a:lnTo>
                <a:lnTo>
                  <a:pt x="12678" y="10877"/>
                </a:lnTo>
                <a:lnTo>
                  <a:pt x="13286" y="10755"/>
                </a:lnTo>
                <a:lnTo>
                  <a:pt x="13870" y="10585"/>
                </a:lnTo>
                <a:lnTo>
                  <a:pt x="14454" y="10390"/>
                </a:lnTo>
                <a:lnTo>
                  <a:pt x="15063" y="10147"/>
                </a:lnTo>
                <a:lnTo>
                  <a:pt x="15622" y="9831"/>
                </a:lnTo>
                <a:lnTo>
                  <a:pt x="16182" y="9514"/>
                </a:lnTo>
                <a:lnTo>
                  <a:pt x="16693" y="9149"/>
                </a:lnTo>
                <a:lnTo>
                  <a:pt x="17204" y="8736"/>
                </a:lnTo>
                <a:lnTo>
                  <a:pt x="17690" y="8322"/>
                </a:lnTo>
                <a:lnTo>
                  <a:pt x="18153" y="7884"/>
                </a:lnTo>
                <a:lnTo>
                  <a:pt x="18615" y="7446"/>
                </a:lnTo>
                <a:lnTo>
                  <a:pt x="18639" y="7397"/>
                </a:lnTo>
                <a:lnTo>
                  <a:pt x="18761" y="7373"/>
                </a:lnTo>
                <a:lnTo>
                  <a:pt x="18858" y="7300"/>
                </a:lnTo>
                <a:lnTo>
                  <a:pt x="19029" y="7300"/>
                </a:lnTo>
                <a:lnTo>
                  <a:pt x="19175" y="7276"/>
                </a:lnTo>
                <a:lnTo>
                  <a:pt x="19321" y="7227"/>
                </a:lnTo>
                <a:lnTo>
                  <a:pt x="19467" y="7178"/>
                </a:lnTo>
                <a:lnTo>
                  <a:pt x="19613" y="7105"/>
                </a:lnTo>
                <a:lnTo>
                  <a:pt x="19734" y="7008"/>
                </a:lnTo>
                <a:lnTo>
                  <a:pt x="19807" y="6886"/>
                </a:lnTo>
                <a:lnTo>
                  <a:pt x="19880" y="6765"/>
                </a:lnTo>
                <a:lnTo>
                  <a:pt x="19880" y="6716"/>
                </a:lnTo>
                <a:lnTo>
                  <a:pt x="19880" y="6667"/>
                </a:lnTo>
                <a:lnTo>
                  <a:pt x="19832" y="6619"/>
                </a:lnTo>
                <a:lnTo>
                  <a:pt x="19807" y="6570"/>
                </a:lnTo>
                <a:lnTo>
                  <a:pt x="19710" y="6546"/>
                </a:lnTo>
                <a:lnTo>
                  <a:pt x="19661" y="6546"/>
                </a:lnTo>
                <a:lnTo>
                  <a:pt x="19613" y="6570"/>
                </a:lnTo>
                <a:lnTo>
                  <a:pt x="19467" y="6643"/>
                </a:lnTo>
                <a:lnTo>
                  <a:pt x="19369" y="6716"/>
                </a:lnTo>
                <a:lnTo>
                  <a:pt x="19248" y="6789"/>
                </a:lnTo>
                <a:lnTo>
                  <a:pt x="19102" y="6862"/>
                </a:lnTo>
                <a:lnTo>
                  <a:pt x="18858" y="6911"/>
                </a:lnTo>
                <a:lnTo>
                  <a:pt x="18566" y="6521"/>
                </a:lnTo>
                <a:lnTo>
                  <a:pt x="18250" y="6132"/>
                </a:lnTo>
                <a:lnTo>
                  <a:pt x="18420" y="6108"/>
                </a:lnTo>
                <a:lnTo>
                  <a:pt x="18664" y="6059"/>
                </a:lnTo>
                <a:lnTo>
                  <a:pt x="18956" y="5962"/>
                </a:lnTo>
                <a:lnTo>
                  <a:pt x="19077" y="5889"/>
                </a:lnTo>
                <a:lnTo>
                  <a:pt x="19199" y="5816"/>
                </a:lnTo>
                <a:lnTo>
                  <a:pt x="19272" y="5718"/>
                </a:lnTo>
                <a:lnTo>
                  <a:pt x="19321" y="5597"/>
                </a:lnTo>
                <a:lnTo>
                  <a:pt x="19321" y="5548"/>
                </a:lnTo>
                <a:lnTo>
                  <a:pt x="19321" y="5500"/>
                </a:lnTo>
                <a:lnTo>
                  <a:pt x="19296" y="5475"/>
                </a:lnTo>
                <a:lnTo>
                  <a:pt x="19248" y="5451"/>
                </a:lnTo>
                <a:lnTo>
                  <a:pt x="19150" y="5451"/>
                </a:lnTo>
                <a:lnTo>
                  <a:pt x="19053" y="5475"/>
                </a:lnTo>
                <a:lnTo>
                  <a:pt x="18858" y="5548"/>
                </a:lnTo>
                <a:lnTo>
                  <a:pt x="18688" y="5621"/>
                </a:lnTo>
                <a:lnTo>
                  <a:pt x="18493" y="5718"/>
                </a:lnTo>
                <a:lnTo>
                  <a:pt x="18226" y="5767"/>
                </a:lnTo>
                <a:lnTo>
                  <a:pt x="17958" y="5791"/>
                </a:lnTo>
                <a:lnTo>
                  <a:pt x="17496" y="5281"/>
                </a:lnTo>
                <a:lnTo>
                  <a:pt x="17690" y="5281"/>
                </a:lnTo>
                <a:lnTo>
                  <a:pt x="17885" y="5256"/>
                </a:lnTo>
                <a:lnTo>
                  <a:pt x="18080" y="5208"/>
                </a:lnTo>
                <a:lnTo>
                  <a:pt x="18274" y="5135"/>
                </a:lnTo>
                <a:lnTo>
                  <a:pt x="18591" y="4964"/>
                </a:lnTo>
                <a:lnTo>
                  <a:pt x="18761" y="4867"/>
                </a:lnTo>
                <a:lnTo>
                  <a:pt x="18931" y="4745"/>
                </a:lnTo>
                <a:lnTo>
                  <a:pt x="19077" y="4599"/>
                </a:lnTo>
                <a:lnTo>
                  <a:pt x="19199" y="4453"/>
                </a:lnTo>
                <a:lnTo>
                  <a:pt x="19272" y="4307"/>
                </a:lnTo>
                <a:lnTo>
                  <a:pt x="19296" y="4234"/>
                </a:lnTo>
                <a:lnTo>
                  <a:pt x="19296" y="4137"/>
                </a:lnTo>
                <a:lnTo>
                  <a:pt x="19296" y="4088"/>
                </a:lnTo>
                <a:lnTo>
                  <a:pt x="19272" y="4064"/>
                </a:lnTo>
                <a:lnTo>
                  <a:pt x="19199" y="4064"/>
                </a:lnTo>
                <a:lnTo>
                  <a:pt x="19077" y="4088"/>
                </a:lnTo>
                <a:lnTo>
                  <a:pt x="18956" y="4137"/>
                </a:lnTo>
                <a:lnTo>
                  <a:pt x="18737" y="4307"/>
                </a:lnTo>
                <a:lnTo>
                  <a:pt x="18518" y="4478"/>
                </a:lnTo>
                <a:lnTo>
                  <a:pt x="18323" y="4648"/>
                </a:lnTo>
                <a:lnTo>
                  <a:pt x="18031" y="4794"/>
                </a:lnTo>
                <a:lnTo>
                  <a:pt x="17763" y="4867"/>
                </a:lnTo>
                <a:lnTo>
                  <a:pt x="17447" y="4916"/>
                </a:lnTo>
                <a:lnTo>
                  <a:pt x="17155" y="4916"/>
                </a:lnTo>
                <a:lnTo>
                  <a:pt x="16620" y="4429"/>
                </a:lnTo>
                <a:lnTo>
                  <a:pt x="16839" y="4186"/>
                </a:lnTo>
                <a:lnTo>
                  <a:pt x="17058" y="3967"/>
                </a:lnTo>
                <a:lnTo>
                  <a:pt x="17277" y="3748"/>
                </a:lnTo>
                <a:lnTo>
                  <a:pt x="17593" y="3918"/>
                </a:lnTo>
                <a:lnTo>
                  <a:pt x="17909" y="4088"/>
                </a:lnTo>
                <a:lnTo>
                  <a:pt x="18031" y="4113"/>
                </a:lnTo>
                <a:lnTo>
                  <a:pt x="18128" y="4113"/>
                </a:lnTo>
                <a:lnTo>
                  <a:pt x="18201" y="4040"/>
                </a:lnTo>
                <a:lnTo>
                  <a:pt x="18274" y="3967"/>
                </a:lnTo>
                <a:lnTo>
                  <a:pt x="18299" y="3894"/>
                </a:lnTo>
                <a:lnTo>
                  <a:pt x="18299" y="3796"/>
                </a:lnTo>
                <a:lnTo>
                  <a:pt x="18250" y="3723"/>
                </a:lnTo>
                <a:lnTo>
                  <a:pt x="18177" y="3650"/>
                </a:lnTo>
                <a:lnTo>
                  <a:pt x="17885" y="3504"/>
                </a:lnTo>
                <a:lnTo>
                  <a:pt x="17593" y="3358"/>
                </a:lnTo>
                <a:lnTo>
                  <a:pt x="17690" y="3212"/>
                </a:lnTo>
                <a:lnTo>
                  <a:pt x="17763" y="3042"/>
                </a:lnTo>
                <a:lnTo>
                  <a:pt x="17763" y="3018"/>
                </a:lnTo>
                <a:lnTo>
                  <a:pt x="17739" y="2993"/>
                </a:lnTo>
                <a:lnTo>
                  <a:pt x="17690" y="2993"/>
                </a:lnTo>
                <a:lnTo>
                  <a:pt x="17423" y="3237"/>
                </a:lnTo>
                <a:lnTo>
                  <a:pt x="16376" y="2555"/>
                </a:lnTo>
                <a:lnTo>
                  <a:pt x="16693" y="2190"/>
                </a:lnTo>
                <a:lnTo>
                  <a:pt x="16717" y="2142"/>
                </a:lnTo>
                <a:lnTo>
                  <a:pt x="16693" y="2069"/>
                </a:lnTo>
                <a:lnTo>
                  <a:pt x="16668" y="2044"/>
                </a:lnTo>
                <a:lnTo>
                  <a:pt x="16595" y="2020"/>
                </a:lnTo>
                <a:lnTo>
                  <a:pt x="16449" y="2093"/>
                </a:lnTo>
                <a:lnTo>
                  <a:pt x="16303" y="2166"/>
                </a:lnTo>
                <a:lnTo>
                  <a:pt x="16036" y="2361"/>
                </a:lnTo>
                <a:lnTo>
                  <a:pt x="15914" y="2288"/>
                </a:lnTo>
                <a:lnTo>
                  <a:pt x="15354" y="2020"/>
                </a:lnTo>
                <a:lnTo>
                  <a:pt x="14795" y="1752"/>
                </a:lnTo>
                <a:lnTo>
                  <a:pt x="15087" y="1290"/>
                </a:lnTo>
                <a:lnTo>
                  <a:pt x="15087" y="1266"/>
                </a:lnTo>
                <a:lnTo>
                  <a:pt x="15063" y="1266"/>
                </a:lnTo>
                <a:lnTo>
                  <a:pt x="14795" y="1436"/>
                </a:lnTo>
                <a:lnTo>
                  <a:pt x="14552" y="1655"/>
                </a:lnTo>
                <a:lnTo>
                  <a:pt x="14089" y="1460"/>
                </a:lnTo>
                <a:lnTo>
                  <a:pt x="13603" y="1290"/>
                </a:lnTo>
                <a:lnTo>
                  <a:pt x="13140" y="1144"/>
                </a:lnTo>
                <a:lnTo>
                  <a:pt x="12702" y="1022"/>
                </a:lnTo>
                <a:lnTo>
                  <a:pt x="12775" y="706"/>
                </a:lnTo>
                <a:lnTo>
                  <a:pt x="12800" y="536"/>
                </a:lnTo>
                <a:lnTo>
                  <a:pt x="12800" y="365"/>
                </a:lnTo>
                <a:lnTo>
                  <a:pt x="12775" y="317"/>
                </a:lnTo>
                <a:lnTo>
                  <a:pt x="12751" y="292"/>
                </a:lnTo>
                <a:lnTo>
                  <a:pt x="12702" y="292"/>
                </a:lnTo>
                <a:lnTo>
                  <a:pt x="12654" y="341"/>
                </a:lnTo>
                <a:lnTo>
                  <a:pt x="12532" y="560"/>
                </a:lnTo>
                <a:lnTo>
                  <a:pt x="12337" y="925"/>
                </a:lnTo>
                <a:lnTo>
                  <a:pt x="11705" y="803"/>
                </a:lnTo>
                <a:lnTo>
                  <a:pt x="11072" y="706"/>
                </a:lnTo>
                <a:lnTo>
                  <a:pt x="11072" y="511"/>
                </a:lnTo>
                <a:lnTo>
                  <a:pt x="11072" y="317"/>
                </a:lnTo>
                <a:lnTo>
                  <a:pt x="11072" y="244"/>
                </a:lnTo>
                <a:lnTo>
                  <a:pt x="11048" y="146"/>
                </a:lnTo>
                <a:lnTo>
                  <a:pt x="10999" y="73"/>
                </a:lnTo>
                <a:lnTo>
                  <a:pt x="10950" y="25"/>
                </a:lnTo>
                <a:lnTo>
                  <a:pt x="10902" y="0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98576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4190EDF-5C61-1543-8113-60CA71D179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Colour Theory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FFB0AD2-26EB-2045-AAAF-D0DEC4E63A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en-US" sz="2400" dirty="0"/>
              <a:t>Primary Colours</a:t>
            </a:r>
          </a:p>
          <a:p>
            <a:pPr>
              <a:lnSpc>
                <a:spcPct val="200000"/>
              </a:lnSpc>
            </a:pPr>
            <a:r>
              <a:rPr lang="en-US" sz="2400" dirty="0"/>
              <a:t>Secondary Colours</a:t>
            </a:r>
          </a:p>
          <a:p>
            <a:pPr>
              <a:lnSpc>
                <a:spcPct val="200000"/>
              </a:lnSpc>
            </a:pPr>
            <a:r>
              <a:rPr lang="en-US" sz="2400" dirty="0"/>
              <a:t>Tertiary colours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88F9672-5F63-5647-9355-005E84CA00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100" b="98163" l="3377" r="96364">
                        <a14:foregroundMark x1="17922" y1="17060" x2="9091" y2="24672"/>
                        <a14:foregroundMark x1="9091" y1="24672" x2="7532" y2="48819"/>
                        <a14:foregroundMark x1="7532" y1="48819" x2="9870" y2="62205"/>
                        <a14:foregroundMark x1="9870" y1="62205" x2="22597" y2="82415"/>
                        <a14:foregroundMark x1="22597" y1="82415" x2="44416" y2="91339"/>
                        <a14:foregroundMark x1="44416" y1="91339" x2="58961" y2="91339"/>
                        <a14:foregroundMark x1="58961" y1="91339" x2="72208" y2="88976"/>
                        <a14:foregroundMark x1="72208" y1="88976" x2="81818" y2="81627"/>
                        <a14:foregroundMark x1="81818" y1="81627" x2="93506" y2="48556"/>
                        <a14:foregroundMark x1="93506" y1="48556" x2="91429" y2="35696"/>
                        <a14:foregroundMark x1="91429" y1="35696" x2="76623" y2="16535"/>
                        <a14:foregroundMark x1="76623" y1="16535" x2="63896" y2="9711"/>
                        <a14:foregroundMark x1="63896" y1="9711" x2="37662" y2="7349"/>
                        <a14:foregroundMark x1="37662" y1="7349" x2="26234" y2="8399"/>
                        <a14:foregroundMark x1="26234" y1="8399" x2="17662" y2="16273"/>
                        <a14:foregroundMark x1="17662" y1="16273" x2="17403" y2="17060"/>
                        <a14:foregroundMark x1="5455" y1="36483" x2="2338" y2="48294"/>
                        <a14:foregroundMark x1="2338" y1="48294" x2="3896" y2="60367"/>
                        <a14:foregroundMark x1="3896" y1="60367" x2="5974" y2="65879"/>
                        <a14:foregroundMark x1="31429" y1="5774" x2="54545" y2="2887"/>
                        <a14:foregroundMark x1="54545" y1="2887" x2="76364" y2="11811"/>
                        <a14:foregroundMark x1="76364" y1="11811" x2="91948" y2="32808"/>
                        <a14:foregroundMark x1="91948" y1="32808" x2="92987" y2="37270"/>
                        <a14:foregroundMark x1="31429" y1="5512" x2="55325" y2="2100"/>
                        <a14:foregroundMark x1="55325" y1="2100" x2="67273" y2="4462"/>
                        <a14:foregroundMark x1="59481" y1="12073" x2="82078" y2="23885"/>
                        <a14:foregroundMark x1="82078" y1="23885" x2="87792" y2="34383"/>
                        <a14:foregroundMark x1="87792" y1="34383" x2="79221" y2="23360"/>
                        <a14:foregroundMark x1="55844" y1="24147" x2="73247" y2="42782"/>
                        <a14:foregroundMark x1="73247" y1="42782" x2="75844" y2="54068"/>
                        <a14:foregroundMark x1="75844" y1="54068" x2="66753" y2="35958"/>
                        <a14:foregroundMark x1="54026" y1="19948" x2="73766" y2="33333"/>
                        <a14:foregroundMark x1="73766" y1="33333" x2="76883" y2="44619"/>
                        <a14:foregroundMark x1="76883" y1="44619" x2="77143" y2="58793"/>
                        <a14:foregroundMark x1="24935" y1="67979" x2="47792" y2="77953"/>
                        <a14:foregroundMark x1="47792" y1="77953" x2="59221" y2="76115"/>
                        <a14:foregroundMark x1="59221" y1="76115" x2="47532" y2="70079"/>
                        <a14:foregroundMark x1="47532" y1="70079" x2="35065" y2="70866"/>
                        <a14:foregroundMark x1="35065" y1="70866" x2="28831" y2="69291"/>
                        <a14:foregroundMark x1="77403" y1="25984" x2="84935" y2="34908"/>
                        <a14:foregroundMark x1="84935" y1="34908" x2="89870" y2="58005"/>
                        <a14:foregroundMark x1="89870" y1="58005" x2="96364" y2="48556"/>
                        <a14:foregroundMark x1="96364" y1="48556" x2="89351" y2="25197"/>
                        <a14:foregroundMark x1="89351" y1="25197" x2="85455" y2="18898"/>
                        <a14:foregroundMark x1="43850" y1="82951" x2="60000" y2="86089"/>
                        <a14:foregroundMark x1="26234" y1="79528" x2="37945" y2="81804"/>
                        <a14:foregroundMark x1="60000" y1="86089" x2="71948" y2="82940"/>
                        <a14:foregroundMark x1="71948" y1="82940" x2="65974" y2="93963"/>
                        <a14:foregroundMark x1="65974" y1="93963" x2="40779" y2="94226"/>
                        <a14:foregroundMark x1="40779" y1="94226" x2="25714" y2="87927"/>
                        <a14:foregroundMark x1="44675" y1="98163" x2="50130" y2="98163"/>
                        <a14:backgroundMark x1="38442" y1="81102" x2="44416" y2="8215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943658" y="1321104"/>
            <a:ext cx="2764734" cy="273593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Google Shape;372;p36">
            <a:extLst>
              <a:ext uri="{FF2B5EF4-FFF2-40B4-BE49-F238E27FC236}">
                <a16:creationId xmlns:a16="http://schemas.microsoft.com/office/drawing/2014/main" id="{6E70FFCD-027A-0B46-9DA2-F0DF0B29FB4C}"/>
              </a:ext>
            </a:extLst>
          </p:cNvPr>
          <p:cNvSpPr/>
          <p:nvPr/>
        </p:nvSpPr>
        <p:spPr>
          <a:xfrm>
            <a:off x="8413531" y="348358"/>
            <a:ext cx="440797" cy="445172"/>
          </a:xfrm>
          <a:custGeom>
            <a:avLst/>
            <a:gdLst/>
            <a:ahLst/>
            <a:cxnLst/>
            <a:rect l="l" t="t" r="r" b="b"/>
            <a:pathLst>
              <a:path w="17228" h="17399" extrusionOk="0">
                <a:moveTo>
                  <a:pt x="14162" y="439"/>
                </a:moveTo>
                <a:lnTo>
                  <a:pt x="14478" y="512"/>
                </a:lnTo>
                <a:lnTo>
                  <a:pt x="14794" y="609"/>
                </a:lnTo>
                <a:lnTo>
                  <a:pt x="15111" y="755"/>
                </a:lnTo>
                <a:lnTo>
                  <a:pt x="15403" y="925"/>
                </a:lnTo>
                <a:lnTo>
                  <a:pt x="15670" y="1120"/>
                </a:lnTo>
                <a:lnTo>
                  <a:pt x="15914" y="1315"/>
                </a:lnTo>
                <a:lnTo>
                  <a:pt x="16108" y="1534"/>
                </a:lnTo>
                <a:lnTo>
                  <a:pt x="15987" y="1558"/>
                </a:lnTo>
                <a:lnTo>
                  <a:pt x="15889" y="1607"/>
                </a:lnTo>
                <a:lnTo>
                  <a:pt x="15816" y="1655"/>
                </a:lnTo>
                <a:lnTo>
                  <a:pt x="15792" y="1680"/>
                </a:lnTo>
                <a:lnTo>
                  <a:pt x="15768" y="1728"/>
                </a:lnTo>
                <a:lnTo>
                  <a:pt x="15768" y="1777"/>
                </a:lnTo>
                <a:lnTo>
                  <a:pt x="15792" y="1826"/>
                </a:lnTo>
                <a:lnTo>
                  <a:pt x="15865" y="1850"/>
                </a:lnTo>
                <a:lnTo>
                  <a:pt x="15938" y="1874"/>
                </a:lnTo>
                <a:lnTo>
                  <a:pt x="16230" y="1874"/>
                </a:lnTo>
                <a:lnTo>
                  <a:pt x="16352" y="1850"/>
                </a:lnTo>
                <a:lnTo>
                  <a:pt x="16546" y="2166"/>
                </a:lnTo>
                <a:lnTo>
                  <a:pt x="16254" y="2142"/>
                </a:lnTo>
                <a:lnTo>
                  <a:pt x="16011" y="2142"/>
                </a:lnTo>
                <a:lnTo>
                  <a:pt x="15987" y="2166"/>
                </a:lnTo>
                <a:lnTo>
                  <a:pt x="15987" y="2191"/>
                </a:lnTo>
                <a:lnTo>
                  <a:pt x="16133" y="2312"/>
                </a:lnTo>
                <a:lnTo>
                  <a:pt x="16303" y="2410"/>
                </a:lnTo>
                <a:lnTo>
                  <a:pt x="16473" y="2458"/>
                </a:lnTo>
                <a:lnTo>
                  <a:pt x="16668" y="2507"/>
                </a:lnTo>
                <a:lnTo>
                  <a:pt x="16717" y="2750"/>
                </a:lnTo>
                <a:lnTo>
                  <a:pt x="16741" y="2994"/>
                </a:lnTo>
                <a:lnTo>
                  <a:pt x="16522" y="2872"/>
                </a:lnTo>
                <a:lnTo>
                  <a:pt x="16352" y="2799"/>
                </a:lnTo>
                <a:lnTo>
                  <a:pt x="16181" y="2702"/>
                </a:lnTo>
                <a:lnTo>
                  <a:pt x="16011" y="2653"/>
                </a:lnTo>
                <a:lnTo>
                  <a:pt x="15792" y="2653"/>
                </a:lnTo>
                <a:lnTo>
                  <a:pt x="15768" y="2677"/>
                </a:lnTo>
                <a:lnTo>
                  <a:pt x="15768" y="2702"/>
                </a:lnTo>
                <a:lnTo>
                  <a:pt x="15768" y="2726"/>
                </a:lnTo>
                <a:lnTo>
                  <a:pt x="15889" y="2872"/>
                </a:lnTo>
                <a:lnTo>
                  <a:pt x="16035" y="2994"/>
                </a:lnTo>
                <a:lnTo>
                  <a:pt x="16327" y="3213"/>
                </a:lnTo>
                <a:lnTo>
                  <a:pt x="16522" y="3334"/>
                </a:lnTo>
                <a:lnTo>
                  <a:pt x="16619" y="3407"/>
                </a:lnTo>
                <a:lnTo>
                  <a:pt x="16717" y="3456"/>
                </a:lnTo>
                <a:lnTo>
                  <a:pt x="16692" y="3651"/>
                </a:lnTo>
                <a:lnTo>
                  <a:pt x="16619" y="3845"/>
                </a:lnTo>
                <a:lnTo>
                  <a:pt x="16400" y="3602"/>
                </a:lnTo>
                <a:lnTo>
                  <a:pt x="16133" y="3407"/>
                </a:lnTo>
                <a:lnTo>
                  <a:pt x="15987" y="3310"/>
                </a:lnTo>
                <a:lnTo>
                  <a:pt x="15841" y="3237"/>
                </a:lnTo>
                <a:lnTo>
                  <a:pt x="15695" y="3188"/>
                </a:lnTo>
                <a:lnTo>
                  <a:pt x="15524" y="3164"/>
                </a:lnTo>
                <a:lnTo>
                  <a:pt x="15476" y="3188"/>
                </a:lnTo>
                <a:lnTo>
                  <a:pt x="15476" y="3213"/>
                </a:lnTo>
                <a:lnTo>
                  <a:pt x="15476" y="3237"/>
                </a:lnTo>
                <a:lnTo>
                  <a:pt x="15500" y="3261"/>
                </a:lnTo>
                <a:lnTo>
                  <a:pt x="15597" y="3359"/>
                </a:lnTo>
                <a:lnTo>
                  <a:pt x="15695" y="3432"/>
                </a:lnTo>
                <a:lnTo>
                  <a:pt x="15987" y="3699"/>
                </a:lnTo>
                <a:lnTo>
                  <a:pt x="16230" y="3918"/>
                </a:lnTo>
                <a:lnTo>
                  <a:pt x="16449" y="4162"/>
                </a:lnTo>
                <a:lnTo>
                  <a:pt x="16473" y="4186"/>
                </a:lnTo>
                <a:lnTo>
                  <a:pt x="16254" y="4526"/>
                </a:lnTo>
                <a:lnTo>
                  <a:pt x="16206" y="4453"/>
                </a:lnTo>
                <a:lnTo>
                  <a:pt x="16133" y="4380"/>
                </a:lnTo>
                <a:lnTo>
                  <a:pt x="15962" y="4259"/>
                </a:lnTo>
                <a:lnTo>
                  <a:pt x="15646" y="4040"/>
                </a:lnTo>
                <a:lnTo>
                  <a:pt x="15403" y="3821"/>
                </a:lnTo>
                <a:lnTo>
                  <a:pt x="15159" y="3626"/>
                </a:lnTo>
                <a:lnTo>
                  <a:pt x="15111" y="3626"/>
                </a:lnTo>
                <a:lnTo>
                  <a:pt x="15062" y="3651"/>
                </a:lnTo>
                <a:lnTo>
                  <a:pt x="15013" y="3724"/>
                </a:lnTo>
                <a:lnTo>
                  <a:pt x="15013" y="3821"/>
                </a:lnTo>
                <a:lnTo>
                  <a:pt x="15013" y="3894"/>
                </a:lnTo>
                <a:lnTo>
                  <a:pt x="15038" y="3991"/>
                </a:lnTo>
                <a:lnTo>
                  <a:pt x="15135" y="4137"/>
                </a:lnTo>
                <a:lnTo>
                  <a:pt x="15257" y="4283"/>
                </a:lnTo>
                <a:lnTo>
                  <a:pt x="15427" y="4453"/>
                </a:lnTo>
                <a:lnTo>
                  <a:pt x="15622" y="4599"/>
                </a:lnTo>
                <a:lnTo>
                  <a:pt x="15816" y="4745"/>
                </a:lnTo>
                <a:lnTo>
                  <a:pt x="15914" y="4818"/>
                </a:lnTo>
                <a:lnTo>
                  <a:pt x="16011" y="4843"/>
                </a:lnTo>
                <a:lnTo>
                  <a:pt x="15792" y="5135"/>
                </a:lnTo>
                <a:lnTo>
                  <a:pt x="14867" y="4162"/>
                </a:lnTo>
                <a:lnTo>
                  <a:pt x="13967" y="3213"/>
                </a:lnTo>
                <a:lnTo>
                  <a:pt x="13505" y="2750"/>
                </a:lnTo>
                <a:lnTo>
                  <a:pt x="13018" y="2288"/>
                </a:lnTo>
                <a:lnTo>
                  <a:pt x="12531" y="1850"/>
                </a:lnTo>
                <a:lnTo>
                  <a:pt x="12021" y="1461"/>
                </a:lnTo>
                <a:lnTo>
                  <a:pt x="12021" y="1388"/>
                </a:lnTo>
                <a:lnTo>
                  <a:pt x="12118" y="1315"/>
                </a:lnTo>
                <a:lnTo>
                  <a:pt x="12215" y="1242"/>
                </a:lnTo>
                <a:lnTo>
                  <a:pt x="12385" y="1047"/>
                </a:lnTo>
                <a:lnTo>
                  <a:pt x="12629" y="852"/>
                </a:lnTo>
                <a:lnTo>
                  <a:pt x="12921" y="682"/>
                </a:lnTo>
                <a:lnTo>
                  <a:pt x="13213" y="560"/>
                </a:lnTo>
                <a:lnTo>
                  <a:pt x="13505" y="463"/>
                </a:lnTo>
                <a:lnTo>
                  <a:pt x="13675" y="439"/>
                </a:lnTo>
                <a:close/>
                <a:moveTo>
                  <a:pt x="11753" y="1704"/>
                </a:moveTo>
                <a:lnTo>
                  <a:pt x="11826" y="1850"/>
                </a:lnTo>
                <a:lnTo>
                  <a:pt x="11948" y="1972"/>
                </a:lnTo>
                <a:lnTo>
                  <a:pt x="12093" y="2069"/>
                </a:lnTo>
                <a:lnTo>
                  <a:pt x="12385" y="2288"/>
                </a:lnTo>
                <a:lnTo>
                  <a:pt x="12677" y="2531"/>
                </a:lnTo>
                <a:lnTo>
                  <a:pt x="12945" y="2823"/>
                </a:lnTo>
                <a:lnTo>
                  <a:pt x="13480" y="3383"/>
                </a:lnTo>
                <a:lnTo>
                  <a:pt x="14478" y="4453"/>
                </a:lnTo>
                <a:lnTo>
                  <a:pt x="15500" y="5500"/>
                </a:lnTo>
                <a:lnTo>
                  <a:pt x="15111" y="5962"/>
                </a:lnTo>
                <a:lnTo>
                  <a:pt x="14600" y="5500"/>
                </a:lnTo>
                <a:lnTo>
                  <a:pt x="14113" y="5013"/>
                </a:lnTo>
                <a:lnTo>
                  <a:pt x="13213" y="4016"/>
                </a:lnTo>
                <a:lnTo>
                  <a:pt x="12750" y="3529"/>
                </a:lnTo>
                <a:lnTo>
                  <a:pt x="12264" y="3018"/>
                </a:lnTo>
                <a:lnTo>
                  <a:pt x="11777" y="2556"/>
                </a:lnTo>
                <a:lnTo>
                  <a:pt x="11266" y="2093"/>
                </a:lnTo>
                <a:lnTo>
                  <a:pt x="11753" y="1704"/>
                </a:lnTo>
                <a:close/>
                <a:moveTo>
                  <a:pt x="13724" y="5232"/>
                </a:moveTo>
                <a:lnTo>
                  <a:pt x="14235" y="5767"/>
                </a:lnTo>
                <a:lnTo>
                  <a:pt x="14794" y="6278"/>
                </a:lnTo>
                <a:lnTo>
                  <a:pt x="14575" y="6497"/>
                </a:lnTo>
                <a:lnTo>
                  <a:pt x="14259" y="6278"/>
                </a:lnTo>
                <a:lnTo>
                  <a:pt x="13967" y="6035"/>
                </a:lnTo>
                <a:lnTo>
                  <a:pt x="13699" y="5792"/>
                </a:lnTo>
                <a:lnTo>
                  <a:pt x="13432" y="5573"/>
                </a:lnTo>
                <a:lnTo>
                  <a:pt x="13724" y="5232"/>
                </a:lnTo>
                <a:close/>
                <a:moveTo>
                  <a:pt x="13261" y="5767"/>
                </a:moveTo>
                <a:lnTo>
                  <a:pt x="13359" y="5913"/>
                </a:lnTo>
                <a:lnTo>
                  <a:pt x="13456" y="6059"/>
                </a:lnTo>
                <a:lnTo>
                  <a:pt x="13724" y="6303"/>
                </a:lnTo>
                <a:lnTo>
                  <a:pt x="13991" y="6546"/>
                </a:lnTo>
                <a:lnTo>
                  <a:pt x="14137" y="6668"/>
                </a:lnTo>
                <a:lnTo>
                  <a:pt x="14308" y="6765"/>
                </a:lnTo>
                <a:lnTo>
                  <a:pt x="14235" y="6814"/>
                </a:lnTo>
                <a:lnTo>
                  <a:pt x="14137" y="6692"/>
                </a:lnTo>
                <a:lnTo>
                  <a:pt x="13991" y="6595"/>
                </a:lnTo>
                <a:lnTo>
                  <a:pt x="13699" y="6400"/>
                </a:lnTo>
                <a:lnTo>
                  <a:pt x="13359" y="6230"/>
                </a:lnTo>
                <a:lnTo>
                  <a:pt x="13188" y="6132"/>
                </a:lnTo>
                <a:lnTo>
                  <a:pt x="13042" y="6011"/>
                </a:lnTo>
                <a:lnTo>
                  <a:pt x="13261" y="5767"/>
                </a:lnTo>
                <a:close/>
                <a:moveTo>
                  <a:pt x="13018" y="6059"/>
                </a:moveTo>
                <a:lnTo>
                  <a:pt x="13188" y="6303"/>
                </a:lnTo>
                <a:lnTo>
                  <a:pt x="13286" y="6424"/>
                </a:lnTo>
                <a:lnTo>
                  <a:pt x="13407" y="6522"/>
                </a:lnTo>
                <a:lnTo>
                  <a:pt x="14040" y="7008"/>
                </a:lnTo>
                <a:lnTo>
                  <a:pt x="13699" y="7349"/>
                </a:lnTo>
                <a:lnTo>
                  <a:pt x="13675" y="7325"/>
                </a:lnTo>
                <a:lnTo>
                  <a:pt x="13505" y="7227"/>
                </a:lnTo>
                <a:lnTo>
                  <a:pt x="13334" y="7106"/>
                </a:lnTo>
                <a:lnTo>
                  <a:pt x="13018" y="6838"/>
                </a:lnTo>
                <a:lnTo>
                  <a:pt x="12799" y="6668"/>
                </a:lnTo>
                <a:lnTo>
                  <a:pt x="12702" y="6595"/>
                </a:lnTo>
                <a:lnTo>
                  <a:pt x="12580" y="6546"/>
                </a:lnTo>
                <a:lnTo>
                  <a:pt x="12799" y="6303"/>
                </a:lnTo>
                <a:lnTo>
                  <a:pt x="13018" y="6059"/>
                </a:lnTo>
                <a:close/>
                <a:moveTo>
                  <a:pt x="12385" y="6716"/>
                </a:moveTo>
                <a:lnTo>
                  <a:pt x="12483" y="6838"/>
                </a:lnTo>
                <a:lnTo>
                  <a:pt x="12580" y="6935"/>
                </a:lnTo>
                <a:lnTo>
                  <a:pt x="12799" y="7130"/>
                </a:lnTo>
                <a:lnTo>
                  <a:pt x="13091" y="7398"/>
                </a:lnTo>
                <a:lnTo>
                  <a:pt x="13407" y="7617"/>
                </a:lnTo>
                <a:lnTo>
                  <a:pt x="13018" y="8006"/>
                </a:lnTo>
                <a:lnTo>
                  <a:pt x="12921" y="8079"/>
                </a:lnTo>
                <a:lnTo>
                  <a:pt x="12823" y="7909"/>
                </a:lnTo>
                <a:lnTo>
                  <a:pt x="12653" y="7763"/>
                </a:lnTo>
                <a:lnTo>
                  <a:pt x="12312" y="7495"/>
                </a:lnTo>
                <a:lnTo>
                  <a:pt x="12093" y="7325"/>
                </a:lnTo>
                <a:lnTo>
                  <a:pt x="11972" y="7252"/>
                </a:lnTo>
                <a:lnTo>
                  <a:pt x="11850" y="7179"/>
                </a:lnTo>
                <a:lnTo>
                  <a:pt x="12385" y="6716"/>
                </a:lnTo>
                <a:close/>
                <a:moveTo>
                  <a:pt x="11631" y="7373"/>
                </a:moveTo>
                <a:lnTo>
                  <a:pt x="11729" y="7471"/>
                </a:lnTo>
                <a:lnTo>
                  <a:pt x="11850" y="7568"/>
                </a:lnTo>
                <a:lnTo>
                  <a:pt x="12093" y="7738"/>
                </a:lnTo>
                <a:lnTo>
                  <a:pt x="12434" y="8055"/>
                </a:lnTo>
                <a:lnTo>
                  <a:pt x="12556" y="8201"/>
                </a:lnTo>
                <a:lnTo>
                  <a:pt x="12702" y="8322"/>
                </a:lnTo>
                <a:lnTo>
                  <a:pt x="11948" y="9150"/>
                </a:lnTo>
                <a:lnTo>
                  <a:pt x="11680" y="8906"/>
                </a:lnTo>
                <a:lnTo>
                  <a:pt x="11364" y="8687"/>
                </a:lnTo>
                <a:lnTo>
                  <a:pt x="11072" y="8444"/>
                </a:lnTo>
                <a:lnTo>
                  <a:pt x="10780" y="8201"/>
                </a:lnTo>
                <a:lnTo>
                  <a:pt x="11096" y="7860"/>
                </a:lnTo>
                <a:lnTo>
                  <a:pt x="11193" y="7957"/>
                </a:lnTo>
                <a:lnTo>
                  <a:pt x="11291" y="8030"/>
                </a:lnTo>
                <a:lnTo>
                  <a:pt x="11461" y="8176"/>
                </a:lnTo>
                <a:lnTo>
                  <a:pt x="11777" y="8493"/>
                </a:lnTo>
                <a:lnTo>
                  <a:pt x="11972" y="8614"/>
                </a:lnTo>
                <a:lnTo>
                  <a:pt x="12166" y="8736"/>
                </a:lnTo>
                <a:lnTo>
                  <a:pt x="12288" y="8736"/>
                </a:lnTo>
                <a:lnTo>
                  <a:pt x="12337" y="8712"/>
                </a:lnTo>
                <a:lnTo>
                  <a:pt x="12361" y="8639"/>
                </a:lnTo>
                <a:lnTo>
                  <a:pt x="12361" y="8566"/>
                </a:lnTo>
                <a:lnTo>
                  <a:pt x="12337" y="8493"/>
                </a:lnTo>
                <a:lnTo>
                  <a:pt x="12118" y="8322"/>
                </a:lnTo>
                <a:lnTo>
                  <a:pt x="11899" y="8152"/>
                </a:lnTo>
                <a:lnTo>
                  <a:pt x="11461" y="7811"/>
                </a:lnTo>
                <a:lnTo>
                  <a:pt x="11291" y="7690"/>
                </a:lnTo>
                <a:lnTo>
                  <a:pt x="11631" y="7373"/>
                </a:lnTo>
                <a:close/>
                <a:moveTo>
                  <a:pt x="10634" y="8371"/>
                </a:moveTo>
                <a:lnTo>
                  <a:pt x="10731" y="8541"/>
                </a:lnTo>
                <a:lnTo>
                  <a:pt x="10853" y="8687"/>
                </a:lnTo>
                <a:lnTo>
                  <a:pt x="10974" y="8809"/>
                </a:lnTo>
                <a:lnTo>
                  <a:pt x="11145" y="8931"/>
                </a:lnTo>
                <a:lnTo>
                  <a:pt x="11461" y="9150"/>
                </a:lnTo>
                <a:lnTo>
                  <a:pt x="11753" y="9369"/>
                </a:lnTo>
                <a:lnTo>
                  <a:pt x="11461" y="9685"/>
                </a:lnTo>
                <a:lnTo>
                  <a:pt x="11145" y="9442"/>
                </a:lnTo>
                <a:lnTo>
                  <a:pt x="10828" y="9198"/>
                </a:lnTo>
                <a:lnTo>
                  <a:pt x="10585" y="8955"/>
                </a:lnTo>
                <a:lnTo>
                  <a:pt x="10463" y="8833"/>
                </a:lnTo>
                <a:lnTo>
                  <a:pt x="10317" y="8736"/>
                </a:lnTo>
                <a:lnTo>
                  <a:pt x="10634" y="8371"/>
                </a:lnTo>
                <a:close/>
                <a:moveTo>
                  <a:pt x="10196" y="8931"/>
                </a:moveTo>
                <a:lnTo>
                  <a:pt x="10269" y="9052"/>
                </a:lnTo>
                <a:lnTo>
                  <a:pt x="10366" y="9198"/>
                </a:lnTo>
                <a:lnTo>
                  <a:pt x="10609" y="9417"/>
                </a:lnTo>
                <a:lnTo>
                  <a:pt x="10901" y="9709"/>
                </a:lnTo>
                <a:lnTo>
                  <a:pt x="11072" y="9831"/>
                </a:lnTo>
                <a:lnTo>
                  <a:pt x="11242" y="9953"/>
                </a:lnTo>
                <a:lnTo>
                  <a:pt x="10415" y="10853"/>
                </a:lnTo>
                <a:lnTo>
                  <a:pt x="10317" y="10707"/>
                </a:lnTo>
                <a:lnTo>
                  <a:pt x="10196" y="10585"/>
                </a:lnTo>
                <a:lnTo>
                  <a:pt x="9904" y="10366"/>
                </a:lnTo>
                <a:lnTo>
                  <a:pt x="9636" y="10172"/>
                </a:lnTo>
                <a:lnTo>
                  <a:pt x="9466" y="10074"/>
                </a:lnTo>
                <a:lnTo>
                  <a:pt x="9320" y="10001"/>
                </a:lnTo>
                <a:lnTo>
                  <a:pt x="9563" y="9709"/>
                </a:lnTo>
                <a:lnTo>
                  <a:pt x="9782" y="9880"/>
                </a:lnTo>
                <a:lnTo>
                  <a:pt x="10001" y="10026"/>
                </a:lnTo>
                <a:lnTo>
                  <a:pt x="10244" y="10245"/>
                </a:lnTo>
                <a:lnTo>
                  <a:pt x="10390" y="10366"/>
                </a:lnTo>
                <a:lnTo>
                  <a:pt x="10536" y="10464"/>
                </a:lnTo>
                <a:lnTo>
                  <a:pt x="10609" y="10488"/>
                </a:lnTo>
                <a:lnTo>
                  <a:pt x="10658" y="10464"/>
                </a:lnTo>
                <a:lnTo>
                  <a:pt x="10731" y="10439"/>
                </a:lnTo>
                <a:lnTo>
                  <a:pt x="10780" y="10391"/>
                </a:lnTo>
                <a:lnTo>
                  <a:pt x="10804" y="10342"/>
                </a:lnTo>
                <a:lnTo>
                  <a:pt x="10828" y="10269"/>
                </a:lnTo>
                <a:lnTo>
                  <a:pt x="10804" y="10220"/>
                </a:lnTo>
                <a:lnTo>
                  <a:pt x="10755" y="10147"/>
                </a:lnTo>
                <a:lnTo>
                  <a:pt x="10220" y="9734"/>
                </a:lnTo>
                <a:lnTo>
                  <a:pt x="10001" y="9563"/>
                </a:lnTo>
                <a:lnTo>
                  <a:pt x="9904" y="9490"/>
                </a:lnTo>
                <a:lnTo>
                  <a:pt x="9782" y="9442"/>
                </a:lnTo>
                <a:lnTo>
                  <a:pt x="10196" y="8931"/>
                </a:lnTo>
                <a:close/>
                <a:moveTo>
                  <a:pt x="9125" y="10245"/>
                </a:moveTo>
                <a:lnTo>
                  <a:pt x="9247" y="10342"/>
                </a:lnTo>
                <a:lnTo>
                  <a:pt x="9368" y="10415"/>
                </a:lnTo>
                <a:lnTo>
                  <a:pt x="9612" y="10585"/>
                </a:lnTo>
                <a:lnTo>
                  <a:pt x="9904" y="10829"/>
                </a:lnTo>
                <a:lnTo>
                  <a:pt x="10050" y="10950"/>
                </a:lnTo>
                <a:lnTo>
                  <a:pt x="10220" y="11048"/>
                </a:lnTo>
                <a:lnTo>
                  <a:pt x="9685" y="11583"/>
                </a:lnTo>
                <a:lnTo>
                  <a:pt x="9685" y="11534"/>
                </a:lnTo>
                <a:lnTo>
                  <a:pt x="9660" y="11437"/>
                </a:lnTo>
                <a:lnTo>
                  <a:pt x="9587" y="11364"/>
                </a:lnTo>
                <a:lnTo>
                  <a:pt x="9417" y="11218"/>
                </a:lnTo>
                <a:lnTo>
                  <a:pt x="9222" y="11023"/>
                </a:lnTo>
                <a:lnTo>
                  <a:pt x="9028" y="10853"/>
                </a:lnTo>
                <a:lnTo>
                  <a:pt x="8906" y="10756"/>
                </a:lnTo>
                <a:lnTo>
                  <a:pt x="8736" y="10683"/>
                </a:lnTo>
                <a:lnTo>
                  <a:pt x="8833" y="10585"/>
                </a:lnTo>
                <a:lnTo>
                  <a:pt x="9125" y="10245"/>
                </a:lnTo>
                <a:close/>
                <a:moveTo>
                  <a:pt x="8468" y="10926"/>
                </a:moveTo>
                <a:lnTo>
                  <a:pt x="8687" y="11096"/>
                </a:lnTo>
                <a:lnTo>
                  <a:pt x="8930" y="11291"/>
                </a:lnTo>
                <a:lnTo>
                  <a:pt x="9052" y="11437"/>
                </a:lnTo>
                <a:lnTo>
                  <a:pt x="9198" y="11583"/>
                </a:lnTo>
                <a:lnTo>
                  <a:pt x="9271" y="11656"/>
                </a:lnTo>
                <a:lnTo>
                  <a:pt x="9344" y="11705"/>
                </a:lnTo>
                <a:lnTo>
                  <a:pt x="9441" y="11753"/>
                </a:lnTo>
                <a:lnTo>
                  <a:pt x="9539" y="11753"/>
                </a:lnTo>
                <a:lnTo>
                  <a:pt x="8468" y="12824"/>
                </a:lnTo>
                <a:lnTo>
                  <a:pt x="8152" y="12532"/>
                </a:lnTo>
                <a:lnTo>
                  <a:pt x="7811" y="12240"/>
                </a:lnTo>
                <a:lnTo>
                  <a:pt x="7470" y="11899"/>
                </a:lnTo>
                <a:lnTo>
                  <a:pt x="7349" y="11826"/>
                </a:lnTo>
                <a:lnTo>
                  <a:pt x="7738" y="11534"/>
                </a:lnTo>
                <a:lnTo>
                  <a:pt x="7860" y="11705"/>
                </a:lnTo>
                <a:lnTo>
                  <a:pt x="8006" y="11875"/>
                </a:lnTo>
                <a:lnTo>
                  <a:pt x="8371" y="12264"/>
                </a:lnTo>
                <a:lnTo>
                  <a:pt x="8517" y="12434"/>
                </a:lnTo>
                <a:lnTo>
                  <a:pt x="8590" y="12483"/>
                </a:lnTo>
                <a:lnTo>
                  <a:pt x="8687" y="12507"/>
                </a:lnTo>
                <a:lnTo>
                  <a:pt x="8736" y="12507"/>
                </a:lnTo>
                <a:lnTo>
                  <a:pt x="8809" y="12483"/>
                </a:lnTo>
                <a:lnTo>
                  <a:pt x="8833" y="12434"/>
                </a:lnTo>
                <a:lnTo>
                  <a:pt x="8857" y="12386"/>
                </a:lnTo>
                <a:lnTo>
                  <a:pt x="8857" y="12289"/>
                </a:lnTo>
                <a:lnTo>
                  <a:pt x="8809" y="12191"/>
                </a:lnTo>
                <a:lnTo>
                  <a:pt x="8760" y="12094"/>
                </a:lnTo>
                <a:lnTo>
                  <a:pt x="8663" y="11997"/>
                </a:lnTo>
                <a:lnTo>
                  <a:pt x="8492" y="11826"/>
                </a:lnTo>
                <a:lnTo>
                  <a:pt x="8322" y="11680"/>
                </a:lnTo>
                <a:lnTo>
                  <a:pt x="8152" y="11510"/>
                </a:lnTo>
                <a:lnTo>
                  <a:pt x="7957" y="11364"/>
                </a:lnTo>
                <a:lnTo>
                  <a:pt x="8468" y="10926"/>
                </a:lnTo>
                <a:close/>
                <a:moveTo>
                  <a:pt x="11047" y="2312"/>
                </a:moveTo>
                <a:lnTo>
                  <a:pt x="11120" y="2434"/>
                </a:lnTo>
                <a:lnTo>
                  <a:pt x="11218" y="2531"/>
                </a:lnTo>
                <a:lnTo>
                  <a:pt x="11437" y="2750"/>
                </a:lnTo>
                <a:lnTo>
                  <a:pt x="11850" y="3213"/>
                </a:lnTo>
                <a:lnTo>
                  <a:pt x="11826" y="3213"/>
                </a:lnTo>
                <a:lnTo>
                  <a:pt x="11193" y="3748"/>
                </a:lnTo>
                <a:lnTo>
                  <a:pt x="10609" y="4283"/>
                </a:lnTo>
                <a:lnTo>
                  <a:pt x="10025" y="4867"/>
                </a:lnTo>
                <a:lnTo>
                  <a:pt x="9490" y="5500"/>
                </a:lnTo>
                <a:lnTo>
                  <a:pt x="9174" y="5865"/>
                </a:lnTo>
                <a:lnTo>
                  <a:pt x="8857" y="6254"/>
                </a:lnTo>
                <a:lnTo>
                  <a:pt x="8517" y="6595"/>
                </a:lnTo>
                <a:lnTo>
                  <a:pt x="8176" y="6935"/>
                </a:lnTo>
                <a:lnTo>
                  <a:pt x="7373" y="7617"/>
                </a:lnTo>
                <a:lnTo>
                  <a:pt x="6984" y="7933"/>
                </a:lnTo>
                <a:lnTo>
                  <a:pt x="6594" y="8274"/>
                </a:lnTo>
                <a:lnTo>
                  <a:pt x="6229" y="8639"/>
                </a:lnTo>
                <a:lnTo>
                  <a:pt x="5864" y="9004"/>
                </a:lnTo>
                <a:lnTo>
                  <a:pt x="5183" y="9782"/>
                </a:lnTo>
                <a:lnTo>
                  <a:pt x="4502" y="10537"/>
                </a:lnTo>
                <a:lnTo>
                  <a:pt x="4137" y="10902"/>
                </a:lnTo>
                <a:lnTo>
                  <a:pt x="3772" y="11242"/>
                </a:lnTo>
                <a:lnTo>
                  <a:pt x="3115" y="11802"/>
                </a:lnTo>
                <a:lnTo>
                  <a:pt x="2799" y="12118"/>
                </a:lnTo>
                <a:lnTo>
                  <a:pt x="2507" y="12434"/>
                </a:lnTo>
                <a:lnTo>
                  <a:pt x="2263" y="12702"/>
                </a:lnTo>
                <a:lnTo>
                  <a:pt x="2166" y="12848"/>
                </a:lnTo>
                <a:lnTo>
                  <a:pt x="2069" y="13018"/>
                </a:lnTo>
                <a:lnTo>
                  <a:pt x="1850" y="12824"/>
                </a:lnTo>
                <a:lnTo>
                  <a:pt x="1460" y="12459"/>
                </a:lnTo>
                <a:lnTo>
                  <a:pt x="1266" y="12264"/>
                </a:lnTo>
                <a:lnTo>
                  <a:pt x="1047" y="12118"/>
                </a:lnTo>
                <a:lnTo>
                  <a:pt x="1047" y="12070"/>
                </a:lnTo>
                <a:lnTo>
                  <a:pt x="1193" y="11997"/>
                </a:lnTo>
                <a:lnTo>
                  <a:pt x="1339" y="11924"/>
                </a:lnTo>
                <a:lnTo>
                  <a:pt x="1460" y="11826"/>
                </a:lnTo>
                <a:lnTo>
                  <a:pt x="1582" y="11705"/>
                </a:lnTo>
                <a:lnTo>
                  <a:pt x="2020" y="11218"/>
                </a:lnTo>
                <a:lnTo>
                  <a:pt x="2385" y="10853"/>
                </a:lnTo>
                <a:lnTo>
                  <a:pt x="2774" y="10537"/>
                </a:lnTo>
                <a:lnTo>
                  <a:pt x="3577" y="9880"/>
                </a:lnTo>
                <a:lnTo>
                  <a:pt x="3942" y="9539"/>
                </a:lnTo>
                <a:lnTo>
                  <a:pt x="4307" y="9198"/>
                </a:lnTo>
                <a:lnTo>
                  <a:pt x="5037" y="8468"/>
                </a:lnTo>
                <a:lnTo>
                  <a:pt x="5718" y="7738"/>
                </a:lnTo>
                <a:lnTo>
                  <a:pt x="6400" y="7008"/>
                </a:lnTo>
                <a:lnTo>
                  <a:pt x="7081" y="6303"/>
                </a:lnTo>
                <a:lnTo>
                  <a:pt x="7787" y="5621"/>
                </a:lnTo>
                <a:lnTo>
                  <a:pt x="8468" y="4940"/>
                </a:lnTo>
                <a:lnTo>
                  <a:pt x="9149" y="4259"/>
                </a:lnTo>
                <a:lnTo>
                  <a:pt x="10074" y="3261"/>
                </a:lnTo>
                <a:lnTo>
                  <a:pt x="10561" y="2775"/>
                </a:lnTo>
                <a:lnTo>
                  <a:pt x="11047" y="2312"/>
                </a:lnTo>
                <a:close/>
                <a:moveTo>
                  <a:pt x="7154" y="11997"/>
                </a:moveTo>
                <a:lnTo>
                  <a:pt x="7203" y="12094"/>
                </a:lnTo>
                <a:lnTo>
                  <a:pt x="7251" y="12167"/>
                </a:lnTo>
                <a:lnTo>
                  <a:pt x="7422" y="12386"/>
                </a:lnTo>
                <a:lnTo>
                  <a:pt x="7592" y="12580"/>
                </a:lnTo>
                <a:lnTo>
                  <a:pt x="7884" y="12872"/>
                </a:lnTo>
                <a:lnTo>
                  <a:pt x="8030" y="12994"/>
                </a:lnTo>
                <a:lnTo>
                  <a:pt x="8200" y="13091"/>
                </a:lnTo>
                <a:lnTo>
                  <a:pt x="7835" y="13481"/>
                </a:lnTo>
                <a:lnTo>
                  <a:pt x="7811" y="13432"/>
                </a:lnTo>
                <a:lnTo>
                  <a:pt x="7787" y="13408"/>
                </a:lnTo>
                <a:lnTo>
                  <a:pt x="7616" y="13262"/>
                </a:lnTo>
                <a:lnTo>
                  <a:pt x="7446" y="13140"/>
                </a:lnTo>
                <a:lnTo>
                  <a:pt x="7251" y="13018"/>
                </a:lnTo>
                <a:lnTo>
                  <a:pt x="7057" y="12872"/>
                </a:lnTo>
                <a:lnTo>
                  <a:pt x="6716" y="12580"/>
                </a:lnTo>
                <a:lnTo>
                  <a:pt x="6643" y="12532"/>
                </a:lnTo>
                <a:lnTo>
                  <a:pt x="6594" y="12507"/>
                </a:lnTo>
                <a:lnTo>
                  <a:pt x="6862" y="12240"/>
                </a:lnTo>
                <a:lnTo>
                  <a:pt x="7154" y="11997"/>
                </a:lnTo>
                <a:close/>
                <a:moveTo>
                  <a:pt x="6424" y="12702"/>
                </a:moveTo>
                <a:lnTo>
                  <a:pt x="6448" y="12775"/>
                </a:lnTo>
                <a:lnTo>
                  <a:pt x="6473" y="12848"/>
                </a:lnTo>
                <a:lnTo>
                  <a:pt x="6667" y="13043"/>
                </a:lnTo>
                <a:lnTo>
                  <a:pt x="6862" y="13213"/>
                </a:lnTo>
                <a:lnTo>
                  <a:pt x="7032" y="13359"/>
                </a:lnTo>
                <a:lnTo>
                  <a:pt x="7227" y="13481"/>
                </a:lnTo>
                <a:lnTo>
                  <a:pt x="7446" y="13602"/>
                </a:lnTo>
                <a:lnTo>
                  <a:pt x="7568" y="13627"/>
                </a:lnTo>
                <a:lnTo>
                  <a:pt x="7689" y="13627"/>
                </a:lnTo>
                <a:lnTo>
                  <a:pt x="7470" y="13846"/>
                </a:lnTo>
                <a:lnTo>
                  <a:pt x="7300" y="14040"/>
                </a:lnTo>
                <a:lnTo>
                  <a:pt x="7276" y="14016"/>
                </a:lnTo>
                <a:lnTo>
                  <a:pt x="6911" y="13797"/>
                </a:lnTo>
                <a:lnTo>
                  <a:pt x="6570" y="13554"/>
                </a:lnTo>
                <a:lnTo>
                  <a:pt x="6302" y="13335"/>
                </a:lnTo>
                <a:lnTo>
                  <a:pt x="6035" y="13164"/>
                </a:lnTo>
                <a:lnTo>
                  <a:pt x="6108" y="13043"/>
                </a:lnTo>
                <a:lnTo>
                  <a:pt x="6424" y="12702"/>
                </a:lnTo>
                <a:close/>
                <a:moveTo>
                  <a:pt x="5889" y="13335"/>
                </a:moveTo>
                <a:lnTo>
                  <a:pt x="5962" y="13456"/>
                </a:lnTo>
                <a:lnTo>
                  <a:pt x="6059" y="13578"/>
                </a:lnTo>
                <a:lnTo>
                  <a:pt x="6278" y="13797"/>
                </a:lnTo>
                <a:lnTo>
                  <a:pt x="6643" y="14089"/>
                </a:lnTo>
                <a:lnTo>
                  <a:pt x="6813" y="14211"/>
                </a:lnTo>
                <a:lnTo>
                  <a:pt x="7032" y="14308"/>
                </a:lnTo>
                <a:lnTo>
                  <a:pt x="6692" y="14673"/>
                </a:lnTo>
                <a:lnTo>
                  <a:pt x="6619" y="14624"/>
                </a:lnTo>
                <a:lnTo>
                  <a:pt x="6497" y="14600"/>
                </a:lnTo>
                <a:lnTo>
                  <a:pt x="6375" y="14527"/>
                </a:lnTo>
                <a:lnTo>
                  <a:pt x="6254" y="14454"/>
                </a:lnTo>
                <a:lnTo>
                  <a:pt x="6132" y="14381"/>
                </a:lnTo>
                <a:lnTo>
                  <a:pt x="5913" y="14186"/>
                </a:lnTo>
                <a:lnTo>
                  <a:pt x="5718" y="14016"/>
                </a:lnTo>
                <a:lnTo>
                  <a:pt x="5597" y="13943"/>
                </a:lnTo>
                <a:lnTo>
                  <a:pt x="5451" y="13846"/>
                </a:lnTo>
                <a:lnTo>
                  <a:pt x="5889" y="13335"/>
                </a:lnTo>
                <a:close/>
                <a:moveTo>
                  <a:pt x="12191" y="3553"/>
                </a:moveTo>
                <a:lnTo>
                  <a:pt x="12653" y="4040"/>
                </a:lnTo>
                <a:lnTo>
                  <a:pt x="13432" y="4916"/>
                </a:lnTo>
                <a:lnTo>
                  <a:pt x="13164" y="5208"/>
                </a:lnTo>
                <a:lnTo>
                  <a:pt x="12896" y="5500"/>
                </a:lnTo>
                <a:lnTo>
                  <a:pt x="12361" y="6108"/>
                </a:lnTo>
                <a:lnTo>
                  <a:pt x="12045" y="6424"/>
                </a:lnTo>
                <a:lnTo>
                  <a:pt x="11729" y="6716"/>
                </a:lnTo>
                <a:lnTo>
                  <a:pt x="11388" y="7008"/>
                </a:lnTo>
                <a:lnTo>
                  <a:pt x="11047" y="7300"/>
                </a:lnTo>
                <a:lnTo>
                  <a:pt x="10731" y="7617"/>
                </a:lnTo>
                <a:lnTo>
                  <a:pt x="10415" y="7957"/>
                </a:lnTo>
                <a:lnTo>
                  <a:pt x="9806" y="8687"/>
                </a:lnTo>
                <a:lnTo>
                  <a:pt x="9247" y="9417"/>
                </a:lnTo>
                <a:lnTo>
                  <a:pt x="8638" y="10147"/>
                </a:lnTo>
                <a:lnTo>
                  <a:pt x="8346" y="10464"/>
                </a:lnTo>
                <a:lnTo>
                  <a:pt x="8006" y="10756"/>
                </a:lnTo>
                <a:lnTo>
                  <a:pt x="7324" y="11340"/>
                </a:lnTo>
                <a:lnTo>
                  <a:pt x="6643" y="11899"/>
                </a:lnTo>
                <a:lnTo>
                  <a:pt x="6302" y="12191"/>
                </a:lnTo>
                <a:lnTo>
                  <a:pt x="6010" y="12532"/>
                </a:lnTo>
                <a:lnTo>
                  <a:pt x="5475" y="13164"/>
                </a:lnTo>
                <a:lnTo>
                  <a:pt x="4940" y="13773"/>
                </a:lnTo>
                <a:lnTo>
                  <a:pt x="4672" y="14016"/>
                </a:lnTo>
                <a:lnTo>
                  <a:pt x="4404" y="14235"/>
                </a:lnTo>
                <a:lnTo>
                  <a:pt x="4137" y="14454"/>
                </a:lnTo>
                <a:lnTo>
                  <a:pt x="4015" y="14600"/>
                </a:lnTo>
                <a:lnTo>
                  <a:pt x="3918" y="14722"/>
                </a:lnTo>
                <a:lnTo>
                  <a:pt x="3480" y="14284"/>
                </a:lnTo>
                <a:lnTo>
                  <a:pt x="3042" y="13846"/>
                </a:lnTo>
                <a:lnTo>
                  <a:pt x="2361" y="13262"/>
                </a:lnTo>
                <a:lnTo>
                  <a:pt x="2482" y="13164"/>
                </a:lnTo>
                <a:lnTo>
                  <a:pt x="2604" y="13043"/>
                </a:lnTo>
                <a:lnTo>
                  <a:pt x="2774" y="12799"/>
                </a:lnTo>
                <a:lnTo>
                  <a:pt x="3066" y="12507"/>
                </a:lnTo>
                <a:lnTo>
                  <a:pt x="3358" y="12216"/>
                </a:lnTo>
                <a:lnTo>
                  <a:pt x="3967" y="11680"/>
                </a:lnTo>
                <a:lnTo>
                  <a:pt x="4380" y="11315"/>
                </a:lnTo>
                <a:lnTo>
                  <a:pt x="4745" y="10950"/>
                </a:lnTo>
                <a:lnTo>
                  <a:pt x="5475" y="10172"/>
                </a:lnTo>
                <a:lnTo>
                  <a:pt x="6181" y="9393"/>
                </a:lnTo>
                <a:lnTo>
                  <a:pt x="6546" y="9004"/>
                </a:lnTo>
                <a:lnTo>
                  <a:pt x="6935" y="8614"/>
                </a:lnTo>
                <a:lnTo>
                  <a:pt x="7324" y="8274"/>
                </a:lnTo>
                <a:lnTo>
                  <a:pt x="7714" y="7933"/>
                </a:lnTo>
                <a:lnTo>
                  <a:pt x="8517" y="7276"/>
                </a:lnTo>
                <a:lnTo>
                  <a:pt x="8857" y="6935"/>
                </a:lnTo>
                <a:lnTo>
                  <a:pt x="9198" y="6595"/>
                </a:lnTo>
                <a:lnTo>
                  <a:pt x="9514" y="6205"/>
                </a:lnTo>
                <a:lnTo>
                  <a:pt x="9831" y="5840"/>
                </a:lnTo>
                <a:lnTo>
                  <a:pt x="10171" y="5427"/>
                </a:lnTo>
                <a:lnTo>
                  <a:pt x="10488" y="5062"/>
                </a:lnTo>
                <a:lnTo>
                  <a:pt x="10853" y="4697"/>
                </a:lnTo>
                <a:lnTo>
                  <a:pt x="11242" y="4356"/>
                </a:lnTo>
                <a:lnTo>
                  <a:pt x="11729" y="3967"/>
                </a:lnTo>
                <a:lnTo>
                  <a:pt x="11972" y="3772"/>
                </a:lnTo>
                <a:lnTo>
                  <a:pt x="12191" y="3553"/>
                </a:lnTo>
                <a:close/>
                <a:moveTo>
                  <a:pt x="5232" y="14065"/>
                </a:moveTo>
                <a:lnTo>
                  <a:pt x="5353" y="14186"/>
                </a:lnTo>
                <a:lnTo>
                  <a:pt x="5451" y="14308"/>
                </a:lnTo>
                <a:lnTo>
                  <a:pt x="5645" y="14454"/>
                </a:lnTo>
                <a:lnTo>
                  <a:pt x="5816" y="14624"/>
                </a:lnTo>
                <a:lnTo>
                  <a:pt x="5986" y="14770"/>
                </a:lnTo>
                <a:lnTo>
                  <a:pt x="6181" y="14892"/>
                </a:lnTo>
                <a:lnTo>
                  <a:pt x="6375" y="14989"/>
                </a:lnTo>
                <a:lnTo>
                  <a:pt x="6108" y="15281"/>
                </a:lnTo>
                <a:lnTo>
                  <a:pt x="5937" y="15452"/>
                </a:lnTo>
                <a:lnTo>
                  <a:pt x="5937" y="15403"/>
                </a:lnTo>
                <a:lnTo>
                  <a:pt x="5889" y="15354"/>
                </a:lnTo>
                <a:lnTo>
                  <a:pt x="5597" y="15038"/>
                </a:lnTo>
                <a:lnTo>
                  <a:pt x="5280" y="14746"/>
                </a:lnTo>
                <a:lnTo>
                  <a:pt x="5086" y="14576"/>
                </a:lnTo>
                <a:lnTo>
                  <a:pt x="4964" y="14503"/>
                </a:lnTo>
                <a:lnTo>
                  <a:pt x="4867" y="14430"/>
                </a:lnTo>
                <a:lnTo>
                  <a:pt x="5037" y="14284"/>
                </a:lnTo>
                <a:lnTo>
                  <a:pt x="5232" y="14065"/>
                </a:lnTo>
                <a:close/>
                <a:moveTo>
                  <a:pt x="852" y="15476"/>
                </a:moveTo>
                <a:lnTo>
                  <a:pt x="974" y="15598"/>
                </a:lnTo>
                <a:lnTo>
                  <a:pt x="1412" y="16036"/>
                </a:lnTo>
                <a:lnTo>
                  <a:pt x="1363" y="16011"/>
                </a:lnTo>
                <a:lnTo>
                  <a:pt x="1290" y="15987"/>
                </a:lnTo>
                <a:lnTo>
                  <a:pt x="852" y="15476"/>
                </a:lnTo>
                <a:close/>
                <a:moveTo>
                  <a:pt x="4575" y="14673"/>
                </a:moveTo>
                <a:lnTo>
                  <a:pt x="4696" y="14795"/>
                </a:lnTo>
                <a:lnTo>
                  <a:pt x="4818" y="14892"/>
                </a:lnTo>
                <a:lnTo>
                  <a:pt x="5037" y="15087"/>
                </a:lnTo>
                <a:lnTo>
                  <a:pt x="5329" y="15354"/>
                </a:lnTo>
                <a:lnTo>
                  <a:pt x="5597" y="15622"/>
                </a:lnTo>
                <a:lnTo>
                  <a:pt x="5670" y="15671"/>
                </a:lnTo>
                <a:lnTo>
                  <a:pt x="5718" y="15671"/>
                </a:lnTo>
                <a:lnTo>
                  <a:pt x="5378" y="15987"/>
                </a:lnTo>
                <a:lnTo>
                  <a:pt x="5232" y="16109"/>
                </a:lnTo>
                <a:lnTo>
                  <a:pt x="5183" y="16060"/>
                </a:lnTo>
                <a:lnTo>
                  <a:pt x="5110" y="16036"/>
                </a:lnTo>
                <a:lnTo>
                  <a:pt x="4088" y="14916"/>
                </a:lnTo>
                <a:lnTo>
                  <a:pt x="4210" y="14868"/>
                </a:lnTo>
                <a:lnTo>
                  <a:pt x="4331" y="14819"/>
                </a:lnTo>
                <a:lnTo>
                  <a:pt x="4453" y="14746"/>
                </a:lnTo>
                <a:lnTo>
                  <a:pt x="4575" y="14673"/>
                </a:lnTo>
                <a:close/>
                <a:moveTo>
                  <a:pt x="755" y="16230"/>
                </a:moveTo>
                <a:lnTo>
                  <a:pt x="1071" y="16498"/>
                </a:lnTo>
                <a:lnTo>
                  <a:pt x="1071" y="16522"/>
                </a:lnTo>
                <a:lnTo>
                  <a:pt x="998" y="16474"/>
                </a:lnTo>
                <a:lnTo>
                  <a:pt x="925" y="16449"/>
                </a:lnTo>
                <a:lnTo>
                  <a:pt x="852" y="16376"/>
                </a:lnTo>
                <a:lnTo>
                  <a:pt x="755" y="16230"/>
                </a:lnTo>
                <a:close/>
                <a:moveTo>
                  <a:pt x="1047" y="12532"/>
                </a:moveTo>
                <a:lnTo>
                  <a:pt x="1168" y="12678"/>
                </a:lnTo>
                <a:lnTo>
                  <a:pt x="1314" y="12824"/>
                </a:lnTo>
                <a:lnTo>
                  <a:pt x="1582" y="13067"/>
                </a:lnTo>
                <a:lnTo>
                  <a:pt x="2166" y="13602"/>
                </a:lnTo>
                <a:lnTo>
                  <a:pt x="2750" y="14113"/>
                </a:lnTo>
                <a:lnTo>
                  <a:pt x="3018" y="14357"/>
                </a:lnTo>
                <a:lnTo>
                  <a:pt x="3261" y="14600"/>
                </a:lnTo>
                <a:lnTo>
                  <a:pt x="3723" y="15135"/>
                </a:lnTo>
                <a:lnTo>
                  <a:pt x="4185" y="15646"/>
                </a:lnTo>
                <a:lnTo>
                  <a:pt x="4672" y="16157"/>
                </a:lnTo>
                <a:lnTo>
                  <a:pt x="4404" y="16230"/>
                </a:lnTo>
                <a:lnTo>
                  <a:pt x="4112" y="16303"/>
                </a:lnTo>
                <a:lnTo>
                  <a:pt x="3553" y="16376"/>
                </a:lnTo>
                <a:lnTo>
                  <a:pt x="2969" y="16425"/>
                </a:lnTo>
                <a:lnTo>
                  <a:pt x="2409" y="16498"/>
                </a:lnTo>
                <a:lnTo>
                  <a:pt x="2288" y="16522"/>
                </a:lnTo>
                <a:lnTo>
                  <a:pt x="2263" y="16474"/>
                </a:lnTo>
                <a:lnTo>
                  <a:pt x="2142" y="16230"/>
                </a:lnTo>
                <a:lnTo>
                  <a:pt x="1996" y="16011"/>
                </a:lnTo>
                <a:lnTo>
                  <a:pt x="1801" y="15792"/>
                </a:lnTo>
                <a:lnTo>
                  <a:pt x="1606" y="15598"/>
                </a:lnTo>
                <a:lnTo>
                  <a:pt x="1168" y="15233"/>
                </a:lnTo>
                <a:lnTo>
                  <a:pt x="730" y="14892"/>
                </a:lnTo>
                <a:lnTo>
                  <a:pt x="779" y="14600"/>
                </a:lnTo>
                <a:lnTo>
                  <a:pt x="925" y="13262"/>
                </a:lnTo>
                <a:lnTo>
                  <a:pt x="1047" y="12532"/>
                </a:lnTo>
                <a:close/>
                <a:moveTo>
                  <a:pt x="1436" y="16644"/>
                </a:moveTo>
                <a:lnTo>
                  <a:pt x="1533" y="16717"/>
                </a:lnTo>
                <a:lnTo>
                  <a:pt x="1387" y="16741"/>
                </a:lnTo>
                <a:lnTo>
                  <a:pt x="1436" y="16644"/>
                </a:lnTo>
                <a:close/>
                <a:moveTo>
                  <a:pt x="536" y="16741"/>
                </a:moveTo>
                <a:lnTo>
                  <a:pt x="584" y="16766"/>
                </a:lnTo>
                <a:lnTo>
                  <a:pt x="609" y="16766"/>
                </a:lnTo>
                <a:lnTo>
                  <a:pt x="682" y="16814"/>
                </a:lnTo>
                <a:lnTo>
                  <a:pt x="779" y="16839"/>
                </a:lnTo>
                <a:lnTo>
                  <a:pt x="876" y="16839"/>
                </a:lnTo>
                <a:lnTo>
                  <a:pt x="974" y="16814"/>
                </a:lnTo>
                <a:lnTo>
                  <a:pt x="974" y="16839"/>
                </a:lnTo>
                <a:lnTo>
                  <a:pt x="755" y="16887"/>
                </a:lnTo>
                <a:lnTo>
                  <a:pt x="511" y="16936"/>
                </a:lnTo>
                <a:lnTo>
                  <a:pt x="536" y="16741"/>
                </a:lnTo>
                <a:close/>
                <a:moveTo>
                  <a:pt x="13967" y="1"/>
                </a:moveTo>
                <a:lnTo>
                  <a:pt x="13602" y="25"/>
                </a:lnTo>
                <a:lnTo>
                  <a:pt x="13261" y="74"/>
                </a:lnTo>
                <a:lnTo>
                  <a:pt x="12945" y="195"/>
                </a:lnTo>
                <a:lnTo>
                  <a:pt x="12629" y="341"/>
                </a:lnTo>
                <a:lnTo>
                  <a:pt x="12337" y="560"/>
                </a:lnTo>
                <a:lnTo>
                  <a:pt x="12021" y="828"/>
                </a:lnTo>
                <a:lnTo>
                  <a:pt x="11875" y="974"/>
                </a:lnTo>
                <a:lnTo>
                  <a:pt x="11826" y="1071"/>
                </a:lnTo>
                <a:lnTo>
                  <a:pt x="11777" y="1169"/>
                </a:lnTo>
                <a:lnTo>
                  <a:pt x="11704" y="1193"/>
                </a:lnTo>
                <a:lnTo>
                  <a:pt x="11339" y="1485"/>
                </a:lnTo>
                <a:lnTo>
                  <a:pt x="10999" y="1777"/>
                </a:lnTo>
                <a:lnTo>
                  <a:pt x="10317" y="2385"/>
                </a:lnTo>
                <a:lnTo>
                  <a:pt x="9685" y="3042"/>
                </a:lnTo>
                <a:lnTo>
                  <a:pt x="9052" y="3699"/>
                </a:lnTo>
                <a:lnTo>
                  <a:pt x="8395" y="4405"/>
                </a:lnTo>
                <a:lnTo>
                  <a:pt x="7714" y="5086"/>
                </a:lnTo>
                <a:lnTo>
                  <a:pt x="7032" y="5743"/>
                </a:lnTo>
                <a:lnTo>
                  <a:pt x="6351" y="6449"/>
                </a:lnTo>
                <a:lnTo>
                  <a:pt x="4964" y="7933"/>
                </a:lnTo>
                <a:lnTo>
                  <a:pt x="4258" y="8663"/>
                </a:lnTo>
                <a:lnTo>
                  <a:pt x="3894" y="9004"/>
                </a:lnTo>
                <a:lnTo>
                  <a:pt x="3529" y="9344"/>
                </a:lnTo>
                <a:lnTo>
                  <a:pt x="2190" y="10537"/>
                </a:lnTo>
                <a:lnTo>
                  <a:pt x="1558" y="11145"/>
                </a:lnTo>
                <a:lnTo>
                  <a:pt x="925" y="11778"/>
                </a:lnTo>
                <a:lnTo>
                  <a:pt x="876" y="11753"/>
                </a:lnTo>
                <a:lnTo>
                  <a:pt x="803" y="11778"/>
                </a:lnTo>
                <a:lnTo>
                  <a:pt x="755" y="11802"/>
                </a:lnTo>
                <a:lnTo>
                  <a:pt x="706" y="11851"/>
                </a:lnTo>
                <a:lnTo>
                  <a:pt x="609" y="12118"/>
                </a:lnTo>
                <a:lnTo>
                  <a:pt x="511" y="12386"/>
                </a:lnTo>
                <a:lnTo>
                  <a:pt x="463" y="12702"/>
                </a:lnTo>
                <a:lnTo>
                  <a:pt x="414" y="12994"/>
                </a:lnTo>
                <a:lnTo>
                  <a:pt x="365" y="13627"/>
                </a:lnTo>
                <a:lnTo>
                  <a:pt x="292" y="14211"/>
                </a:lnTo>
                <a:lnTo>
                  <a:pt x="98" y="15646"/>
                </a:lnTo>
                <a:lnTo>
                  <a:pt x="25" y="16376"/>
                </a:lnTo>
                <a:lnTo>
                  <a:pt x="0" y="16717"/>
                </a:lnTo>
                <a:lnTo>
                  <a:pt x="0" y="17082"/>
                </a:lnTo>
                <a:lnTo>
                  <a:pt x="0" y="17155"/>
                </a:lnTo>
                <a:lnTo>
                  <a:pt x="25" y="17204"/>
                </a:lnTo>
                <a:lnTo>
                  <a:pt x="122" y="17277"/>
                </a:lnTo>
                <a:lnTo>
                  <a:pt x="219" y="17325"/>
                </a:lnTo>
                <a:lnTo>
                  <a:pt x="341" y="17325"/>
                </a:lnTo>
                <a:lnTo>
                  <a:pt x="438" y="17350"/>
                </a:lnTo>
                <a:lnTo>
                  <a:pt x="560" y="17374"/>
                </a:lnTo>
                <a:lnTo>
                  <a:pt x="803" y="17398"/>
                </a:lnTo>
                <a:lnTo>
                  <a:pt x="1047" y="17350"/>
                </a:lnTo>
                <a:lnTo>
                  <a:pt x="1339" y="17301"/>
                </a:lnTo>
                <a:lnTo>
                  <a:pt x="1874" y="17131"/>
                </a:lnTo>
                <a:lnTo>
                  <a:pt x="2312" y="17009"/>
                </a:lnTo>
                <a:lnTo>
                  <a:pt x="2677" y="16936"/>
                </a:lnTo>
                <a:lnTo>
                  <a:pt x="3018" y="16887"/>
                </a:lnTo>
                <a:lnTo>
                  <a:pt x="3723" y="16839"/>
                </a:lnTo>
                <a:lnTo>
                  <a:pt x="4088" y="16790"/>
                </a:lnTo>
                <a:lnTo>
                  <a:pt x="4429" y="16741"/>
                </a:lnTo>
                <a:lnTo>
                  <a:pt x="4769" y="16644"/>
                </a:lnTo>
                <a:lnTo>
                  <a:pt x="5110" y="16522"/>
                </a:lnTo>
                <a:lnTo>
                  <a:pt x="5159" y="16498"/>
                </a:lnTo>
                <a:lnTo>
                  <a:pt x="5207" y="16449"/>
                </a:lnTo>
                <a:lnTo>
                  <a:pt x="5353" y="16401"/>
                </a:lnTo>
                <a:lnTo>
                  <a:pt x="5499" y="16328"/>
                </a:lnTo>
                <a:lnTo>
                  <a:pt x="5645" y="16255"/>
                </a:lnTo>
                <a:lnTo>
                  <a:pt x="5791" y="16133"/>
                </a:lnTo>
                <a:lnTo>
                  <a:pt x="6035" y="15890"/>
                </a:lnTo>
                <a:lnTo>
                  <a:pt x="6254" y="15671"/>
                </a:lnTo>
                <a:lnTo>
                  <a:pt x="6959" y="14965"/>
                </a:lnTo>
                <a:lnTo>
                  <a:pt x="7641" y="14284"/>
                </a:lnTo>
                <a:lnTo>
                  <a:pt x="9101" y="12824"/>
                </a:lnTo>
                <a:lnTo>
                  <a:pt x="10536" y="11364"/>
                </a:lnTo>
                <a:lnTo>
                  <a:pt x="11218" y="10658"/>
                </a:lnTo>
                <a:lnTo>
                  <a:pt x="11875" y="9904"/>
                </a:lnTo>
                <a:lnTo>
                  <a:pt x="12531" y="9174"/>
                </a:lnTo>
                <a:lnTo>
                  <a:pt x="13213" y="8444"/>
                </a:lnTo>
                <a:lnTo>
                  <a:pt x="13870" y="7811"/>
                </a:lnTo>
                <a:lnTo>
                  <a:pt x="14527" y="7179"/>
                </a:lnTo>
                <a:lnTo>
                  <a:pt x="15184" y="6522"/>
                </a:lnTo>
                <a:lnTo>
                  <a:pt x="15500" y="6205"/>
                </a:lnTo>
                <a:lnTo>
                  <a:pt x="15816" y="5840"/>
                </a:lnTo>
                <a:lnTo>
                  <a:pt x="15889" y="5792"/>
                </a:lnTo>
                <a:lnTo>
                  <a:pt x="15987" y="5767"/>
                </a:lnTo>
                <a:lnTo>
                  <a:pt x="16060" y="5694"/>
                </a:lnTo>
                <a:lnTo>
                  <a:pt x="16108" y="5621"/>
                </a:lnTo>
                <a:lnTo>
                  <a:pt x="16133" y="5524"/>
                </a:lnTo>
                <a:lnTo>
                  <a:pt x="16376" y="5208"/>
                </a:lnTo>
                <a:lnTo>
                  <a:pt x="16595" y="4891"/>
                </a:lnTo>
                <a:lnTo>
                  <a:pt x="16814" y="4551"/>
                </a:lnTo>
                <a:lnTo>
                  <a:pt x="16984" y="4210"/>
                </a:lnTo>
                <a:lnTo>
                  <a:pt x="17106" y="3845"/>
                </a:lnTo>
                <a:lnTo>
                  <a:pt x="17203" y="3480"/>
                </a:lnTo>
                <a:lnTo>
                  <a:pt x="17228" y="3140"/>
                </a:lnTo>
                <a:lnTo>
                  <a:pt x="17203" y="2799"/>
                </a:lnTo>
                <a:lnTo>
                  <a:pt x="17130" y="2458"/>
                </a:lnTo>
                <a:lnTo>
                  <a:pt x="17009" y="2142"/>
                </a:lnTo>
                <a:lnTo>
                  <a:pt x="16863" y="1826"/>
                </a:lnTo>
                <a:lnTo>
                  <a:pt x="16668" y="1534"/>
                </a:lnTo>
                <a:lnTo>
                  <a:pt x="16449" y="1266"/>
                </a:lnTo>
                <a:lnTo>
                  <a:pt x="16230" y="998"/>
                </a:lnTo>
                <a:lnTo>
                  <a:pt x="15962" y="779"/>
                </a:lnTo>
                <a:lnTo>
                  <a:pt x="15670" y="560"/>
                </a:lnTo>
                <a:lnTo>
                  <a:pt x="15354" y="390"/>
                </a:lnTo>
                <a:lnTo>
                  <a:pt x="15013" y="244"/>
                </a:lnTo>
                <a:lnTo>
                  <a:pt x="14673" y="122"/>
                </a:lnTo>
                <a:lnTo>
                  <a:pt x="14332" y="49"/>
                </a:lnTo>
                <a:lnTo>
                  <a:pt x="13967" y="1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37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0E0C3D7-514A-DC46-B010-6B8641A5022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74443" y="1268016"/>
            <a:ext cx="4476242" cy="3224463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7BF115B8-2CBB-5741-8817-1F29696F4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Colour Theory</a:t>
            </a:r>
          </a:p>
        </p:txBody>
      </p:sp>
      <p:sp>
        <p:nvSpPr>
          <p:cNvPr id="4" name="Google Shape;372;p36">
            <a:extLst>
              <a:ext uri="{FF2B5EF4-FFF2-40B4-BE49-F238E27FC236}">
                <a16:creationId xmlns:a16="http://schemas.microsoft.com/office/drawing/2014/main" id="{B3C8B601-EF08-254A-9384-5E476CA970FB}"/>
              </a:ext>
            </a:extLst>
          </p:cNvPr>
          <p:cNvSpPr/>
          <p:nvPr/>
        </p:nvSpPr>
        <p:spPr>
          <a:xfrm>
            <a:off x="8413531" y="348358"/>
            <a:ext cx="440797" cy="445172"/>
          </a:xfrm>
          <a:custGeom>
            <a:avLst/>
            <a:gdLst/>
            <a:ahLst/>
            <a:cxnLst/>
            <a:rect l="l" t="t" r="r" b="b"/>
            <a:pathLst>
              <a:path w="17228" h="17399" extrusionOk="0">
                <a:moveTo>
                  <a:pt x="14162" y="439"/>
                </a:moveTo>
                <a:lnTo>
                  <a:pt x="14478" y="512"/>
                </a:lnTo>
                <a:lnTo>
                  <a:pt x="14794" y="609"/>
                </a:lnTo>
                <a:lnTo>
                  <a:pt x="15111" y="755"/>
                </a:lnTo>
                <a:lnTo>
                  <a:pt x="15403" y="925"/>
                </a:lnTo>
                <a:lnTo>
                  <a:pt x="15670" y="1120"/>
                </a:lnTo>
                <a:lnTo>
                  <a:pt x="15914" y="1315"/>
                </a:lnTo>
                <a:lnTo>
                  <a:pt x="16108" y="1534"/>
                </a:lnTo>
                <a:lnTo>
                  <a:pt x="15987" y="1558"/>
                </a:lnTo>
                <a:lnTo>
                  <a:pt x="15889" y="1607"/>
                </a:lnTo>
                <a:lnTo>
                  <a:pt x="15816" y="1655"/>
                </a:lnTo>
                <a:lnTo>
                  <a:pt x="15792" y="1680"/>
                </a:lnTo>
                <a:lnTo>
                  <a:pt x="15768" y="1728"/>
                </a:lnTo>
                <a:lnTo>
                  <a:pt x="15768" y="1777"/>
                </a:lnTo>
                <a:lnTo>
                  <a:pt x="15792" y="1826"/>
                </a:lnTo>
                <a:lnTo>
                  <a:pt x="15865" y="1850"/>
                </a:lnTo>
                <a:lnTo>
                  <a:pt x="15938" y="1874"/>
                </a:lnTo>
                <a:lnTo>
                  <a:pt x="16230" y="1874"/>
                </a:lnTo>
                <a:lnTo>
                  <a:pt x="16352" y="1850"/>
                </a:lnTo>
                <a:lnTo>
                  <a:pt x="16546" y="2166"/>
                </a:lnTo>
                <a:lnTo>
                  <a:pt x="16254" y="2142"/>
                </a:lnTo>
                <a:lnTo>
                  <a:pt x="16011" y="2142"/>
                </a:lnTo>
                <a:lnTo>
                  <a:pt x="15987" y="2166"/>
                </a:lnTo>
                <a:lnTo>
                  <a:pt x="15987" y="2191"/>
                </a:lnTo>
                <a:lnTo>
                  <a:pt x="16133" y="2312"/>
                </a:lnTo>
                <a:lnTo>
                  <a:pt x="16303" y="2410"/>
                </a:lnTo>
                <a:lnTo>
                  <a:pt x="16473" y="2458"/>
                </a:lnTo>
                <a:lnTo>
                  <a:pt x="16668" y="2507"/>
                </a:lnTo>
                <a:lnTo>
                  <a:pt x="16717" y="2750"/>
                </a:lnTo>
                <a:lnTo>
                  <a:pt x="16741" y="2994"/>
                </a:lnTo>
                <a:lnTo>
                  <a:pt x="16522" y="2872"/>
                </a:lnTo>
                <a:lnTo>
                  <a:pt x="16352" y="2799"/>
                </a:lnTo>
                <a:lnTo>
                  <a:pt x="16181" y="2702"/>
                </a:lnTo>
                <a:lnTo>
                  <a:pt x="16011" y="2653"/>
                </a:lnTo>
                <a:lnTo>
                  <a:pt x="15792" y="2653"/>
                </a:lnTo>
                <a:lnTo>
                  <a:pt x="15768" y="2677"/>
                </a:lnTo>
                <a:lnTo>
                  <a:pt x="15768" y="2702"/>
                </a:lnTo>
                <a:lnTo>
                  <a:pt x="15768" y="2726"/>
                </a:lnTo>
                <a:lnTo>
                  <a:pt x="15889" y="2872"/>
                </a:lnTo>
                <a:lnTo>
                  <a:pt x="16035" y="2994"/>
                </a:lnTo>
                <a:lnTo>
                  <a:pt x="16327" y="3213"/>
                </a:lnTo>
                <a:lnTo>
                  <a:pt x="16522" y="3334"/>
                </a:lnTo>
                <a:lnTo>
                  <a:pt x="16619" y="3407"/>
                </a:lnTo>
                <a:lnTo>
                  <a:pt x="16717" y="3456"/>
                </a:lnTo>
                <a:lnTo>
                  <a:pt x="16692" y="3651"/>
                </a:lnTo>
                <a:lnTo>
                  <a:pt x="16619" y="3845"/>
                </a:lnTo>
                <a:lnTo>
                  <a:pt x="16400" y="3602"/>
                </a:lnTo>
                <a:lnTo>
                  <a:pt x="16133" y="3407"/>
                </a:lnTo>
                <a:lnTo>
                  <a:pt x="15987" y="3310"/>
                </a:lnTo>
                <a:lnTo>
                  <a:pt x="15841" y="3237"/>
                </a:lnTo>
                <a:lnTo>
                  <a:pt x="15695" y="3188"/>
                </a:lnTo>
                <a:lnTo>
                  <a:pt x="15524" y="3164"/>
                </a:lnTo>
                <a:lnTo>
                  <a:pt x="15476" y="3188"/>
                </a:lnTo>
                <a:lnTo>
                  <a:pt x="15476" y="3213"/>
                </a:lnTo>
                <a:lnTo>
                  <a:pt x="15476" y="3237"/>
                </a:lnTo>
                <a:lnTo>
                  <a:pt x="15500" y="3261"/>
                </a:lnTo>
                <a:lnTo>
                  <a:pt x="15597" y="3359"/>
                </a:lnTo>
                <a:lnTo>
                  <a:pt x="15695" y="3432"/>
                </a:lnTo>
                <a:lnTo>
                  <a:pt x="15987" y="3699"/>
                </a:lnTo>
                <a:lnTo>
                  <a:pt x="16230" y="3918"/>
                </a:lnTo>
                <a:lnTo>
                  <a:pt x="16449" y="4162"/>
                </a:lnTo>
                <a:lnTo>
                  <a:pt x="16473" y="4186"/>
                </a:lnTo>
                <a:lnTo>
                  <a:pt x="16254" y="4526"/>
                </a:lnTo>
                <a:lnTo>
                  <a:pt x="16206" y="4453"/>
                </a:lnTo>
                <a:lnTo>
                  <a:pt x="16133" y="4380"/>
                </a:lnTo>
                <a:lnTo>
                  <a:pt x="15962" y="4259"/>
                </a:lnTo>
                <a:lnTo>
                  <a:pt x="15646" y="4040"/>
                </a:lnTo>
                <a:lnTo>
                  <a:pt x="15403" y="3821"/>
                </a:lnTo>
                <a:lnTo>
                  <a:pt x="15159" y="3626"/>
                </a:lnTo>
                <a:lnTo>
                  <a:pt x="15111" y="3626"/>
                </a:lnTo>
                <a:lnTo>
                  <a:pt x="15062" y="3651"/>
                </a:lnTo>
                <a:lnTo>
                  <a:pt x="15013" y="3724"/>
                </a:lnTo>
                <a:lnTo>
                  <a:pt x="15013" y="3821"/>
                </a:lnTo>
                <a:lnTo>
                  <a:pt x="15013" y="3894"/>
                </a:lnTo>
                <a:lnTo>
                  <a:pt x="15038" y="3991"/>
                </a:lnTo>
                <a:lnTo>
                  <a:pt x="15135" y="4137"/>
                </a:lnTo>
                <a:lnTo>
                  <a:pt x="15257" y="4283"/>
                </a:lnTo>
                <a:lnTo>
                  <a:pt x="15427" y="4453"/>
                </a:lnTo>
                <a:lnTo>
                  <a:pt x="15622" y="4599"/>
                </a:lnTo>
                <a:lnTo>
                  <a:pt x="15816" y="4745"/>
                </a:lnTo>
                <a:lnTo>
                  <a:pt x="15914" y="4818"/>
                </a:lnTo>
                <a:lnTo>
                  <a:pt x="16011" y="4843"/>
                </a:lnTo>
                <a:lnTo>
                  <a:pt x="15792" y="5135"/>
                </a:lnTo>
                <a:lnTo>
                  <a:pt x="14867" y="4162"/>
                </a:lnTo>
                <a:lnTo>
                  <a:pt x="13967" y="3213"/>
                </a:lnTo>
                <a:lnTo>
                  <a:pt x="13505" y="2750"/>
                </a:lnTo>
                <a:lnTo>
                  <a:pt x="13018" y="2288"/>
                </a:lnTo>
                <a:lnTo>
                  <a:pt x="12531" y="1850"/>
                </a:lnTo>
                <a:lnTo>
                  <a:pt x="12021" y="1461"/>
                </a:lnTo>
                <a:lnTo>
                  <a:pt x="12021" y="1388"/>
                </a:lnTo>
                <a:lnTo>
                  <a:pt x="12118" y="1315"/>
                </a:lnTo>
                <a:lnTo>
                  <a:pt x="12215" y="1242"/>
                </a:lnTo>
                <a:lnTo>
                  <a:pt x="12385" y="1047"/>
                </a:lnTo>
                <a:lnTo>
                  <a:pt x="12629" y="852"/>
                </a:lnTo>
                <a:lnTo>
                  <a:pt x="12921" y="682"/>
                </a:lnTo>
                <a:lnTo>
                  <a:pt x="13213" y="560"/>
                </a:lnTo>
                <a:lnTo>
                  <a:pt x="13505" y="463"/>
                </a:lnTo>
                <a:lnTo>
                  <a:pt x="13675" y="439"/>
                </a:lnTo>
                <a:close/>
                <a:moveTo>
                  <a:pt x="11753" y="1704"/>
                </a:moveTo>
                <a:lnTo>
                  <a:pt x="11826" y="1850"/>
                </a:lnTo>
                <a:lnTo>
                  <a:pt x="11948" y="1972"/>
                </a:lnTo>
                <a:lnTo>
                  <a:pt x="12093" y="2069"/>
                </a:lnTo>
                <a:lnTo>
                  <a:pt x="12385" y="2288"/>
                </a:lnTo>
                <a:lnTo>
                  <a:pt x="12677" y="2531"/>
                </a:lnTo>
                <a:lnTo>
                  <a:pt x="12945" y="2823"/>
                </a:lnTo>
                <a:lnTo>
                  <a:pt x="13480" y="3383"/>
                </a:lnTo>
                <a:lnTo>
                  <a:pt x="14478" y="4453"/>
                </a:lnTo>
                <a:lnTo>
                  <a:pt x="15500" y="5500"/>
                </a:lnTo>
                <a:lnTo>
                  <a:pt x="15111" y="5962"/>
                </a:lnTo>
                <a:lnTo>
                  <a:pt x="14600" y="5500"/>
                </a:lnTo>
                <a:lnTo>
                  <a:pt x="14113" y="5013"/>
                </a:lnTo>
                <a:lnTo>
                  <a:pt x="13213" y="4016"/>
                </a:lnTo>
                <a:lnTo>
                  <a:pt x="12750" y="3529"/>
                </a:lnTo>
                <a:lnTo>
                  <a:pt x="12264" y="3018"/>
                </a:lnTo>
                <a:lnTo>
                  <a:pt x="11777" y="2556"/>
                </a:lnTo>
                <a:lnTo>
                  <a:pt x="11266" y="2093"/>
                </a:lnTo>
                <a:lnTo>
                  <a:pt x="11753" y="1704"/>
                </a:lnTo>
                <a:close/>
                <a:moveTo>
                  <a:pt x="13724" y="5232"/>
                </a:moveTo>
                <a:lnTo>
                  <a:pt x="14235" y="5767"/>
                </a:lnTo>
                <a:lnTo>
                  <a:pt x="14794" y="6278"/>
                </a:lnTo>
                <a:lnTo>
                  <a:pt x="14575" y="6497"/>
                </a:lnTo>
                <a:lnTo>
                  <a:pt x="14259" y="6278"/>
                </a:lnTo>
                <a:lnTo>
                  <a:pt x="13967" y="6035"/>
                </a:lnTo>
                <a:lnTo>
                  <a:pt x="13699" y="5792"/>
                </a:lnTo>
                <a:lnTo>
                  <a:pt x="13432" y="5573"/>
                </a:lnTo>
                <a:lnTo>
                  <a:pt x="13724" y="5232"/>
                </a:lnTo>
                <a:close/>
                <a:moveTo>
                  <a:pt x="13261" y="5767"/>
                </a:moveTo>
                <a:lnTo>
                  <a:pt x="13359" y="5913"/>
                </a:lnTo>
                <a:lnTo>
                  <a:pt x="13456" y="6059"/>
                </a:lnTo>
                <a:lnTo>
                  <a:pt x="13724" y="6303"/>
                </a:lnTo>
                <a:lnTo>
                  <a:pt x="13991" y="6546"/>
                </a:lnTo>
                <a:lnTo>
                  <a:pt x="14137" y="6668"/>
                </a:lnTo>
                <a:lnTo>
                  <a:pt x="14308" y="6765"/>
                </a:lnTo>
                <a:lnTo>
                  <a:pt x="14235" y="6814"/>
                </a:lnTo>
                <a:lnTo>
                  <a:pt x="14137" y="6692"/>
                </a:lnTo>
                <a:lnTo>
                  <a:pt x="13991" y="6595"/>
                </a:lnTo>
                <a:lnTo>
                  <a:pt x="13699" y="6400"/>
                </a:lnTo>
                <a:lnTo>
                  <a:pt x="13359" y="6230"/>
                </a:lnTo>
                <a:lnTo>
                  <a:pt x="13188" y="6132"/>
                </a:lnTo>
                <a:lnTo>
                  <a:pt x="13042" y="6011"/>
                </a:lnTo>
                <a:lnTo>
                  <a:pt x="13261" y="5767"/>
                </a:lnTo>
                <a:close/>
                <a:moveTo>
                  <a:pt x="13018" y="6059"/>
                </a:moveTo>
                <a:lnTo>
                  <a:pt x="13188" y="6303"/>
                </a:lnTo>
                <a:lnTo>
                  <a:pt x="13286" y="6424"/>
                </a:lnTo>
                <a:lnTo>
                  <a:pt x="13407" y="6522"/>
                </a:lnTo>
                <a:lnTo>
                  <a:pt x="14040" y="7008"/>
                </a:lnTo>
                <a:lnTo>
                  <a:pt x="13699" y="7349"/>
                </a:lnTo>
                <a:lnTo>
                  <a:pt x="13675" y="7325"/>
                </a:lnTo>
                <a:lnTo>
                  <a:pt x="13505" y="7227"/>
                </a:lnTo>
                <a:lnTo>
                  <a:pt x="13334" y="7106"/>
                </a:lnTo>
                <a:lnTo>
                  <a:pt x="13018" y="6838"/>
                </a:lnTo>
                <a:lnTo>
                  <a:pt x="12799" y="6668"/>
                </a:lnTo>
                <a:lnTo>
                  <a:pt x="12702" y="6595"/>
                </a:lnTo>
                <a:lnTo>
                  <a:pt x="12580" y="6546"/>
                </a:lnTo>
                <a:lnTo>
                  <a:pt x="12799" y="6303"/>
                </a:lnTo>
                <a:lnTo>
                  <a:pt x="13018" y="6059"/>
                </a:lnTo>
                <a:close/>
                <a:moveTo>
                  <a:pt x="12385" y="6716"/>
                </a:moveTo>
                <a:lnTo>
                  <a:pt x="12483" y="6838"/>
                </a:lnTo>
                <a:lnTo>
                  <a:pt x="12580" y="6935"/>
                </a:lnTo>
                <a:lnTo>
                  <a:pt x="12799" y="7130"/>
                </a:lnTo>
                <a:lnTo>
                  <a:pt x="13091" y="7398"/>
                </a:lnTo>
                <a:lnTo>
                  <a:pt x="13407" y="7617"/>
                </a:lnTo>
                <a:lnTo>
                  <a:pt x="13018" y="8006"/>
                </a:lnTo>
                <a:lnTo>
                  <a:pt x="12921" y="8079"/>
                </a:lnTo>
                <a:lnTo>
                  <a:pt x="12823" y="7909"/>
                </a:lnTo>
                <a:lnTo>
                  <a:pt x="12653" y="7763"/>
                </a:lnTo>
                <a:lnTo>
                  <a:pt x="12312" y="7495"/>
                </a:lnTo>
                <a:lnTo>
                  <a:pt x="12093" y="7325"/>
                </a:lnTo>
                <a:lnTo>
                  <a:pt x="11972" y="7252"/>
                </a:lnTo>
                <a:lnTo>
                  <a:pt x="11850" y="7179"/>
                </a:lnTo>
                <a:lnTo>
                  <a:pt x="12385" y="6716"/>
                </a:lnTo>
                <a:close/>
                <a:moveTo>
                  <a:pt x="11631" y="7373"/>
                </a:moveTo>
                <a:lnTo>
                  <a:pt x="11729" y="7471"/>
                </a:lnTo>
                <a:lnTo>
                  <a:pt x="11850" y="7568"/>
                </a:lnTo>
                <a:lnTo>
                  <a:pt x="12093" y="7738"/>
                </a:lnTo>
                <a:lnTo>
                  <a:pt x="12434" y="8055"/>
                </a:lnTo>
                <a:lnTo>
                  <a:pt x="12556" y="8201"/>
                </a:lnTo>
                <a:lnTo>
                  <a:pt x="12702" y="8322"/>
                </a:lnTo>
                <a:lnTo>
                  <a:pt x="11948" y="9150"/>
                </a:lnTo>
                <a:lnTo>
                  <a:pt x="11680" y="8906"/>
                </a:lnTo>
                <a:lnTo>
                  <a:pt x="11364" y="8687"/>
                </a:lnTo>
                <a:lnTo>
                  <a:pt x="11072" y="8444"/>
                </a:lnTo>
                <a:lnTo>
                  <a:pt x="10780" y="8201"/>
                </a:lnTo>
                <a:lnTo>
                  <a:pt x="11096" y="7860"/>
                </a:lnTo>
                <a:lnTo>
                  <a:pt x="11193" y="7957"/>
                </a:lnTo>
                <a:lnTo>
                  <a:pt x="11291" y="8030"/>
                </a:lnTo>
                <a:lnTo>
                  <a:pt x="11461" y="8176"/>
                </a:lnTo>
                <a:lnTo>
                  <a:pt x="11777" y="8493"/>
                </a:lnTo>
                <a:lnTo>
                  <a:pt x="11972" y="8614"/>
                </a:lnTo>
                <a:lnTo>
                  <a:pt x="12166" y="8736"/>
                </a:lnTo>
                <a:lnTo>
                  <a:pt x="12288" y="8736"/>
                </a:lnTo>
                <a:lnTo>
                  <a:pt x="12337" y="8712"/>
                </a:lnTo>
                <a:lnTo>
                  <a:pt x="12361" y="8639"/>
                </a:lnTo>
                <a:lnTo>
                  <a:pt x="12361" y="8566"/>
                </a:lnTo>
                <a:lnTo>
                  <a:pt x="12337" y="8493"/>
                </a:lnTo>
                <a:lnTo>
                  <a:pt x="12118" y="8322"/>
                </a:lnTo>
                <a:lnTo>
                  <a:pt x="11899" y="8152"/>
                </a:lnTo>
                <a:lnTo>
                  <a:pt x="11461" y="7811"/>
                </a:lnTo>
                <a:lnTo>
                  <a:pt x="11291" y="7690"/>
                </a:lnTo>
                <a:lnTo>
                  <a:pt x="11631" y="7373"/>
                </a:lnTo>
                <a:close/>
                <a:moveTo>
                  <a:pt x="10634" y="8371"/>
                </a:moveTo>
                <a:lnTo>
                  <a:pt x="10731" y="8541"/>
                </a:lnTo>
                <a:lnTo>
                  <a:pt x="10853" y="8687"/>
                </a:lnTo>
                <a:lnTo>
                  <a:pt x="10974" y="8809"/>
                </a:lnTo>
                <a:lnTo>
                  <a:pt x="11145" y="8931"/>
                </a:lnTo>
                <a:lnTo>
                  <a:pt x="11461" y="9150"/>
                </a:lnTo>
                <a:lnTo>
                  <a:pt x="11753" y="9369"/>
                </a:lnTo>
                <a:lnTo>
                  <a:pt x="11461" y="9685"/>
                </a:lnTo>
                <a:lnTo>
                  <a:pt x="11145" y="9442"/>
                </a:lnTo>
                <a:lnTo>
                  <a:pt x="10828" y="9198"/>
                </a:lnTo>
                <a:lnTo>
                  <a:pt x="10585" y="8955"/>
                </a:lnTo>
                <a:lnTo>
                  <a:pt x="10463" y="8833"/>
                </a:lnTo>
                <a:lnTo>
                  <a:pt x="10317" y="8736"/>
                </a:lnTo>
                <a:lnTo>
                  <a:pt x="10634" y="8371"/>
                </a:lnTo>
                <a:close/>
                <a:moveTo>
                  <a:pt x="10196" y="8931"/>
                </a:moveTo>
                <a:lnTo>
                  <a:pt x="10269" y="9052"/>
                </a:lnTo>
                <a:lnTo>
                  <a:pt x="10366" y="9198"/>
                </a:lnTo>
                <a:lnTo>
                  <a:pt x="10609" y="9417"/>
                </a:lnTo>
                <a:lnTo>
                  <a:pt x="10901" y="9709"/>
                </a:lnTo>
                <a:lnTo>
                  <a:pt x="11072" y="9831"/>
                </a:lnTo>
                <a:lnTo>
                  <a:pt x="11242" y="9953"/>
                </a:lnTo>
                <a:lnTo>
                  <a:pt x="10415" y="10853"/>
                </a:lnTo>
                <a:lnTo>
                  <a:pt x="10317" y="10707"/>
                </a:lnTo>
                <a:lnTo>
                  <a:pt x="10196" y="10585"/>
                </a:lnTo>
                <a:lnTo>
                  <a:pt x="9904" y="10366"/>
                </a:lnTo>
                <a:lnTo>
                  <a:pt x="9636" y="10172"/>
                </a:lnTo>
                <a:lnTo>
                  <a:pt x="9466" y="10074"/>
                </a:lnTo>
                <a:lnTo>
                  <a:pt x="9320" y="10001"/>
                </a:lnTo>
                <a:lnTo>
                  <a:pt x="9563" y="9709"/>
                </a:lnTo>
                <a:lnTo>
                  <a:pt x="9782" y="9880"/>
                </a:lnTo>
                <a:lnTo>
                  <a:pt x="10001" y="10026"/>
                </a:lnTo>
                <a:lnTo>
                  <a:pt x="10244" y="10245"/>
                </a:lnTo>
                <a:lnTo>
                  <a:pt x="10390" y="10366"/>
                </a:lnTo>
                <a:lnTo>
                  <a:pt x="10536" y="10464"/>
                </a:lnTo>
                <a:lnTo>
                  <a:pt x="10609" y="10488"/>
                </a:lnTo>
                <a:lnTo>
                  <a:pt x="10658" y="10464"/>
                </a:lnTo>
                <a:lnTo>
                  <a:pt x="10731" y="10439"/>
                </a:lnTo>
                <a:lnTo>
                  <a:pt x="10780" y="10391"/>
                </a:lnTo>
                <a:lnTo>
                  <a:pt x="10804" y="10342"/>
                </a:lnTo>
                <a:lnTo>
                  <a:pt x="10828" y="10269"/>
                </a:lnTo>
                <a:lnTo>
                  <a:pt x="10804" y="10220"/>
                </a:lnTo>
                <a:lnTo>
                  <a:pt x="10755" y="10147"/>
                </a:lnTo>
                <a:lnTo>
                  <a:pt x="10220" y="9734"/>
                </a:lnTo>
                <a:lnTo>
                  <a:pt x="10001" y="9563"/>
                </a:lnTo>
                <a:lnTo>
                  <a:pt x="9904" y="9490"/>
                </a:lnTo>
                <a:lnTo>
                  <a:pt x="9782" y="9442"/>
                </a:lnTo>
                <a:lnTo>
                  <a:pt x="10196" y="8931"/>
                </a:lnTo>
                <a:close/>
                <a:moveTo>
                  <a:pt x="9125" y="10245"/>
                </a:moveTo>
                <a:lnTo>
                  <a:pt x="9247" y="10342"/>
                </a:lnTo>
                <a:lnTo>
                  <a:pt x="9368" y="10415"/>
                </a:lnTo>
                <a:lnTo>
                  <a:pt x="9612" y="10585"/>
                </a:lnTo>
                <a:lnTo>
                  <a:pt x="9904" y="10829"/>
                </a:lnTo>
                <a:lnTo>
                  <a:pt x="10050" y="10950"/>
                </a:lnTo>
                <a:lnTo>
                  <a:pt x="10220" y="11048"/>
                </a:lnTo>
                <a:lnTo>
                  <a:pt x="9685" y="11583"/>
                </a:lnTo>
                <a:lnTo>
                  <a:pt x="9685" y="11534"/>
                </a:lnTo>
                <a:lnTo>
                  <a:pt x="9660" y="11437"/>
                </a:lnTo>
                <a:lnTo>
                  <a:pt x="9587" y="11364"/>
                </a:lnTo>
                <a:lnTo>
                  <a:pt x="9417" y="11218"/>
                </a:lnTo>
                <a:lnTo>
                  <a:pt x="9222" y="11023"/>
                </a:lnTo>
                <a:lnTo>
                  <a:pt x="9028" y="10853"/>
                </a:lnTo>
                <a:lnTo>
                  <a:pt x="8906" y="10756"/>
                </a:lnTo>
                <a:lnTo>
                  <a:pt x="8736" y="10683"/>
                </a:lnTo>
                <a:lnTo>
                  <a:pt x="8833" y="10585"/>
                </a:lnTo>
                <a:lnTo>
                  <a:pt x="9125" y="10245"/>
                </a:lnTo>
                <a:close/>
                <a:moveTo>
                  <a:pt x="8468" y="10926"/>
                </a:moveTo>
                <a:lnTo>
                  <a:pt x="8687" y="11096"/>
                </a:lnTo>
                <a:lnTo>
                  <a:pt x="8930" y="11291"/>
                </a:lnTo>
                <a:lnTo>
                  <a:pt x="9052" y="11437"/>
                </a:lnTo>
                <a:lnTo>
                  <a:pt x="9198" y="11583"/>
                </a:lnTo>
                <a:lnTo>
                  <a:pt x="9271" y="11656"/>
                </a:lnTo>
                <a:lnTo>
                  <a:pt x="9344" y="11705"/>
                </a:lnTo>
                <a:lnTo>
                  <a:pt x="9441" y="11753"/>
                </a:lnTo>
                <a:lnTo>
                  <a:pt x="9539" y="11753"/>
                </a:lnTo>
                <a:lnTo>
                  <a:pt x="8468" y="12824"/>
                </a:lnTo>
                <a:lnTo>
                  <a:pt x="8152" y="12532"/>
                </a:lnTo>
                <a:lnTo>
                  <a:pt x="7811" y="12240"/>
                </a:lnTo>
                <a:lnTo>
                  <a:pt x="7470" y="11899"/>
                </a:lnTo>
                <a:lnTo>
                  <a:pt x="7349" y="11826"/>
                </a:lnTo>
                <a:lnTo>
                  <a:pt x="7738" y="11534"/>
                </a:lnTo>
                <a:lnTo>
                  <a:pt x="7860" y="11705"/>
                </a:lnTo>
                <a:lnTo>
                  <a:pt x="8006" y="11875"/>
                </a:lnTo>
                <a:lnTo>
                  <a:pt x="8371" y="12264"/>
                </a:lnTo>
                <a:lnTo>
                  <a:pt x="8517" y="12434"/>
                </a:lnTo>
                <a:lnTo>
                  <a:pt x="8590" y="12483"/>
                </a:lnTo>
                <a:lnTo>
                  <a:pt x="8687" y="12507"/>
                </a:lnTo>
                <a:lnTo>
                  <a:pt x="8736" y="12507"/>
                </a:lnTo>
                <a:lnTo>
                  <a:pt x="8809" y="12483"/>
                </a:lnTo>
                <a:lnTo>
                  <a:pt x="8833" y="12434"/>
                </a:lnTo>
                <a:lnTo>
                  <a:pt x="8857" y="12386"/>
                </a:lnTo>
                <a:lnTo>
                  <a:pt x="8857" y="12289"/>
                </a:lnTo>
                <a:lnTo>
                  <a:pt x="8809" y="12191"/>
                </a:lnTo>
                <a:lnTo>
                  <a:pt x="8760" y="12094"/>
                </a:lnTo>
                <a:lnTo>
                  <a:pt x="8663" y="11997"/>
                </a:lnTo>
                <a:lnTo>
                  <a:pt x="8492" y="11826"/>
                </a:lnTo>
                <a:lnTo>
                  <a:pt x="8322" y="11680"/>
                </a:lnTo>
                <a:lnTo>
                  <a:pt x="8152" y="11510"/>
                </a:lnTo>
                <a:lnTo>
                  <a:pt x="7957" y="11364"/>
                </a:lnTo>
                <a:lnTo>
                  <a:pt x="8468" y="10926"/>
                </a:lnTo>
                <a:close/>
                <a:moveTo>
                  <a:pt x="11047" y="2312"/>
                </a:moveTo>
                <a:lnTo>
                  <a:pt x="11120" y="2434"/>
                </a:lnTo>
                <a:lnTo>
                  <a:pt x="11218" y="2531"/>
                </a:lnTo>
                <a:lnTo>
                  <a:pt x="11437" y="2750"/>
                </a:lnTo>
                <a:lnTo>
                  <a:pt x="11850" y="3213"/>
                </a:lnTo>
                <a:lnTo>
                  <a:pt x="11826" y="3213"/>
                </a:lnTo>
                <a:lnTo>
                  <a:pt x="11193" y="3748"/>
                </a:lnTo>
                <a:lnTo>
                  <a:pt x="10609" y="4283"/>
                </a:lnTo>
                <a:lnTo>
                  <a:pt x="10025" y="4867"/>
                </a:lnTo>
                <a:lnTo>
                  <a:pt x="9490" y="5500"/>
                </a:lnTo>
                <a:lnTo>
                  <a:pt x="9174" y="5865"/>
                </a:lnTo>
                <a:lnTo>
                  <a:pt x="8857" y="6254"/>
                </a:lnTo>
                <a:lnTo>
                  <a:pt x="8517" y="6595"/>
                </a:lnTo>
                <a:lnTo>
                  <a:pt x="8176" y="6935"/>
                </a:lnTo>
                <a:lnTo>
                  <a:pt x="7373" y="7617"/>
                </a:lnTo>
                <a:lnTo>
                  <a:pt x="6984" y="7933"/>
                </a:lnTo>
                <a:lnTo>
                  <a:pt x="6594" y="8274"/>
                </a:lnTo>
                <a:lnTo>
                  <a:pt x="6229" y="8639"/>
                </a:lnTo>
                <a:lnTo>
                  <a:pt x="5864" y="9004"/>
                </a:lnTo>
                <a:lnTo>
                  <a:pt x="5183" y="9782"/>
                </a:lnTo>
                <a:lnTo>
                  <a:pt x="4502" y="10537"/>
                </a:lnTo>
                <a:lnTo>
                  <a:pt x="4137" y="10902"/>
                </a:lnTo>
                <a:lnTo>
                  <a:pt x="3772" y="11242"/>
                </a:lnTo>
                <a:lnTo>
                  <a:pt x="3115" y="11802"/>
                </a:lnTo>
                <a:lnTo>
                  <a:pt x="2799" y="12118"/>
                </a:lnTo>
                <a:lnTo>
                  <a:pt x="2507" y="12434"/>
                </a:lnTo>
                <a:lnTo>
                  <a:pt x="2263" y="12702"/>
                </a:lnTo>
                <a:lnTo>
                  <a:pt x="2166" y="12848"/>
                </a:lnTo>
                <a:lnTo>
                  <a:pt x="2069" y="13018"/>
                </a:lnTo>
                <a:lnTo>
                  <a:pt x="1850" y="12824"/>
                </a:lnTo>
                <a:lnTo>
                  <a:pt x="1460" y="12459"/>
                </a:lnTo>
                <a:lnTo>
                  <a:pt x="1266" y="12264"/>
                </a:lnTo>
                <a:lnTo>
                  <a:pt x="1047" y="12118"/>
                </a:lnTo>
                <a:lnTo>
                  <a:pt x="1047" y="12070"/>
                </a:lnTo>
                <a:lnTo>
                  <a:pt x="1193" y="11997"/>
                </a:lnTo>
                <a:lnTo>
                  <a:pt x="1339" y="11924"/>
                </a:lnTo>
                <a:lnTo>
                  <a:pt x="1460" y="11826"/>
                </a:lnTo>
                <a:lnTo>
                  <a:pt x="1582" y="11705"/>
                </a:lnTo>
                <a:lnTo>
                  <a:pt x="2020" y="11218"/>
                </a:lnTo>
                <a:lnTo>
                  <a:pt x="2385" y="10853"/>
                </a:lnTo>
                <a:lnTo>
                  <a:pt x="2774" y="10537"/>
                </a:lnTo>
                <a:lnTo>
                  <a:pt x="3577" y="9880"/>
                </a:lnTo>
                <a:lnTo>
                  <a:pt x="3942" y="9539"/>
                </a:lnTo>
                <a:lnTo>
                  <a:pt x="4307" y="9198"/>
                </a:lnTo>
                <a:lnTo>
                  <a:pt x="5037" y="8468"/>
                </a:lnTo>
                <a:lnTo>
                  <a:pt x="5718" y="7738"/>
                </a:lnTo>
                <a:lnTo>
                  <a:pt x="6400" y="7008"/>
                </a:lnTo>
                <a:lnTo>
                  <a:pt x="7081" y="6303"/>
                </a:lnTo>
                <a:lnTo>
                  <a:pt x="7787" y="5621"/>
                </a:lnTo>
                <a:lnTo>
                  <a:pt x="8468" y="4940"/>
                </a:lnTo>
                <a:lnTo>
                  <a:pt x="9149" y="4259"/>
                </a:lnTo>
                <a:lnTo>
                  <a:pt x="10074" y="3261"/>
                </a:lnTo>
                <a:lnTo>
                  <a:pt x="10561" y="2775"/>
                </a:lnTo>
                <a:lnTo>
                  <a:pt x="11047" y="2312"/>
                </a:lnTo>
                <a:close/>
                <a:moveTo>
                  <a:pt x="7154" y="11997"/>
                </a:moveTo>
                <a:lnTo>
                  <a:pt x="7203" y="12094"/>
                </a:lnTo>
                <a:lnTo>
                  <a:pt x="7251" y="12167"/>
                </a:lnTo>
                <a:lnTo>
                  <a:pt x="7422" y="12386"/>
                </a:lnTo>
                <a:lnTo>
                  <a:pt x="7592" y="12580"/>
                </a:lnTo>
                <a:lnTo>
                  <a:pt x="7884" y="12872"/>
                </a:lnTo>
                <a:lnTo>
                  <a:pt x="8030" y="12994"/>
                </a:lnTo>
                <a:lnTo>
                  <a:pt x="8200" y="13091"/>
                </a:lnTo>
                <a:lnTo>
                  <a:pt x="7835" y="13481"/>
                </a:lnTo>
                <a:lnTo>
                  <a:pt x="7811" y="13432"/>
                </a:lnTo>
                <a:lnTo>
                  <a:pt x="7787" y="13408"/>
                </a:lnTo>
                <a:lnTo>
                  <a:pt x="7616" y="13262"/>
                </a:lnTo>
                <a:lnTo>
                  <a:pt x="7446" y="13140"/>
                </a:lnTo>
                <a:lnTo>
                  <a:pt x="7251" y="13018"/>
                </a:lnTo>
                <a:lnTo>
                  <a:pt x="7057" y="12872"/>
                </a:lnTo>
                <a:lnTo>
                  <a:pt x="6716" y="12580"/>
                </a:lnTo>
                <a:lnTo>
                  <a:pt x="6643" y="12532"/>
                </a:lnTo>
                <a:lnTo>
                  <a:pt x="6594" y="12507"/>
                </a:lnTo>
                <a:lnTo>
                  <a:pt x="6862" y="12240"/>
                </a:lnTo>
                <a:lnTo>
                  <a:pt x="7154" y="11997"/>
                </a:lnTo>
                <a:close/>
                <a:moveTo>
                  <a:pt x="6424" y="12702"/>
                </a:moveTo>
                <a:lnTo>
                  <a:pt x="6448" y="12775"/>
                </a:lnTo>
                <a:lnTo>
                  <a:pt x="6473" y="12848"/>
                </a:lnTo>
                <a:lnTo>
                  <a:pt x="6667" y="13043"/>
                </a:lnTo>
                <a:lnTo>
                  <a:pt x="6862" y="13213"/>
                </a:lnTo>
                <a:lnTo>
                  <a:pt x="7032" y="13359"/>
                </a:lnTo>
                <a:lnTo>
                  <a:pt x="7227" y="13481"/>
                </a:lnTo>
                <a:lnTo>
                  <a:pt x="7446" y="13602"/>
                </a:lnTo>
                <a:lnTo>
                  <a:pt x="7568" y="13627"/>
                </a:lnTo>
                <a:lnTo>
                  <a:pt x="7689" y="13627"/>
                </a:lnTo>
                <a:lnTo>
                  <a:pt x="7470" y="13846"/>
                </a:lnTo>
                <a:lnTo>
                  <a:pt x="7300" y="14040"/>
                </a:lnTo>
                <a:lnTo>
                  <a:pt x="7276" y="14016"/>
                </a:lnTo>
                <a:lnTo>
                  <a:pt x="6911" y="13797"/>
                </a:lnTo>
                <a:lnTo>
                  <a:pt x="6570" y="13554"/>
                </a:lnTo>
                <a:lnTo>
                  <a:pt x="6302" y="13335"/>
                </a:lnTo>
                <a:lnTo>
                  <a:pt x="6035" y="13164"/>
                </a:lnTo>
                <a:lnTo>
                  <a:pt x="6108" y="13043"/>
                </a:lnTo>
                <a:lnTo>
                  <a:pt x="6424" y="12702"/>
                </a:lnTo>
                <a:close/>
                <a:moveTo>
                  <a:pt x="5889" y="13335"/>
                </a:moveTo>
                <a:lnTo>
                  <a:pt x="5962" y="13456"/>
                </a:lnTo>
                <a:lnTo>
                  <a:pt x="6059" y="13578"/>
                </a:lnTo>
                <a:lnTo>
                  <a:pt x="6278" y="13797"/>
                </a:lnTo>
                <a:lnTo>
                  <a:pt x="6643" y="14089"/>
                </a:lnTo>
                <a:lnTo>
                  <a:pt x="6813" y="14211"/>
                </a:lnTo>
                <a:lnTo>
                  <a:pt x="7032" y="14308"/>
                </a:lnTo>
                <a:lnTo>
                  <a:pt x="6692" y="14673"/>
                </a:lnTo>
                <a:lnTo>
                  <a:pt x="6619" y="14624"/>
                </a:lnTo>
                <a:lnTo>
                  <a:pt x="6497" y="14600"/>
                </a:lnTo>
                <a:lnTo>
                  <a:pt x="6375" y="14527"/>
                </a:lnTo>
                <a:lnTo>
                  <a:pt x="6254" y="14454"/>
                </a:lnTo>
                <a:lnTo>
                  <a:pt x="6132" y="14381"/>
                </a:lnTo>
                <a:lnTo>
                  <a:pt x="5913" y="14186"/>
                </a:lnTo>
                <a:lnTo>
                  <a:pt x="5718" y="14016"/>
                </a:lnTo>
                <a:lnTo>
                  <a:pt x="5597" y="13943"/>
                </a:lnTo>
                <a:lnTo>
                  <a:pt x="5451" y="13846"/>
                </a:lnTo>
                <a:lnTo>
                  <a:pt x="5889" y="13335"/>
                </a:lnTo>
                <a:close/>
                <a:moveTo>
                  <a:pt x="12191" y="3553"/>
                </a:moveTo>
                <a:lnTo>
                  <a:pt x="12653" y="4040"/>
                </a:lnTo>
                <a:lnTo>
                  <a:pt x="13432" y="4916"/>
                </a:lnTo>
                <a:lnTo>
                  <a:pt x="13164" y="5208"/>
                </a:lnTo>
                <a:lnTo>
                  <a:pt x="12896" y="5500"/>
                </a:lnTo>
                <a:lnTo>
                  <a:pt x="12361" y="6108"/>
                </a:lnTo>
                <a:lnTo>
                  <a:pt x="12045" y="6424"/>
                </a:lnTo>
                <a:lnTo>
                  <a:pt x="11729" y="6716"/>
                </a:lnTo>
                <a:lnTo>
                  <a:pt x="11388" y="7008"/>
                </a:lnTo>
                <a:lnTo>
                  <a:pt x="11047" y="7300"/>
                </a:lnTo>
                <a:lnTo>
                  <a:pt x="10731" y="7617"/>
                </a:lnTo>
                <a:lnTo>
                  <a:pt x="10415" y="7957"/>
                </a:lnTo>
                <a:lnTo>
                  <a:pt x="9806" y="8687"/>
                </a:lnTo>
                <a:lnTo>
                  <a:pt x="9247" y="9417"/>
                </a:lnTo>
                <a:lnTo>
                  <a:pt x="8638" y="10147"/>
                </a:lnTo>
                <a:lnTo>
                  <a:pt x="8346" y="10464"/>
                </a:lnTo>
                <a:lnTo>
                  <a:pt x="8006" y="10756"/>
                </a:lnTo>
                <a:lnTo>
                  <a:pt x="7324" y="11340"/>
                </a:lnTo>
                <a:lnTo>
                  <a:pt x="6643" y="11899"/>
                </a:lnTo>
                <a:lnTo>
                  <a:pt x="6302" y="12191"/>
                </a:lnTo>
                <a:lnTo>
                  <a:pt x="6010" y="12532"/>
                </a:lnTo>
                <a:lnTo>
                  <a:pt x="5475" y="13164"/>
                </a:lnTo>
                <a:lnTo>
                  <a:pt x="4940" y="13773"/>
                </a:lnTo>
                <a:lnTo>
                  <a:pt x="4672" y="14016"/>
                </a:lnTo>
                <a:lnTo>
                  <a:pt x="4404" y="14235"/>
                </a:lnTo>
                <a:lnTo>
                  <a:pt x="4137" y="14454"/>
                </a:lnTo>
                <a:lnTo>
                  <a:pt x="4015" y="14600"/>
                </a:lnTo>
                <a:lnTo>
                  <a:pt x="3918" y="14722"/>
                </a:lnTo>
                <a:lnTo>
                  <a:pt x="3480" y="14284"/>
                </a:lnTo>
                <a:lnTo>
                  <a:pt x="3042" y="13846"/>
                </a:lnTo>
                <a:lnTo>
                  <a:pt x="2361" y="13262"/>
                </a:lnTo>
                <a:lnTo>
                  <a:pt x="2482" y="13164"/>
                </a:lnTo>
                <a:lnTo>
                  <a:pt x="2604" y="13043"/>
                </a:lnTo>
                <a:lnTo>
                  <a:pt x="2774" y="12799"/>
                </a:lnTo>
                <a:lnTo>
                  <a:pt x="3066" y="12507"/>
                </a:lnTo>
                <a:lnTo>
                  <a:pt x="3358" y="12216"/>
                </a:lnTo>
                <a:lnTo>
                  <a:pt x="3967" y="11680"/>
                </a:lnTo>
                <a:lnTo>
                  <a:pt x="4380" y="11315"/>
                </a:lnTo>
                <a:lnTo>
                  <a:pt x="4745" y="10950"/>
                </a:lnTo>
                <a:lnTo>
                  <a:pt x="5475" y="10172"/>
                </a:lnTo>
                <a:lnTo>
                  <a:pt x="6181" y="9393"/>
                </a:lnTo>
                <a:lnTo>
                  <a:pt x="6546" y="9004"/>
                </a:lnTo>
                <a:lnTo>
                  <a:pt x="6935" y="8614"/>
                </a:lnTo>
                <a:lnTo>
                  <a:pt x="7324" y="8274"/>
                </a:lnTo>
                <a:lnTo>
                  <a:pt x="7714" y="7933"/>
                </a:lnTo>
                <a:lnTo>
                  <a:pt x="8517" y="7276"/>
                </a:lnTo>
                <a:lnTo>
                  <a:pt x="8857" y="6935"/>
                </a:lnTo>
                <a:lnTo>
                  <a:pt x="9198" y="6595"/>
                </a:lnTo>
                <a:lnTo>
                  <a:pt x="9514" y="6205"/>
                </a:lnTo>
                <a:lnTo>
                  <a:pt x="9831" y="5840"/>
                </a:lnTo>
                <a:lnTo>
                  <a:pt x="10171" y="5427"/>
                </a:lnTo>
                <a:lnTo>
                  <a:pt x="10488" y="5062"/>
                </a:lnTo>
                <a:lnTo>
                  <a:pt x="10853" y="4697"/>
                </a:lnTo>
                <a:lnTo>
                  <a:pt x="11242" y="4356"/>
                </a:lnTo>
                <a:lnTo>
                  <a:pt x="11729" y="3967"/>
                </a:lnTo>
                <a:lnTo>
                  <a:pt x="11972" y="3772"/>
                </a:lnTo>
                <a:lnTo>
                  <a:pt x="12191" y="3553"/>
                </a:lnTo>
                <a:close/>
                <a:moveTo>
                  <a:pt x="5232" y="14065"/>
                </a:moveTo>
                <a:lnTo>
                  <a:pt x="5353" y="14186"/>
                </a:lnTo>
                <a:lnTo>
                  <a:pt x="5451" y="14308"/>
                </a:lnTo>
                <a:lnTo>
                  <a:pt x="5645" y="14454"/>
                </a:lnTo>
                <a:lnTo>
                  <a:pt x="5816" y="14624"/>
                </a:lnTo>
                <a:lnTo>
                  <a:pt x="5986" y="14770"/>
                </a:lnTo>
                <a:lnTo>
                  <a:pt x="6181" y="14892"/>
                </a:lnTo>
                <a:lnTo>
                  <a:pt x="6375" y="14989"/>
                </a:lnTo>
                <a:lnTo>
                  <a:pt x="6108" y="15281"/>
                </a:lnTo>
                <a:lnTo>
                  <a:pt x="5937" y="15452"/>
                </a:lnTo>
                <a:lnTo>
                  <a:pt x="5937" y="15403"/>
                </a:lnTo>
                <a:lnTo>
                  <a:pt x="5889" y="15354"/>
                </a:lnTo>
                <a:lnTo>
                  <a:pt x="5597" y="15038"/>
                </a:lnTo>
                <a:lnTo>
                  <a:pt x="5280" y="14746"/>
                </a:lnTo>
                <a:lnTo>
                  <a:pt x="5086" y="14576"/>
                </a:lnTo>
                <a:lnTo>
                  <a:pt x="4964" y="14503"/>
                </a:lnTo>
                <a:lnTo>
                  <a:pt x="4867" y="14430"/>
                </a:lnTo>
                <a:lnTo>
                  <a:pt x="5037" y="14284"/>
                </a:lnTo>
                <a:lnTo>
                  <a:pt x="5232" y="14065"/>
                </a:lnTo>
                <a:close/>
                <a:moveTo>
                  <a:pt x="852" y="15476"/>
                </a:moveTo>
                <a:lnTo>
                  <a:pt x="974" y="15598"/>
                </a:lnTo>
                <a:lnTo>
                  <a:pt x="1412" y="16036"/>
                </a:lnTo>
                <a:lnTo>
                  <a:pt x="1363" y="16011"/>
                </a:lnTo>
                <a:lnTo>
                  <a:pt x="1290" y="15987"/>
                </a:lnTo>
                <a:lnTo>
                  <a:pt x="852" y="15476"/>
                </a:lnTo>
                <a:close/>
                <a:moveTo>
                  <a:pt x="4575" y="14673"/>
                </a:moveTo>
                <a:lnTo>
                  <a:pt x="4696" y="14795"/>
                </a:lnTo>
                <a:lnTo>
                  <a:pt x="4818" y="14892"/>
                </a:lnTo>
                <a:lnTo>
                  <a:pt x="5037" y="15087"/>
                </a:lnTo>
                <a:lnTo>
                  <a:pt x="5329" y="15354"/>
                </a:lnTo>
                <a:lnTo>
                  <a:pt x="5597" y="15622"/>
                </a:lnTo>
                <a:lnTo>
                  <a:pt x="5670" y="15671"/>
                </a:lnTo>
                <a:lnTo>
                  <a:pt x="5718" y="15671"/>
                </a:lnTo>
                <a:lnTo>
                  <a:pt x="5378" y="15987"/>
                </a:lnTo>
                <a:lnTo>
                  <a:pt x="5232" y="16109"/>
                </a:lnTo>
                <a:lnTo>
                  <a:pt x="5183" y="16060"/>
                </a:lnTo>
                <a:lnTo>
                  <a:pt x="5110" y="16036"/>
                </a:lnTo>
                <a:lnTo>
                  <a:pt x="4088" y="14916"/>
                </a:lnTo>
                <a:lnTo>
                  <a:pt x="4210" y="14868"/>
                </a:lnTo>
                <a:lnTo>
                  <a:pt x="4331" y="14819"/>
                </a:lnTo>
                <a:lnTo>
                  <a:pt x="4453" y="14746"/>
                </a:lnTo>
                <a:lnTo>
                  <a:pt x="4575" y="14673"/>
                </a:lnTo>
                <a:close/>
                <a:moveTo>
                  <a:pt x="755" y="16230"/>
                </a:moveTo>
                <a:lnTo>
                  <a:pt x="1071" y="16498"/>
                </a:lnTo>
                <a:lnTo>
                  <a:pt x="1071" y="16522"/>
                </a:lnTo>
                <a:lnTo>
                  <a:pt x="998" y="16474"/>
                </a:lnTo>
                <a:lnTo>
                  <a:pt x="925" y="16449"/>
                </a:lnTo>
                <a:lnTo>
                  <a:pt x="852" y="16376"/>
                </a:lnTo>
                <a:lnTo>
                  <a:pt x="755" y="16230"/>
                </a:lnTo>
                <a:close/>
                <a:moveTo>
                  <a:pt x="1047" y="12532"/>
                </a:moveTo>
                <a:lnTo>
                  <a:pt x="1168" y="12678"/>
                </a:lnTo>
                <a:lnTo>
                  <a:pt x="1314" y="12824"/>
                </a:lnTo>
                <a:lnTo>
                  <a:pt x="1582" y="13067"/>
                </a:lnTo>
                <a:lnTo>
                  <a:pt x="2166" y="13602"/>
                </a:lnTo>
                <a:lnTo>
                  <a:pt x="2750" y="14113"/>
                </a:lnTo>
                <a:lnTo>
                  <a:pt x="3018" y="14357"/>
                </a:lnTo>
                <a:lnTo>
                  <a:pt x="3261" y="14600"/>
                </a:lnTo>
                <a:lnTo>
                  <a:pt x="3723" y="15135"/>
                </a:lnTo>
                <a:lnTo>
                  <a:pt x="4185" y="15646"/>
                </a:lnTo>
                <a:lnTo>
                  <a:pt x="4672" y="16157"/>
                </a:lnTo>
                <a:lnTo>
                  <a:pt x="4404" y="16230"/>
                </a:lnTo>
                <a:lnTo>
                  <a:pt x="4112" y="16303"/>
                </a:lnTo>
                <a:lnTo>
                  <a:pt x="3553" y="16376"/>
                </a:lnTo>
                <a:lnTo>
                  <a:pt x="2969" y="16425"/>
                </a:lnTo>
                <a:lnTo>
                  <a:pt x="2409" y="16498"/>
                </a:lnTo>
                <a:lnTo>
                  <a:pt x="2288" y="16522"/>
                </a:lnTo>
                <a:lnTo>
                  <a:pt x="2263" y="16474"/>
                </a:lnTo>
                <a:lnTo>
                  <a:pt x="2142" y="16230"/>
                </a:lnTo>
                <a:lnTo>
                  <a:pt x="1996" y="16011"/>
                </a:lnTo>
                <a:lnTo>
                  <a:pt x="1801" y="15792"/>
                </a:lnTo>
                <a:lnTo>
                  <a:pt x="1606" y="15598"/>
                </a:lnTo>
                <a:lnTo>
                  <a:pt x="1168" y="15233"/>
                </a:lnTo>
                <a:lnTo>
                  <a:pt x="730" y="14892"/>
                </a:lnTo>
                <a:lnTo>
                  <a:pt x="779" y="14600"/>
                </a:lnTo>
                <a:lnTo>
                  <a:pt x="925" y="13262"/>
                </a:lnTo>
                <a:lnTo>
                  <a:pt x="1047" y="12532"/>
                </a:lnTo>
                <a:close/>
                <a:moveTo>
                  <a:pt x="1436" y="16644"/>
                </a:moveTo>
                <a:lnTo>
                  <a:pt x="1533" y="16717"/>
                </a:lnTo>
                <a:lnTo>
                  <a:pt x="1387" y="16741"/>
                </a:lnTo>
                <a:lnTo>
                  <a:pt x="1436" y="16644"/>
                </a:lnTo>
                <a:close/>
                <a:moveTo>
                  <a:pt x="536" y="16741"/>
                </a:moveTo>
                <a:lnTo>
                  <a:pt x="584" y="16766"/>
                </a:lnTo>
                <a:lnTo>
                  <a:pt x="609" y="16766"/>
                </a:lnTo>
                <a:lnTo>
                  <a:pt x="682" y="16814"/>
                </a:lnTo>
                <a:lnTo>
                  <a:pt x="779" y="16839"/>
                </a:lnTo>
                <a:lnTo>
                  <a:pt x="876" y="16839"/>
                </a:lnTo>
                <a:lnTo>
                  <a:pt x="974" y="16814"/>
                </a:lnTo>
                <a:lnTo>
                  <a:pt x="974" y="16839"/>
                </a:lnTo>
                <a:lnTo>
                  <a:pt x="755" y="16887"/>
                </a:lnTo>
                <a:lnTo>
                  <a:pt x="511" y="16936"/>
                </a:lnTo>
                <a:lnTo>
                  <a:pt x="536" y="16741"/>
                </a:lnTo>
                <a:close/>
                <a:moveTo>
                  <a:pt x="13967" y="1"/>
                </a:moveTo>
                <a:lnTo>
                  <a:pt x="13602" y="25"/>
                </a:lnTo>
                <a:lnTo>
                  <a:pt x="13261" y="74"/>
                </a:lnTo>
                <a:lnTo>
                  <a:pt x="12945" y="195"/>
                </a:lnTo>
                <a:lnTo>
                  <a:pt x="12629" y="341"/>
                </a:lnTo>
                <a:lnTo>
                  <a:pt x="12337" y="560"/>
                </a:lnTo>
                <a:lnTo>
                  <a:pt x="12021" y="828"/>
                </a:lnTo>
                <a:lnTo>
                  <a:pt x="11875" y="974"/>
                </a:lnTo>
                <a:lnTo>
                  <a:pt x="11826" y="1071"/>
                </a:lnTo>
                <a:lnTo>
                  <a:pt x="11777" y="1169"/>
                </a:lnTo>
                <a:lnTo>
                  <a:pt x="11704" y="1193"/>
                </a:lnTo>
                <a:lnTo>
                  <a:pt x="11339" y="1485"/>
                </a:lnTo>
                <a:lnTo>
                  <a:pt x="10999" y="1777"/>
                </a:lnTo>
                <a:lnTo>
                  <a:pt x="10317" y="2385"/>
                </a:lnTo>
                <a:lnTo>
                  <a:pt x="9685" y="3042"/>
                </a:lnTo>
                <a:lnTo>
                  <a:pt x="9052" y="3699"/>
                </a:lnTo>
                <a:lnTo>
                  <a:pt x="8395" y="4405"/>
                </a:lnTo>
                <a:lnTo>
                  <a:pt x="7714" y="5086"/>
                </a:lnTo>
                <a:lnTo>
                  <a:pt x="7032" y="5743"/>
                </a:lnTo>
                <a:lnTo>
                  <a:pt x="6351" y="6449"/>
                </a:lnTo>
                <a:lnTo>
                  <a:pt x="4964" y="7933"/>
                </a:lnTo>
                <a:lnTo>
                  <a:pt x="4258" y="8663"/>
                </a:lnTo>
                <a:lnTo>
                  <a:pt x="3894" y="9004"/>
                </a:lnTo>
                <a:lnTo>
                  <a:pt x="3529" y="9344"/>
                </a:lnTo>
                <a:lnTo>
                  <a:pt x="2190" y="10537"/>
                </a:lnTo>
                <a:lnTo>
                  <a:pt x="1558" y="11145"/>
                </a:lnTo>
                <a:lnTo>
                  <a:pt x="925" y="11778"/>
                </a:lnTo>
                <a:lnTo>
                  <a:pt x="876" y="11753"/>
                </a:lnTo>
                <a:lnTo>
                  <a:pt x="803" y="11778"/>
                </a:lnTo>
                <a:lnTo>
                  <a:pt x="755" y="11802"/>
                </a:lnTo>
                <a:lnTo>
                  <a:pt x="706" y="11851"/>
                </a:lnTo>
                <a:lnTo>
                  <a:pt x="609" y="12118"/>
                </a:lnTo>
                <a:lnTo>
                  <a:pt x="511" y="12386"/>
                </a:lnTo>
                <a:lnTo>
                  <a:pt x="463" y="12702"/>
                </a:lnTo>
                <a:lnTo>
                  <a:pt x="414" y="12994"/>
                </a:lnTo>
                <a:lnTo>
                  <a:pt x="365" y="13627"/>
                </a:lnTo>
                <a:lnTo>
                  <a:pt x="292" y="14211"/>
                </a:lnTo>
                <a:lnTo>
                  <a:pt x="98" y="15646"/>
                </a:lnTo>
                <a:lnTo>
                  <a:pt x="25" y="16376"/>
                </a:lnTo>
                <a:lnTo>
                  <a:pt x="0" y="16717"/>
                </a:lnTo>
                <a:lnTo>
                  <a:pt x="0" y="17082"/>
                </a:lnTo>
                <a:lnTo>
                  <a:pt x="0" y="17155"/>
                </a:lnTo>
                <a:lnTo>
                  <a:pt x="25" y="17204"/>
                </a:lnTo>
                <a:lnTo>
                  <a:pt x="122" y="17277"/>
                </a:lnTo>
                <a:lnTo>
                  <a:pt x="219" y="17325"/>
                </a:lnTo>
                <a:lnTo>
                  <a:pt x="341" y="17325"/>
                </a:lnTo>
                <a:lnTo>
                  <a:pt x="438" y="17350"/>
                </a:lnTo>
                <a:lnTo>
                  <a:pt x="560" y="17374"/>
                </a:lnTo>
                <a:lnTo>
                  <a:pt x="803" y="17398"/>
                </a:lnTo>
                <a:lnTo>
                  <a:pt x="1047" y="17350"/>
                </a:lnTo>
                <a:lnTo>
                  <a:pt x="1339" y="17301"/>
                </a:lnTo>
                <a:lnTo>
                  <a:pt x="1874" y="17131"/>
                </a:lnTo>
                <a:lnTo>
                  <a:pt x="2312" y="17009"/>
                </a:lnTo>
                <a:lnTo>
                  <a:pt x="2677" y="16936"/>
                </a:lnTo>
                <a:lnTo>
                  <a:pt x="3018" y="16887"/>
                </a:lnTo>
                <a:lnTo>
                  <a:pt x="3723" y="16839"/>
                </a:lnTo>
                <a:lnTo>
                  <a:pt x="4088" y="16790"/>
                </a:lnTo>
                <a:lnTo>
                  <a:pt x="4429" y="16741"/>
                </a:lnTo>
                <a:lnTo>
                  <a:pt x="4769" y="16644"/>
                </a:lnTo>
                <a:lnTo>
                  <a:pt x="5110" y="16522"/>
                </a:lnTo>
                <a:lnTo>
                  <a:pt x="5159" y="16498"/>
                </a:lnTo>
                <a:lnTo>
                  <a:pt x="5207" y="16449"/>
                </a:lnTo>
                <a:lnTo>
                  <a:pt x="5353" y="16401"/>
                </a:lnTo>
                <a:lnTo>
                  <a:pt x="5499" y="16328"/>
                </a:lnTo>
                <a:lnTo>
                  <a:pt x="5645" y="16255"/>
                </a:lnTo>
                <a:lnTo>
                  <a:pt x="5791" y="16133"/>
                </a:lnTo>
                <a:lnTo>
                  <a:pt x="6035" y="15890"/>
                </a:lnTo>
                <a:lnTo>
                  <a:pt x="6254" y="15671"/>
                </a:lnTo>
                <a:lnTo>
                  <a:pt x="6959" y="14965"/>
                </a:lnTo>
                <a:lnTo>
                  <a:pt x="7641" y="14284"/>
                </a:lnTo>
                <a:lnTo>
                  <a:pt x="9101" y="12824"/>
                </a:lnTo>
                <a:lnTo>
                  <a:pt x="10536" y="11364"/>
                </a:lnTo>
                <a:lnTo>
                  <a:pt x="11218" y="10658"/>
                </a:lnTo>
                <a:lnTo>
                  <a:pt x="11875" y="9904"/>
                </a:lnTo>
                <a:lnTo>
                  <a:pt x="12531" y="9174"/>
                </a:lnTo>
                <a:lnTo>
                  <a:pt x="13213" y="8444"/>
                </a:lnTo>
                <a:lnTo>
                  <a:pt x="13870" y="7811"/>
                </a:lnTo>
                <a:lnTo>
                  <a:pt x="14527" y="7179"/>
                </a:lnTo>
                <a:lnTo>
                  <a:pt x="15184" y="6522"/>
                </a:lnTo>
                <a:lnTo>
                  <a:pt x="15500" y="6205"/>
                </a:lnTo>
                <a:lnTo>
                  <a:pt x="15816" y="5840"/>
                </a:lnTo>
                <a:lnTo>
                  <a:pt x="15889" y="5792"/>
                </a:lnTo>
                <a:lnTo>
                  <a:pt x="15987" y="5767"/>
                </a:lnTo>
                <a:lnTo>
                  <a:pt x="16060" y="5694"/>
                </a:lnTo>
                <a:lnTo>
                  <a:pt x="16108" y="5621"/>
                </a:lnTo>
                <a:lnTo>
                  <a:pt x="16133" y="5524"/>
                </a:lnTo>
                <a:lnTo>
                  <a:pt x="16376" y="5208"/>
                </a:lnTo>
                <a:lnTo>
                  <a:pt x="16595" y="4891"/>
                </a:lnTo>
                <a:lnTo>
                  <a:pt x="16814" y="4551"/>
                </a:lnTo>
                <a:lnTo>
                  <a:pt x="16984" y="4210"/>
                </a:lnTo>
                <a:lnTo>
                  <a:pt x="17106" y="3845"/>
                </a:lnTo>
                <a:lnTo>
                  <a:pt x="17203" y="3480"/>
                </a:lnTo>
                <a:lnTo>
                  <a:pt x="17228" y="3140"/>
                </a:lnTo>
                <a:lnTo>
                  <a:pt x="17203" y="2799"/>
                </a:lnTo>
                <a:lnTo>
                  <a:pt x="17130" y="2458"/>
                </a:lnTo>
                <a:lnTo>
                  <a:pt x="17009" y="2142"/>
                </a:lnTo>
                <a:lnTo>
                  <a:pt x="16863" y="1826"/>
                </a:lnTo>
                <a:lnTo>
                  <a:pt x="16668" y="1534"/>
                </a:lnTo>
                <a:lnTo>
                  <a:pt x="16449" y="1266"/>
                </a:lnTo>
                <a:lnTo>
                  <a:pt x="16230" y="998"/>
                </a:lnTo>
                <a:lnTo>
                  <a:pt x="15962" y="779"/>
                </a:lnTo>
                <a:lnTo>
                  <a:pt x="15670" y="560"/>
                </a:lnTo>
                <a:lnTo>
                  <a:pt x="15354" y="390"/>
                </a:lnTo>
                <a:lnTo>
                  <a:pt x="15013" y="244"/>
                </a:lnTo>
                <a:lnTo>
                  <a:pt x="14673" y="122"/>
                </a:lnTo>
                <a:lnTo>
                  <a:pt x="14332" y="49"/>
                </a:lnTo>
                <a:lnTo>
                  <a:pt x="13967" y="1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5082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AA50B57-2787-8F4B-8788-9C3A6CDF860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97864" y="1097160"/>
            <a:ext cx="6510528" cy="3323252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FBC42829-BC23-8944-9810-905730ABA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Colour Psychology  </a:t>
            </a:r>
          </a:p>
        </p:txBody>
      </p:sp>
      <p:sp>
        <p:nvSpPr>
          <p:cNvPr id="4" name="Google Shape;372;p36">
            <a:extLst>
              <a:ext uri="{FF2B5EF4-FFF2-40B4-BE49-F238E27FC236}">
                <a16:creationId xmlns:a16="http://schemas.microsoft.com/office/drawing/2014/main" id="{BE2B328C-33F5-A54A-A6ED-8A68D31D335F}"/>
              </a:ext>
            </a:extLst>
          </p:cNvPr>
          <p:cNvSpPr/>
          <p:nvPr/>
        </p:nvSpPr>
        <p:spPr>
          <a:xfrm>
            <a:off x="8413531" y="348358"/>
            <a:ext cx="440797" cy="445172"/>
          </a:xfrm>
          <a:custGeom>
            <a:avLst/>
            <a:gdLst/>
            <a:ahLst/>
            <a:cxnLst/>
            <a:rect l="l" t="t" r="r" b="b"/>
            <a:pathLst>
              <a:path w="17228" h="17399" extrusionOk="0">
                <a:moveTo>
                  <a:pt x="14162" y="439"/>
                </a:moveTo>
                <a:lnTo>
                  <a:pt x="14478" y="512"/>
                </a:lnTo>
                <a:lnTo>
                  <a:pt x="14794" y="609"/>
                </a:lnTo>
                <a:lnTo>
                  <a:pt x="15111" y="755"/>
                </a:lnTo>
                <a:lnTo>
                  <a:pt x="15403" y="925"/>
                </a:lnTo>
                <a:lnTo>
                  <a:pt x="15670" y="1120"/>
                </a:lnTo>
                <a:lnTo>
                  <a:pt x="15914" y="1315"/>
                </a:lnTo>
                <a:lnTo>
                  <a:pt x="16108" y="1534"/>
                </a:lnTo>
                <a:lnTo>
                  <a:pt x="15987" y="1558"/>
                </a:lnTo>
                <a:lnTo>
                  <a:pt x="15889" y="1607"/>
                </a:lnTo>
                <a:lnTo>
                  <a:pt x="15816" y="1655"/>
                </a:lnTo>
                <a:lnTo>
                  <a:pt x="15792" y="1680"/>
                </a:lnTo>
                <a:lnTo>
                  <a:pt x="15768" y="1728"/>
                </a:lnTo>
                <a:lnTo>
                  <a:pt x="15768" y="1777"/>
                </a:lnTo>
                <a:lnTo>
                  <a:pt x="15792" y="1826"/>
                </a:lnTo>
                <a:lnTo>
                  <a:pt x="15865" y="1850"/>
                </a:lnTo>
                <a:lnTo>
                  <a:pt x="15938" y="1874"/>
                </a:lnTo>
                <a:lnTo>
                  <a:pt x="16230" y="1874"/>
                </a:lnTo>
                <a:lnTo>
                  <a:pt x="16352" y="1850"/>
                </a:lnTo>
                <a:lnTo>
                  <a:pt x="16546" y="2166"/>
                </a:lnTo>
                <a:lnTo>
                  <a:pt x="16254" y="2142"/>
                </a:lnTo>
                <a:lnTo>
                  <a:pt x="16011" y="2142"/>
                </a:lnTo>
                <a:lnTo>
                  <a:pt x="15987" y="2166"/>
                </a:lnTo>
                <a:lnTo>
                  <a:pt x="15987" y="2191"/>
                </a:lnTo>
                <a:lnTo>
                  <a:pt x="16133" y="2312"/>
                </a:lnTo>
                <a:lnTo>
                  <a:pt x="16303" y="2410"/>
                </a:lnTo>
                <a:lnTo>
                  <a:pt x="16473" y="2458"/>
                </a:lnTo>
                <a:lnTo>
                  <a:pt x="16668" y="2507"/>
                </a:lnTo>
                <a:lnTo>
                  <a:pt x="16717" y="2750"/>
                </a:lnTo>
                <a:lnTo>
                  <a:pt x="16741" y="2994"/>
                </a:lnTo>
                <a:lnTo>
                  <a:pt x="16522" y="2872"/>
                </a:lnTo>
                <a:lnTo>
                  <a:pt x="16352" y="2799"/>
                </a:lnTo>
                <a:lnTo>
                  <a:pt x="16181" y="2702"/>
                </a:lnTo>
                <a:lnTo>
                  <a:pt x="16011" y="2653"/>
                </a:lnTo>
                <a:lnTo>
                  <a:pt x="15792" y="2653"/>
                </a:lnTo>
                <a:lnTo>
                  <a:pt x="15768" y="2677"/>
                </a:lnTo>
                <a:lnTo>
                  <a:pt x="15768" y="2702"/>
                </a:lnTo>
                <a:lnTo>
                  <a:pt x="15768" y="2726"/>
                </a:lnTo>
                <a:lnTo>
                  <a:pt x="15889" y="2872"/>
                </a:lnTo>
                <a:lnTo>
                  <a:pt x="16035" y="2994"/>
                </a:lnTo>
                <a:lnTo>
                  <a:pt x="16327" y="3213"/>
                </a:lnTo>
                <a:lnTo>
                  <a:pt x="16522" y="3334"/>
                </a:lnTo>
                <a:lnTo>
                  <a:pt x="16619" y="3407"/>
                </a:lnTo>
                <a:lnTo>
                  <a:pt x="16717" y="3456"/>
                </a:lnTo>
                <a:lnTo>
                  <a:pt x="16692" y="3651"/>
                </a:lnTo>
                <a:lnTo>
                  <a:pt x="16619" y="3845"/>
                </a:lnTo>
                <a:lnTo>
                  <a:pt x="16400" y="3602"/>
                </a:lnTo>
                <a:lnTo>
                  <a:pt x="16133" y="3407"/>
                </a:lnTo>
                <a:lnTo>
                  <a:pt x="15987" y="3310"/>
                </a:lnTo>
                <a:lnTo>
                  <a:pt x="15841" y="3237"/>
                </a:lnTo>
                <a:lnTo>
                  <a:pt x="15695" y="3188"/>
                </a:lnTo>
                <a:lnTo>
                  <a:pt x="15524" y="3164"/>
                </a:lnTo>
                <a:lnTo>
                  <a:pt x="15476" y="3188"/>
                </a:lnTo>
                <a:lnTo>
                  <a:pt x="15476" y="3213"/>
                </a:lnTo>
                <a:lnTo>
                  <a:pt x="15476" y="3237"/>
                </a:lnTo>
                <a:lnTo>
                  <a:pt x="15500" y="3261"/>
                </a:lnTo>
                <a:lnTo>
                  <a:pt x="15597" y="3359"/>
                </a:lnTo>
                <a:lnTo>
                  <a:pt x="15695" y="3432"/>
                </a:lnTo>
                <a:lnTo>
                  <a:pt x="15987" y="3699"/>
                </a:lnTo>
                <a:lnTo>
                  <a:pt x="16230" y="3918"/>
                </a:lnTo>
                <a:lnTo>
                  <a:pt x="16449" y="4162"/>
                </a:lnTo>
                <a:lnTo>
                  <a:pt x="16473" y="4186"/>
                </a:lnTo>
                <a:lnTo>
                  <a:pt x="16254" y="4526"/>
                </a:lnTo>
                <a:lnTo>
                  <a:pt x="16206" y="4453"/>
                </a:lnTo>
                <a:lnTo>
                  <a:pt x="16133" y="4380"/>
                </a:lnTo>
                <a:lnTo>
                  <a:pt x="15962" y="4259"/>
                </a:lnTo>
                <a:lnTo>
                  <a:pt x="15646" y="4040"/>
                </a:lnTo>
                <a:lnTo>
                  <a:pt x="15403" y="3821"/>
                </a:lnTo>
                <a:lnTo>
                  <a:pt x="15159" y="3626"/>
                </a:lnTo>
                <a:lnTo>
                  <a:pt x="15111" y="3626"/>
                </a:lnTo>
                <a:lnTo>
                  <a:pt x="15062" y="3651"/>
                </a:lnTo>
                <a:lnTo>
                  <a:pt x="15013" y="3724"/>
                </a:lnTo>
                <a:lnTo>
                  <a:pt x="15013" y="3821"/>
                </a:lnTo>
                <a:lnTo>
                  <a:pt x="15013" y="3894"/>
                </a:lnTo>
                <a:lnTo>
                  <a:pt x="15038" y="3991"/>
                </a:lnTo>
                <a:lnTo>
                  <a:pt x="15135" y="4137"/>
                </a:lnTo>
                <a:lnTo>
                  <a:pt x="15257" y="4283"/>
                </a:lnTo>
                <a:lnTo>
                  <a:pt x="15427" y="4453"/>
                </a:lnTo>
                <a:lnTo>
                  <a:pt x="15622" y="4599"/>
                </a:lnTo>
                <a:lnTo>
                  <a:pt x="15816" y="4745"/>
                </a:lnTo>
                <a:lnTo>
                  <a:pt x="15914" y="4818"/>
                </a:lnTo>
                <a:lnTo>
                  <a:pt x="16011" y="4843"/>
                </a:lnTo>
                <a:lnTo>
                  <a:pt x="15792" y="5135"/>
                </a:lnTo>
                <a:lnTo>
                  <a:pt x="14867" y="4162"/>
                </a:lnTo>
                <a:lnTo>
                  <a:pt x="13967" y="3213"/>
                </a:lnTo>
                <a:lnTo>
                  <a:pt x="13505" y="2750"/>
                </a:lnTo>
                <a:lnTo>
                  <a:pt x="13018" y="2288"/>
                </a:lnTo>
                <a:lnTo>
                  <a:pt x="12531" y="1850"/>
                </a:lnTo>
                <a:lnTo>
                  <a:pt x="12021" y="1461"/>
                </a:lnTo>
                <a:lnTo>
                  <a:pt x="12021" y="1388"/>
                </a:lnTo>
                <a:lnTo>
                  <a:pt x="12118" y="1315"/>
                </a:lnTo>
                <a:lnTo>
                  <a:pt x="12215" y="1242"/>
                </a:lnTo>
                <a:lnTo>
                  <a:pt x="12385" y="1047"/>
                </a:lnTo>
                <a:lnTo>
                  <a:pt x="12629" y="852"/>
                </a:lnTo>
                <a:lnTo>
                  <a:pt x="12921" y="682"/>
                </a:lnTo>
                <a:lnTo>
                  <a:pt x="13213" y="560"/>
                </a:lnTo>
                <a:lnTo>
                  <a:pt x="13505" y="463"/>
                </a:lnTo>
                <a:lnTo>
                  <a:pt x="13675" y="439"/>
                </a:lnTo>
                <a:close/>
                <a:moveTo>
                  <a:pt x="11753" y="1704"/>
                </a:moveTo>
                <a:lnTo>
                  <a:pt x="11826" y="1850"/>
                </a:lnTo>
                <a:lnTo>
                  <a:pt x="11948" y="1972"/>
                </a:lnTo>
                <a:lnTo>
                  <a:pt x="12093" y="2069"/>
                </a:lnTo>
                <a:lnTo>
                  <a:pt x="12385" y="2288"/>
                </a:lnTo>
                <a:lnTo>
                  <a:pt x="12677" y="2531"/>
                </a:lnTo>
                <a:lnTo>
                  <a:pt x="12945" y="2823"/>
                </a:lnTo>
                <a:lnTo>
                  <a:pt x="13480" y="3383"/>
                </a:lnTo>
                <a:lnTo>
                  <a:pt x="14478" y="4453"/>
                </a:lnTo>
                <a:lnTo>
                  <a:pt x="15500" y="5500"/>
                </a:lnTo>
                <a:lnTo>
                  <a:pt x="15111" y="5962"/>
                </a:lnTo>
                <a:lnTo>
                  <a:pt x="14600" y="5500"/>
                </a:lnTo>
                <a:lnTo>
                  <a:pt x="14113" y="5013"/>
                </a:lnTo>
                <a:lnTo>
                  <a:pt x="13213" y="4016"/>
                </a:lnTo>
                <a:lnTo>
                  <a:pt x="12750" y="3529"/>
                </a:lnTo>
                <a:lnTo>
                  <a:pt x="12264" y="3018"/>
                </a:lnTo>
                <a:lnTo>
                  <a:pt x="11777" y="2556"/>
                </a:lnTo>
                <a:lnTo>
                  <a:pt x="11266" y="2093"/>
                </a:lnTo>
                <a:lnTo>
                  <a:pt x="11753" y="1704"/>
                </a:lnTo>
                <a:close/>
                <a:moveTo>
                  <a:pt x="13724" y="5232"/>
                </a:moveTo>
                <a:lnTo>
                  <a:pt x="14235" y="5767"/>
                </a:lnTo>
                <a:lnTo>
                  <a:pt x="14794" y="6278"/>
                </a:lnTo>
                <a:lnTo>
                  <a:pt x="14575" y="6497"/>
                </a:lnTo>
                <a:lnTo>
                  <a:pt x="14259" y="6278"/>
                </a:lnTo>
                <a:lnTo>
                  <a:pt x="13967" y="6035"/>
                </a:lnTo>
                <a:lnTo>
                  <a:pt x="13699" y="5792"/>
                </a:lnTo>
                <a:lnTo>
                  <a:pt x="13432" y="5573"/>
                </a:lnTo>
                <a:lnTo>
                  <a:pt x="13724" y="5232"/>
                </a:lnTo>
                <a:close/>
                <a:moveTo>
                  <a:pt x="13261" y="5767"/>
                </a:moveTo>
                <a:lnTo>
                  <a:pt x="13359" y="5913"/>
                </a:lnTo>
                <a:lnTo>
                  <a:pt x="13456" y="6059"/>
                </a:lnTo>
                <a:lnTo>
                  <a:pt x="13724" y="6303"/>
                </a:lnTo>
                <a:lnTo>
                  <a:pt x="13991" y="6546"/>
                </a:lnTo>
                <a:lnTo>
                  <a:pt x="14137" y="6668"/>
                </a:lnTo>
                <a:lnTo>
                  <a:pt x="14308" y="6765"/>
                </a:lnTo>
                <a:lnTo>
                  <a:pt x="14235" y="6814"/>
                </a:lnTo>
                <a:lnTo>
                  <a:pt x="14137" y="6692"/>
                </a:lnTo>
                <a:lnTo>
                  <a:pt x="13991" y="6595"/>
                </a:lnTo>
                <a:lnTo>
                  <a:pt x="13699" y="6400"/>
                </a:lnTo>
                <a:lnTo>
                  <a:pt x="13359" y="6230"/>
                </a:lnTo>
                <a:lnTo>
                  <a:pt x="13188" y="6132"/>
                </a:lnTo>
                <a:lnTo>
                  <a:pt x="13042" y="6011"/>
                </a:lnTo>
                <a:lnTo>
                  <a:pt x="13261" y="5767"/>
                </a:lnTo>
                <a:close/>
                <a:moveTo>
                  <a:pt x="13018" y="6059"/>
                </a:moveTo>
                <a:lnTo>
                  <a:pt x="13188" y="6303"/>
                </a:lnTo>
                <a:lnTo>
                  <a:pt x="13286" y="6424"/>
                </a:lnTo>
                <a:lnTo>
                  <a:pt x="13407" y="6522"/>
                </a:lnTo>
                <a:lnTo>
                  <a:pt x="14040" y="7008"/>
                </a:lnTo>
                <a:lnTo>
                  <a:pt x="13699" y="7349"/>
                </a:lnTo>
                <a:lnTo>
                  <a:pt x="13675" y="7325"/>
                </a:lnTo>
                <a:lnTo>
                  <a:pt x="13505" y="7227"/>
                </a:lnTo>
                <a:lnTo>
                  <a:pt x="13334" y="7106"/>
                </a:lnTo>
                <a:lnTo>
                  <a:pt x="13018" y="6838"/>
                </a:lnTo>
                <a:lnTo>
                  <a:pt x="12799" y="6668"/>
                </a:lnTo>
                <a:lnTo>
                  <a:pt x="12702" y="6595"/>
                </a:lnTo>
                <a:lnTo>
                  <a:pt x="12580" y="6546"/>
                </a:lnTo>
                <a:lnTo>
                  <a:pt x="12799" y="6303"/>
                </a:lnTo>
                <a:lnTo>
                  <a:pt x="13018" y="6059"/>
                </a:lnTo>
                <a:close/>
                <a:moveTo>
                  <a:pt x="12385" y="6716"/>
                </a:moveTo>
                <a:lnTo>
                  <a:pt x="12483" y="6838"/>
                </a:lnTo>
                <a:lnTo>
                  <a:pt x="12580" y="6935"/>
                </a:lnTo>
                <a:lnTo>
                  <a:pt x="12799" y="7130"/>
                </a:lnTo>
                <a:lnTo>
                  <a:pt x="13091" y="7398"/>
                </a:lnTo>
                <a:lnTo>
                  <a:pt x="13407" y="7617"/>
                </a:lnTo>
                <a:lnTo>
                  <a:pt x="13018" y="8006"/>
                </a:lnTo>
                <a:lnTo>
                  <a:pt x="12921" y="8079"/>
                </a:lnTo>
                <a:lnTo>
                  <a:pt x="12823" y="7909"/>
                </a:lnTo>
                <a:lnTo>
                  <a:pt x="12653" y="7763"/>
                </a:lnTo>
                <a:lnTo>
                  <a:pt x="12312" y="7495"/>
                </a:lnTo>
                <a:lnTo>
                  <a:pt x="12093" y="7325"/>
                </a:lnTo>
                <a:lnTo>
                  <a:pt x="11972" y="7252"/>
                </a:lnTo>
                <a:lnTo>
                  <a:pt x="11850" y="7179"/>
                </a:lnTo>
                <a:lnTo>
                  <a:pt x="12385" y="6716"/>
                </a:lnTo>
                <a:close/>
                <a:moveTo>
                  <a:pt x="11631" y="7373"/>
                </a:moveTo>
                <a:lnTo>
                  <a:pt x="11729" y="7471"/>
                </a:lnTo>
                <a:lnTo>
                  <a:pt x="11850" y="7568"/>
                </a:lnTo>
                <a:lnTo>
                  <a:pt x="12093" y="7738"/>
                </a:lnTo>
                <a:lnTo>
                  <a:pt x="12434" y="8055"/>
                </a:lnTo>
                <a:lnTo>
                  <a:pt x="12556" y="8201"/>
                </a:lnTo>
                <a:lnTo>
                  <a:pt x="12702" y="8322"/>
                </a:lnTo>
                <a:lnTo>
                  <a:pt x="11948" y="9150"/>
                </a:lnTo>
                <a:lnTo>
                  <a:pt x="11680" y="8906"/>
                </a:lnTo>
                <a:lnTo>
                  <a:pt x="11364" y="8687"/>
                </a:lnTo>
                <a:lnTo>
                  <a:pt x="11072" y="8444"/>
                </a:lnTo>
                <a:lnTo>
                  <a:pt x="10780" y="8201"/>
                </a:lnTo>
                <a:lnTo>
                  <a:pt x="11096" y="7860"/>
                </a:lnTo>
                <a:lnTo>
                  <a:pt x="11193" y="7957"/>
                </a:lnTo>
                <a:lnTo>
                  <a:pt x="11291" y="8030"/>
                </a:lnTo>
                <a:lnTo>
                  <a:pt x="11461" y="8176"/>
                </a:lnTo>
                <a:lnTo>
                  <a:pt x="11777" y="8493"/>
                </a:lnTo>
                <a:lnTo>
                  <a:pt x="11972" y="8614"/>
                </a:lnTo>
                <a:lnTo>
                  <a:pt x="12166" y="8736"/>
                </a:lnTo>
                <a:lnTo>
                  <a:pt x="12288" y="8736"/>
                </a:lnTo>
                <a:lnTo>
                  <a:pt x="12337" y="8712"/>
                </a:lnTo>
                <a:lnTo>
                  <a:pt x="12361" y="8639"/>
                </a:lnTo>
                <a:lnTo>
                  <a:pt x="12361" y="8566"/>
                </a:lnTo>
                <a:lnTo>
                  <a:pt x="12337" y="8493"/>
                </a:lnTo>
                <a:lnTo>
                  <a:pt x="12118" y="8322"/>
                </a:lnTo>
                <a:lnTo>
                  <a:pt x="11899" y="8152"/>
                </a:lnTo>
                <a:lnTo>
                  <a:pt x="11461" y="7811"/>
                </a:lnTo>
                <a:lnTo>
                  <a:pt x="11291" y="7690"/>
                </a:lnTo>
                <a:lnTo>
                  <a:pt x="11631" y="7373"/>
                </a:lnTo>
                <a:close/>
                <a:moveTo>
                  <a:pt x="10634" y="8371"/>
                </a:moveTo>
                <a:lnTo>
                  <a:pt x="10731" y="8541"/>
                </a:lnTo>
                <a:lnTo>
                  <a:pt x="10853" y="8687"/>
                </a:lnTo>
                <a:lnTo>
                  <a:pt x="10974" y="8809"/>
                </a:lnTo>
                <a:lnTo>
                  <a:pt x="11145" y="8931"/>
                </a:lnTo>
                <a:lnTo>
                  <a:pt x="11461" y="9150"/>
                </a:lnTo>
                <a:lnTo>
                  <a:pt x="11753" y="9369"/>
                </a:lnTo>
                <a:lnTo>
                  <a:pt x="11461" y="9685"/>
                </a:lnTo>
                <a:lnTo>
                  <a:pt x="11145" y="9442"/>
                </a:lnTo>
                <a:lnTo>
                  <a:pt x="10828" y="9198"/>
                </a:lnTo>
                <a:lnTo>
                  <a:pt x="10585" y="8955"/>
                </a:lnTo>
                <a:lnTo>
                  <a:pt x="10463" y="8833"/>
                </a:lnTo>
                <a:lnTo>
                  <a:pt x="10317" y="8736"/>
                </a:lnTo>
                <a:lnTo>
                  <a:pt x="10634" y="8371"/>
                </a:lnTo>
                <a:close/>
                <a:moveTo>
                  <a:pt x="10196" y="8931"/>
                </a:moveTo>
                <a:lnTo>
                  <a:pt x="10269" y="9052"/>
                </a:lnTo>
                <a:lnTo>
                  <a:pt x="10366" y="9198"/>
                </a:lnTo>
                <a:lnTo>
                  <a:pt x="10609" y="9417"/>
                </a:lnTo>
                <a:lnTo>
                  <a:pt x="10901" y="9709"/>
                </a:lnTo>
                <a:lnTo>
                  <a:pt x="11072" y="9831"/>
                </a:lnTo>
                <a:lnTo>
                  <a:pt x="11242" y="9953"/>
                </a:lnTo>
                <a:lnTo>
                  <a:pt x="10415" y="10853"/>
                </a:lnTo>
                <a:lnTo>
                  <a:pt x="10317" y="10707"/>
                </a:lnTo>
                <a:lnTo>
                  <a:pt x="10196" y="10585"/>
                </a:lnTo>
                <a:lnTo>
                  <a:pt x="9904" y="10366"/>
                </a:lnTo>
                <a:lnTo>
                  <a:pt x="9636" y="10172"/>
                </a:lnTo>
                <a:lnTo>
                  <a:pt x="9466" y="10074"/>
                </a:lnTo>
                <a:lnTo>
                  <a:pt x="9320" y="10001"/>
                </a:lnTo>
                <a:lnTo>
                  <a:pt x="9563" y="9709"/>
                </a:lnTo>
                <a:lnTo>
                  <a:pt x="9782" y="9880"/>
                </a:lnTo>
                <a:lnTo>
                  <a:pt x="10001" y="10026"/>
                </a:lnTo>
                <a:lnTo>
                  <a:pt x="10244" y="10245"/>
                </a:lnTo>
                <a:lnTo>
                  <a:pt x="10390" y="10366"/>
                </a:lnTo>
                <a:lnTo>
                  <a:pt x="10536" y="10464"/>
                </a:lnTo>
                <a:lnTo>
                  <a:pt x="10609" y="10488"/>
                </a:lnTo>
                <a:lnTo>
                  <a:pt x="10658" y="10464"/>
                </a:lnTo>
                <a:lnTo>
                  <a:pt x="10731" y="10439"/>
                </a:lnTo>
                <a:lnTo>
                  <a:pt x="10780" y="10391"/>
                </a:lnTo>
                <a:lnTo>
                  <a:pt x="10804" y="10342"/>
                </a:lnTo>
                <a:lnTo>
                  <a:pt x="10828" y="10269"/>
                </a:lnTo>
                <a:lnTo>
                  <a:pt x="10804" y="10220"/>
                </a:lnTo>
                <a:lnTo>
                  <a:pt x="10755" y="10147"/>
                </a:lnTo>
                <a:lnTo>
                  <a:pt x="10220" y="9734"/>
                </a:lnTo>
                <a:lnTo>
                  <a:pt x="10001" y="9563"/>
                </a:lnTo>
                <a:lnTo>
                  <a:pt x="9904" y="9490"/>
                </a:lnTo>
                <a:lnTo>
                  <a:pt x="9782" y="9442"/>
                </a:lnTo>
                <a:lnTo>
                  <a:pt x="10196" y="8931"/>
                </a:lnTo>
                <a:close/>
                <a:moveTo>
                  <a:pt x="9125" y="10245"/>
                </a:moveTo>
                <a:lnTo>
                  <a:pt x="9247" y="10342"/>
                </a:lnTo>
                <a:lnTo>
                  <a:pt x="9368" y="10415"/>
                </a:lnTo>
                <a:lnTo>
                  <a:pt x="9612" y="10585"/>
                </a:lnTo>
                <a:lnTo>
                  <a:pt x="9904" y="10829"/>
                </a:lnTo>
                <a:lnTo>
                  <a:pt x="10050" y="10950"/>
                </a:lnTo>
                <a:lnTo>
                  <a:pt x="10220" y="11048"/>
                </a:lnTo>
                <a:lnTo>
                  <a:pt x="9685" y="11583"/>
                </a:lnTo>
                <a:lnTo>
                  <a:pt x="9685" y="11534"/>
                </a:lnTo>
                <a:lnTo>
                  <a:pt x="9660" y="11437"/>
                </a:lnTo>
                <a:lnTo>
                  <a:pt x="9587" y="11364"/>
                </a:lnTo>
                <a:lnTo>
                  <a:pt x="9417" y="11218"/>
                </a:lnTo>
                <a:lnTo>
                  <a:pt x="9222" y="11023"/>
                </a:lnTo>
                <a:lnTo>
                  <a:pt x="9028" y="10853"/>
                </a:lnTo>
                <a:lnTo>
                  <a:pt x="8906" y="10756"/>
                </a:lnTo>
                <a:lnTo>
                  <a:pt x="8736" y="10683"/>
                </a:lnTo>
                <a:lnTo>
                  <a:pt x="8833" y="10585"/>
                </a:lnTo>
                <a:lnTo>
                  <a:pt x="9125" y="10245"/>
                </a:lnTo>
                <a:close/>
                <a:moveTo>
                  <a:pt x="8468" y="10926"/>
                </a:moveTo>
                <a:lnTo>
                  <a:pt x="8687" y="11096"/>
                </a:lnTo>
                <a:lnTo>
                  <a:pt x="8930" y="11291"/>
                </a:lnTo>
                <a:lnTo>
                  <a:pt x="9052" y="11437"/>
                </a:lnTo>
                <a:lnTo>
                  <a:pt x="9198" y="11583"/>
                </a:lnTo>
                <a:lnTo>
                  <a:pt x="9271" y="11656"/>
                </a:lnTo>
                <a:lnTo>
                  <a:pt x="9344" y="11705"/>
                </a:lnTo>
                <a:lnTo>
                  <a:pt x="9441" y="11753"/>
                </a:lnTo>
                <a:lnTo>
                  <a:pt x="9539" y="11753"/>
                </a:lnTo>
                <a:lnTo>
                  <a:pt x="8468" y="12824"/>
                </a:lnTo>
                <a:lnTo>
                  <a:pt x="8152" y="12532"/>
                </a:lnTo>
                <a:lnTo>
                  <a:pt x="7811" y="12240"/>
                </a:lnTo>
                <a:lnTo>
                  <a:pt x="7470" y="11899"/>
                </a:lnTo>
                <a:lnTo>
                  <a:pt x="7349" y="11826"/>
                </a:lnTo>
                <a:lnTo>
                  <a:pt x="7738" y="11534"/>
                </a:lnTo>
                <a:lnTo>
                  <a:pt x="7860" y="11705"/>
                </a:lnTo>
                <a:lnTo>
                  <a:pt x="8006" y="11875"/>
                </a:lnTo>
                <a:lnTo>
                  <a:pt x="8371" y="12264"/>
                </a:lnTo>
                <a:lnTo>
                  <a:pt x="8517" y="12434"/>
                </a:lnTo>
                <a:lnTo>
                  <a:pt x="8590" y="12483"/>
                </a:lnTo>
                <a:lnTo>
                  <a:pt x="8687" y="12507"/>
                </a:lnTo>
                <a:lnTo>
                  <a:pt x="8736" y="12507"/>
                </a:lnTo>
                <a:lnTo>
                  <a:pt x="8809" y="12483"/>
                </a:lnTo>
                <a:lnTo>
                  <a:pt x="8833" y="12434"/>
                </a:lnTo>
                <a:lnTo>
                  <a:pt x="8857" y="12386"/>
                </a:lnTo>
                <a:lnTo>
                  <a:pt x="8857" y="12289"/>
                </a:lnTo>
                <a:lnTo>
                  <a:pt x="8809" y="12191"/>
                </a:lnTo>
                <a:lnTo>
                  <a:pt x="8760" y="12094"/>
                </a:lnTo>
                <a:lnTo>
                  <a:pt x="8663" y="11997"/>
                </a:lnTo>
                <a:lnTo>
                  <a:pt x="8492" y="11826"/>
                </a:lnTo>
                <a:lnTo>
                  <a:pt x="8322" y="11680"/>
                </a:lnTo>
                <a:lnTo>
                  <a:pt x="8152" y="11510"/>
                </a:lnTo>
                <a:lnTo>
                  <a:pt x="7957" y="11364"/>
                </a:lnTo>
                <a:lnTo>
                  <a:pt x="8468" y="10926"/>
                </a:lnTo>
                <a:close/>
                <a:moveTo>
                  <a:pt x="11047" y="2312"/>
                </a:moveTo>
                <a:lnTo>
                  <a:pt x="11120" y="2434"/>
                </a:lnTo>
                <a:lnTo>
                  <a:pt x="11218" y="2531"/>
                </a:lnTo>
                <a:lnTo>
                  <a:pt x="11437" y="2750"/>
                </a:lnTo>
                <a:lnTo>
                  <a:pt x="11850" y="3213"/>
                </a:lnTo>
                <a:lnTo>
                  <a:pt x="11826" y="3213"/>
                </a:lnTo>
                <a:lnTo>
                  <a:pt x="11193" y="3748"/>
                </a:lnTo>
                <a:lnTo>
                  <a:pt x="10609" y="4283"/>
                </a:lnTo>
                <a:lnTo>
                  <a:pt x="10025" y="4867"/>
                </a:lnTo>
                <a:lnTo>
                  <a:pt x="9490" y="5500"/>
                </a:lnTo>
                <a:lnTo>
                  <a:pt x="9174" y="5865"/>
                </a:lnTo>
                <a:lnTo>
                  <a:pt x="8857" y="6254"/>
                </a:lnTo>
                <a:lnTo>
                  <a:pt x="8517" y="6595"/>
                </a:lnTo>
                <a:lnTo>
                  <a:pt x="8176" y="6935"/>
                </a:lnTo>
                <a:lnTo>
                  <a:pt x="7373" y="7617"/>
                </a:lnTo>
                <a:lnTo>
                  <a:pt x="6984" y="7933"/>
                </a:lnTo>
                <a:lnTo>
                  <a:pt x="6594" y="8274"/>
                </a:lnTo>
                <a:lnTo>
                  <a:pt x="6229" y="8639"/>
                </a:lnTo>
                <a:lnTo>
                  <a:pt x="5864" y="9004"/>
                </a:lnTo>
                <a:lnTo>
                  <a:pt x="5183" y="9782"/>
                </a:lnTo>
                <a:lnTo>
                  <a:pt x="4502" y="10537"/>
                </a:lnTo>
                <a:lnTo>
                  <a:pt x="4137" y="10902"/>
                </a:lnTo>
                <a:lnTo>
                  <a:pt x="3772" y="11242"/>
                </a:lnTo>
                <a:lnTo>
                  <a:pt x="3115" y="11802"/>
                </a:lnTo>
                <a:lnTo>
                  <a:pt x="2799" y="12118"/>
                </a:lnTo>
                <a:lnTo>
                  <a:pt x="2507" y="12434"/>
                </a:lnTo>
                <a:lnTo>
                  <a:pt x="2263" y="12702"/>
                </a:lnTo>
                <a:lnTo>
                  <a:pt x="2166" y="12848"/>
                </a:lnTo>
                <a:lnTo>
                  <a:pt x="2069" y="13018"/>
                </a:lnTo>
                <a:lnTo>
                  <a:pt x="1850" y="12824"/>
                </a:lnTo>
                <a:lnTo>
                  <a:pt x="1460" y="12459"/>
                </a:lnTo>
                <a:lnTo>
                  <a:pt x="1266" y="12264"/>
                </a:lnTo>
                <a:lnTo>
                  <a:pt x="1047" y="12118"/>
                </a:lnTo>
                <a:lnTo>
                  <a:pt x="1047" y="12070"/>
                </a:lnTo>
                <a:lnTo>
                  <a:pt x="1193" y="11997"/>
                </a:lnTo>
                <a:lnTo>
                  <a:pt x="1339" y="11924"/>
                </a:lnTo>
                <a:lnTo>
                  <a:pt x="1460" y="11826"/>
                </a:lnTo>
                <a:lnTo>
                  <a:pt x="1582" y="11705"/>
                </a:lnTo>
                <a:lnTo>
                  <a:pt x="2020" y="11218"/>
                </a:lnTo>
                <a:lnTo>
                  <a:pt x="2385" y="10853"/>
                </a:lnTo>
                <a:lnTo>
                  <a:pt x="2774" y="10537"/>
                </a:lnTo>
                <a:lnTo>
                  <a:pt x="3577" y="9880"/>
                </a:lnTo>
                <a:lnTo>
                  <a:pt x="3942" y="9539"/>
                </a:lnTo>
                <a:lnTo>
                  <a:pt x="4307" y="9198"/>
                </a:lnTo>
                <a:lnTo>
                  <a:pt x="5037" y="8468"/>
                </a:lnTo>
                <a:lnTo>
                  <a:pt x="5718" y="7738"/>
                </a:lnTo>
                <a:lnTo>
                  <a:pt x="6400" y="7008"/>
                </a:lnTo>
                <a:lnTo>
                  <a:pt x="7081" y="6303"/>
                </a:lnTo>
                <a:lnTo>
                  <a:pt x="7787" y="5621"/>
                </a:lnTo>
                <a:lnTo>
                  <a:pt x="8468" y="4940"/>
                </a:lnTo>
                <a:lnTo>
                  <a:pt x="9149" y="4259"/>
                </a:lnTo>
                <a:lnTo>
                  <a:pt x="10074" y="3261"/>
                </a:lnTo>
                <a:lnTo>
                  <a:pt x="10561" y="2775"/>
                </a:lnTo>
                <a:lnTo>
                  <a:pt x="11047" y="2312"/>
                </a:lnTo>
                <a:close/>
                <a:moveTo>
                  <a:pt x="7154" y="11997"/>
                </a:moveTo>
                <a:lnTo>
                  <a:pt x="7203" y="12094"/>
                </a:lnTo>
                <a:lnTo>
                  <a:pt x="7251" y="12167"/>
                </a:lnTo>
                <a:lnTo>
                  <a:pt x="7422" y="12386"/>
                </a:lnTo>
                <a:lnTo>
                  <a:pt x="7592" y="12580"/>
                </a:lnTo>
                <a:lnTo>
                  <a:pt x="7884" y="12872"/>
                </a:lnTo>
                <a:lnTo>
                  <a:pt x="8030" y="12994"/>
                </a:lnTo>
                <a:lnTo>
                  <a:pt x="8200" y="13091"/>
                </a:lnTo>
                <a:lnTo>
                  <a:pt x="7835" y="13481"/>
                </a:lnTo>
                <a:lnTo>
                  <a:pt x="7811" y="13432"/>
                </a:lnTo>
                <a:lnTo>
                  <a:pt x="7787" y="13408"/>
                </a:lnTo>
                <a:lnTo>
                  <a:pt x="7616" y="13262"/>
                </a:lnTo>
                <a:lnTo>
                  <a:pt x="7446" y="13140"/>
                </a:lnTo>
                <a:lnTo>
                  <a:pt x="7251" y="13018"/>
                </a:lnTo>
                <a:lnTo>
                  <a:pt x="7057" y="12872"/>
                </a:lnTo>
                <a:lnTo>
                  <a:pt x="6716" y="12580"/>
                </a:lnTo>
                <a:lnTo>
                  <a:pt x="6643" y="12532"/>
                </a:lnTo>
                <a:lnTo>
                  <a:pt x="6594" y="12507"/>
                </a:lnTo>
                <a:lnTo>
                  <a:pt x="6862" y="12240"/>
                </a:lnTo>
                <a:lnTo>
                  <a:pt x="7154" y="11997"/>
                </a:lnTo>
                <a:close/>
                <a:moveTo>
                  <a:pt x="6424" y="12702"/>
                </a:moveTo>
                <a:lnTo>
                  <a:pt x="6448" y="12775"/>
                </a:lnTo>
                <a:lnTo>
                  <a:pt x="6473" y="12848"/>
                </a:lnTo>
                <a:lnTo>
                  <a:pt x="6667" y="13043"/>
                </a:lnTo>
                <a:lnTo>
                  <a:pt x="6862" y="13213"/>
                </a:lnTo>
                <a:lnTo>
                  <a:pt x="7032" y="13359"/>
                </a:lnTo>
                <a:lnTo>
                  <a:pt x="7227" y="13481"/>
                </a:lnTo>
                <a:lnTo>
                  <a:pt x="7446" y="13602"/>
                </a:lnTo>
                <a:lnTo>
                  <a:pt x="7568" y="13627"/>
                </a:lnTo>
                <a:lnTo>
                  <a:pt x="7689" y="13627"/>
                </a:lnTo>
                <a:lnTo>
                  <a:pt x="7470" y="13846"/>
                </a:lnTo>
                <a:lnTo>
                  <a:pt x="7300" y="14040"/>
                </a:lnTo>
                <a:lnTo>
                  <a:pt x="7276" y="14016"/>
                </a:lnTo>
                <a:lnTo>
                  <a:pt x="6911" y="13797"/>
                </a:lnTo>
                <a:lnTo>
                  <a:pt x="6570" y="13554"/>
                </a:lnTo>
                <a:lnTo>
                  <a:pt x="6302" y="13335"/>
                </a:lnTo>
                <a:lnTo>
                  <a:pt x="6035" y="13164"/>
                </a:lnTo>
                <a:lnTo>
                  <a:pt x="6108" y="13043"/>
                </a:lnTo>
                <a:lnTo>
                  <a:pt x="6424" y="12702"/>
                </a:lnTo>
                <a:close/>
                <a:moveTo>
                  <a:pt x="5889" y="13335"/>
                </a:moveTo>
                <a:lnTo>
                  <a:pt x="5962" y="13456"/>
                </a:lnTo>
                <a:lnTo>
                  <a:pt x="6059" y="13578"/>
                </a:lnTo>
                <a:lnTo>
                  <a:pt x="6278" y="13797"/>
                </a:lnTo>
                <a:lnTo>
                  <a:pt x="6643" y="14089"/>
                </a:lnTo>
                <a:lnTo>
                  <a:pt x="6813" y="14211"/>
                </a:lnTo>
                <a:lnTo>
                  <a:pt x="7032" y="14308"/>
                </a:lnTo>
                <a:lnTo>
                  <a:pt x="6692" y="14673"/>
                </a:lnTo>
                <a:lnTo>
                  <a:pt x="6619" y="14624"/>
                </a:lnTo>
                <a:lnTo>
                  <a:pt x="6497" y="14600"/>
                </a:lnTo>
                <a:lnTo>
                  <a:pt x="6375" y="14527"/>
                </a:lnTo>
                <a:lnTo>
                  <a:pt x="6254" y="14454"/>
                </a:lnTo>
                <a:lnTo>
                  <a:pt x="6132" y="14381"/>
                </a:lnTo>
                <a:lnTo>
                  <a:pt x="5913" y="14186"/>
                </a:lnTo>
                <a:lnTo>
                  <a:pt x="5718" y="14016"/>
                </a:lnTo>
                <a:lnTo>
                  <a:pt x="5597" y="13943"/>
                </a:lnTo>
                <a:lnTo>
                  <a:pt x="5451" y="13846"/>
                </a:lnTo>
                <a:lnTo>
                  <a:pt x="5889" y="13335"/>
                </a:lnTo>
                <a:close/>
                <a:moveTo>
                  <a:pt x="12191" y="3553"/>
                </a:moveTo>
                <a:lnTo>
                  <a:pt x="12653" y="4040"/>
                </a:lnTo>
                <a:lnTo>
                  <a:pt x="13432" y="4916"/>
                </a:lnTo>
                <a:lnTo>
                  <a:pt x="13164" y="5208"/>
                </a:lnTo>
                <a:lnTo>
                  <a:pt x="12896" y="5500"/>
                </a:lnTo>
                <a:lnTo>
                  <a:pt x="12361" y="6108"/>
                </a:lnTo>
                <a:lnTo>
                  <a:pt x="12045" y="6424"/>
                </a:lnTo>
                <a:lnTo>
                  <a:pt x="11729" y="6716"/>
                </a:lnTo>
                <a:lnTo>
                  <a:pt x="11388" y="7008"/>
                </a:lnTo>
                <a:lnTo>
                  <a:pt x="11047" y="7300"/>
                </a:lnTo>
                <a:lnTo>
                  <a:pt x="10731" y="7617"/>
                </a:lnTo>
                <a:lnTo>
                  <a:pt x="10415" y="7957"/>
                </a:lnTo>
                <a:lnTo>
                  <a:pt x="9806" y="8687"/>
                </a:lnTo>
                <a:lnTo>
                  <a:pt x="9247" y="9417"/>
                </a:lnTo>
                <a:lnTo>
                  <a:pt x="8638" y="10147"/>
                </a:lnTo>
                <a:lnTo>
                  <a:pt x="8346" y="10464"/>
                </a:lnTo>
                <a:lnTo>
                  <a:pt x="8006" y="10756"/>
                </a:lnTo>
                <a:lnTo>
                  <a:pt x="7324" y="11340"/>
                </a:lnTo>
                <a:lnTo>
                  <a:pt x="6643" y="11899"/>
                </a:lnTo>
                <a:lnTo>
                  <a:pt x="6302" y="12191"/>
                </a:lnTo>
                <a:lnTo>
                  <a:pt x="6010" y="12532"/>
                </a:lnTo>
                <a:lnTo>
                  <a:pt x="5475" y="13164"/>
                </a:lnTo>
                <a:lnTo>
                  <a:pt x="4940" y="13773"/>
                </a:lnTo>
                <a:lnTo>
                  <a:pt x="4672" y="14016"/>
                </a:lnTo>
                <a:lnTo>
                  <a:pt x="4404" y="14235"/>
                </a:lnTo>
                <a:lnTo>
                  <a:pt x="4137" y="14454"/>
                </a:lnTo>
                <a:lnTo>
                  <a:pt x="4015" y="14600"/>
                </a:lnTo>
                <a:lnTo>
                  <a:pt x="3918" y="14722"/>
                </a:lnTo>
                <a:lnTo>
                  <a:pt x="3480" y="14284"/>
                </a:lnTo>
                <a:lnTo>
                  <a:pt x="3042" y="13846"/>
                </a:lnTo>
                <a:lnTo>
                  <a:pt x="2361" y="13262"/>
                </a:lnTo>
                <a:lnTo>
                  <a:pt x="2482" y="13164"/>
                </a:lnTo>
                <a:lnTo>
                  <a:pt x="2604" y="13043"/>
                </a:lnTo>
                <a:lnTo>
                  <a:pt x="2774" y="12799"/>
                </a:lnTo>
                <a:lnTo>
                  <a:pt x="3066" y="12507"/>
                </a:lnTo>
                <a:lnTo>
                  <a:pt x="3358" y="12216"/>
                </a:lnTo>
                <a:lnTo>
                  <a:pt x="3967" y="11680"/>
                </a:lnTo>
                <a:lnTo>
                  <a:pt x="4380" y="11315"/>
                </a:lnTo>
                <a:lnTo>
                  <a:pt x="4745" y="10950"/>
                </a:lnTo>
                <a:lnTo>
                  <a:pt x="5475" y="10172"/>
                </a:lnTo>
                <a:lnTo>
                  <a:pt x="6181" y="9393"/>
                </a:lnTo>
                <a:lnTo>
                  <a:pt x="6546" y="9004"/>
                </a:lnTo>
                <a:lnTo>
                  <a:pt x="6935" y="8614"/>
                </a:lnTo>
                <a:lnTo>
                  <a:pt x="7324" y="8274"/>
                </a:lnTo>
                <a:lnTo>
                  <a:pt x="7714" y="7933"/>
                </a:lnTo>
                <a:lnTo>
                  <a:pt x="8517" y="7276"/>
                </a:lnTo>
                <a:lnTo>
                  <a:pt x="8857" y="6935"/>
                </a:lnTo>
                <a:lnTo>
                  <a:pt x="9198" y="6595"/>
                </a:lnTo>
                <a:lnTo>
                  <a:pt x="9514" y="6205"/>
                </a:lnTo>
                <a:lnTo>
                  <a:pt x="9831" y="5840"/>
                </a:lnTo>
                <a:lnTo>
                  <a:pt x="10171" y="5427"/>
                </a:lnTo>
                <a:lnTo>
                  <a:pt x="10488" y="5062"/>
                </a:lnTo>
                <a:lnTo>
                  <a:pt x="10853" y="4697"/>
                </a:lnTo>
                <a:lnTo>
                  <a:pt x="11242" y="4356"/>
                </a:lnTo>
                <a:lnTo>
                  <a:pt x="11729" y="3967"/>
                </a:lnTo>
                <a:lnTo>
                  <a:pt x="11972" y="3772"/>
                </a:lnTo>
                <a:lnTo>
                  <a:pt x="12191" y="3553"/>
                </a:lnTo>
                <a:close/>
                <a:moveTo>
                  <a:pt x="5232" y="14065"/>
                </a:moveTo>
                <a:lnTo>
                  <a:pt x="5353" y="14186"/>
                </a:lnTo>
                <a:lnTo>
                  <a:pt x="5451" y="14308"/>
                </a:lnTo>
                <a:lnTo>
                  <a:pt x="5645" y="14454"/>
                </a:lnTo>
                <a:lnTo>
                  <a:pt x="5816" y="14624"/>
                </a:lnTo>
                <a:lnTo>
                  <a:pt x="5986" y="14770"/>
                </a:lnTo>
                <a:lnTo>
                  <a:pt x="6181" y="14892"/>
                </a:lnTo>
                <a:lnTo>
                  <a:pt x="6375" y="14989"/>
                </a:lnTo>
                <a:lnTo>
                  <a:pt x="6108" y="15281"/>
                </a:lnTo>
                <a:lnTo>
                  <a:pt x="5937" y="15452"/>
                </a:lnTo>
                <a:lnTo>
                  <a:pt x="5937" y="15403"/>
                </a:lnTo>
                <a:lnTo>
                  <a:pt x="5889" y="15354"/>
                </a:lnTo>
                <a:lnTo>
                  <a:pt x="5597" y="15038"/>
                </a:lnTo>
                <a:lnTo>
                  <a:pt x="5280" y="14746"/>
                </a:lnTo>
                <a:lnTo>
                  <a:pt x="5086" y="14576"/>
                </a:lnTo>
                <a:lnTo>
                  <a:pt x="4964" y="14503"/>
                </a:lnTo>
                <a:lnTo>
                  <a:pt x="4867" y="14430"/>
                </a:lnTo>
                <a:lnTo>
                  <a:pt x="5037" y="14284"/>
                </a:lnTo>
                <a:lnTo>
                  <a:pt x="5232" y="14065"/>
                </a:lnTo>
                <a:close/>
                <a:moveTo>
                  <a:pt x="852" y="15476"/>
                </a:moveTo>
                <a:lnTo>
                  <a:pt x="974" y="15598"/>
                </a:lnTo>
                <a:lnTo>
                  <a:pt x="1412" y="16036"/>
                </a:lnTo>
                <a:lnTo>
                  <a:pt x="1363" y="16011"/>
                </a:lnTo>
                <a:lnTo>
                  <a:pt x="1290" y="15987"/>
                </a:lnTo>
                <a:lnTo>
                  <a:pt x="852" y="15476"/>
                </a:lnTo>
                <a:close/>
                <a:moveTo>
                  <a:pt x="4575" y="14673"/>
                </a:moveTo>
                <a:lnTo>
                  <a:pt x="4696" y="14795"/>
                </a:lnTo>
                <a:lnTo>
                  <a:pt x="4818" y="14892"/>
                </a:lnTo>
                <a:lnTo>
                  <a:pt x="5037" y="15087"/>
                </a:lnTo>
                <a:lnTo>
                  <a:pt x="5329" y="15354"/>
                </a:lnTo>
                <a:lnTo>
                  <a:pt x="5597" y="15622"/>
                </a:lnTo>
                <a:lnTo>
                  <a:pt x="5670" y="15671"/>
                </a:lnTo>
                <a:lnTo>
                  <a:pt x="5718" y="15671"/>
                </a:lnTo>
                <a:lnTo>
                  <a:pt x="5378" y="15987"/>
                </a:lnTo>
                <a:lnTo>
                  <a:pt x="5232" y="16109"/>
                </a:lnTo>
                <a:lnTo>
                  <a:pt x="5183" y="16060"/>
                </a:lnTo>
                <a:lnTo>
                  <a:pt x="5110" y="16036"/>
                </a:lnTo>
                <a:lnTo>
                  <a:pt x="4088" y="14916"/>
                </a:lnTo>
                <a:lnTo>
                  <a:pt x="4210" y="14868"/>
                </a:lnTo>
                <a:lnTo>
                  <a:pt x="4331" y="14819"/>
                </a:lnTo>
                <a:lnTo>
                  <a:pt x="4453" y="14746"/>
                </a:lnTo>
                <a:lnTo>
                  <a:pt x="4575" y="14673"/>
                </a:lnTo>
                <a:close/>
                <a:moveTo>
                  <a:pt x="755" y="16230"/>
                </a:moveTo>
                <a:lnTo>
                  <a:pt x="1071" y="16498"/>
                </a:lnTo>
                <a:lnTo>
                  <a:pt x="1071" y="16522"/>
                </a:lnTo>
                <a:lnTo>
                  <a:pt x="998" y="16474"/>
                </a:lnTo>
                <a:lnTo>
                  <a:pt x="925" y="16449"/>
                </a:lnTo>
                <a:lnTo>
                  <a:pt x="852" y="16376"/>
                </a:lnTo>
                <a:lnTo>
                  <a:pt x="755" y="16230"/>
                </a:lnTo>
                <a:close/>
                <a:moveTo>
                  <a:pt x="1047" y="12532"/>
                </a:moveTo>
                <a:lnTo>
                  <a:pt x="1168" y="12678"/>
                </a:lnTo>
                <a:lnTo>
                  <a:pt x="1314" y="12824"/>
                </a:lnTo>
                <a:lnTo>
                  <a:pt x="1582" y="13067"/>
                </a:lnTo>
                <a:lnTo>
                  <a:pt x="2166" y="13602"/>
                </a:lnTo>
                <a:lnTo>
                  <a:pt x="2750" y="14113"/>
                </a:lnTo>
                <a:lnTo>
                  <a:pt x="3018" y="14357"/>
                </a:lnTo>
                <a:lnTo>
                  <a:pt x="3261" y="14600"/>
                </a:lnTo>
                <a:lnTo>
                  <a:pt x="3723" y="15135"/>
                </a:lnTo>
                <a:lnTo>
                  <a:pt x="4185" y="15646"/>
                </a:lnTo>
                <a:lnTo>
                  <a:pt x="4672" y="16157"/>
                </a:lnTo>
                <a:lnTo>
                  <a:pt x="4404" y="16230"/>
                </a:lnTo>
                <a:lnTo>
                  <a:pt x="4112" y="16303"/>
                </a:lnTo>
                <a:lnTo>
                  <a:pt x="3553" y="16376"/>
                </a:lnTo>
                <a:lnTo>
                  <a:pt x="2969" y="16425"/>
                </a:lnTo>
                <a:lnTo>
                  <a:pt x="2409" y="16498"/>
                </a:lnTo>
                <a:lnTo>
                  <a:pt x="2288" y="16522"/>
                </a:lnTo>
                <a:lnTo>
                  <a:pt x="2263" y="16474"/>
                </a:lnTo>
                <a:lnTo>
                  <a:pt x="2142" y="16230"/>
                </a:lnTo>
                <a:lnTo>
                  <a:pt x="1996" y="16011"/>
                </a:lnTo>
                <a:lnTo>
                  <a:pt x="1801" y="15792"/>
                </a:lnTo>
                <a:lnTo>
                  <a:pt x="1606" y="15598"/>
                </a:lnTo>
                <a:lnTo>
                  <a:pt x="1168" y="15233"/>
                </a:lnTo>
                <a:lnTo>
                  <a:pt x="730" y="14892"/>
                </a:lnTo>
                <a:lnTo>
                  <a:pt x="779" y="14600"/>
                </a:lnTo>
                <a:lnTo>
                  <a:pt x="925" y="13262"/>
                </a:lnTo>
                <a:lnTo>
                  <a:pt x="1047" y="12532"/>
                </a:lnTo>
                <a:close/>
                <a:moveTo>
                  <a:pt x="1436" y="16644"/>
                </a:moveTo>
                <a:lnTo>
                  <a:pt x="1533" y="16717"/>
                </a:lnTo>
                <a:lnTo>
                  <a:pt x="1387" y="16741"/>
                </a:lnTo>
                <a:lnTo>
                  <a:pt x="1436" y="16644"/>
                </a:lnTo>
                <a:close/>
                <a:moveTo>
                  <a:pt x="536" y="16741"/>
                </a:moveTo>
                <a:lnTo>
                  <a:pt x="584" y="16766"/>
                </a:lnTo>
                <a:lnTo>
                  <a:pt x="609" y="16766"/>
                </a:lnTo>
                <a:lnTo>
                  <a:pt x="682" y="16814"/>
                </a:lnTo>
                <a:lnTo>
                  <a:pt x="779" y="16839"/>
                </a:lnTo>
                <a:lnTo>
                  <a:pt x="876" y="16839"/>
                </a:lnTo>
                <a:lnTo>
                  <a:pt x="974" y="16814"/>
                </a:lnTo>
                <a:lnTo>
                  <a:pt x="974" y="16839"/>
                </a:lnTo>
                <a:lnTo>
                  <a:pt x="755" y="16887"/>
                </a:lnTo>
                <a:lnTo>
                  <a:pt x="511" y="16936"/>
                </a:lnTo>
                <a:lnTo>
                  <a:pt x="536" y="16741"/>
                </a:lnTo>
                <a:close/>
                <a:moveTo>
                  <a:pt x="13967" y="1"/>
                </a:moveTo>
                <a:lnTo>
                  <a:pt x="13602" y="25"/>
                </a:lnTo>
                <a:lnTo>
                  <a:pt x="13261" y="74"/>
                </a:lnTo>
                <a:lnTo>
                  <a:pt x="12945" y="195"/>
                </a:lnTo>
                <a:lnTo>
                  <a:pt x="12629" y="341"/>
                </a:lnTo>
                <a:lnTo>
                  <a:pt x="12337" y="560"/>
                </a:lnTo>
                <a:lnTo>
                  <a:pt x="12021" y="828"/>
                </a:lnTo>
                <a:lnTo>
                  <a:pt x="11875" y="974"/>
                </a:lnTo>
                <a:lnTo>
                  <a:pt x="11826" y="1071"/>
                </a:lnTo>
                <a:lnTo>
                  <a:pt x="11777" y="1169"/>
                </a:lnTo>
                <a:lnTo>
                  <a:pt x="11704" y="1193"/>
                </a:lnTo>
                <a:lnTo>
                  <a:pt x="11339" y="1485"/>
                </a:lnTo>
                <a:lnTo>
                  <a:pt x="10999" y="1777"/>
                </a:lnTo>
                <a:lnTo>
                  <a:pt x="10317" y="2385"/>
                </a:lnTo>
                <a:lnTo>
                  <a:pt x="9685" y="3042"/>
                </a:lnTo>
                <a:lnTo>
                  <a:pt x="9052" y="3699"/>
                </a:lnTo>
                <a:lnTo>
                  <a:pt x="8395" y="4405"/>
                </a:lnTo>
                <a:lnTo>
                  <a:pt x="7714" y="5086"/>
                </a:lnTo>
                <a:lnTo>
                  <a:pt x="7032" y="5743"/>
                </a:lnTo>
                <a:lnTo>
                  <a:pt x="6351" y="6449"/>
                </a:lnTo>
                <a:lnTo>
                  <a:pt x="4964" y="7933"/>
                </a:lnTo>
                <a:lnTo>
                  <a:pt x="4258" y="8663"/>
                </a:lnTo>
                <a:lnTo>
                  <a:pt x="3894" y="9004"/>
                </a:lnTo>
                <a:lnTo>
                  <a:pt x="3529" y="9344"/>
                </a:lnTo>
                <a:lnTo>
                  <a:pt x="2190" y="10537"/>
                </a:lnTo>
                <a:lnTo>
                  <a:pt x="1558" y="11145"/>
                </a:lnTo>
                <a:lnTo>
                  <a:pt x="925" y="11778"/>
                </a:lnTo>
                <a:lnTo>
                  <a:pt x="876" y="11753"/>
                </a:lnTo>
                <a:lnTo>
                  <a:pt x="803" y="11778"/>
                </a:lnTo>
                <a:lnTo>
                  <a:pt x="755" y="11802"/>
                </a:lnTo>
                <a:lnTo>
                  <a:pt x="706" y="11851"/>
                </a:lnTo>
                <a:lnTo>
                  <a:pt x="609" y="12118"/>
                </a:lnTo>
                <a:lnTo>
                  <a:pt x="511" y="12386"/>
                </a:lnTo>
                <a:lnTo>
                  <a:pt x="463" y="12702"/>
                </a:lnTo>
                <a:lnTo>
                  <a:pt x="414" y="12994"/>
                </a:lnTo>
                <a:lnTo>
                  <a:pt x="365" y="13627"/>
                </a:lnTo>
                <a:lnTo>
                  <a:pt x="292" y="14211"/>
                </a:lnTo>
                <a:lnTo>
                  <a:pt x="98" y="15646"/>
                </a:lnTo>
                <a:lnTo>
                  <a:pt x="25" y="16376"/>
                </a:lnTo>
                <a:lnTo>
                  <a:pt x="0" y="16717"/>
                </a:lnTo>
                <a:lnTo>
                  <a:pt x="0" y="17082"/>
                </a:lnTo>
                <a:lnTo>
                  <a:pt x="0" y="17155"/>
                </a:lnTo>
                <a:lnTo>
                  <a:pt x="25" y="17204"/>
                </a:lnTo>
                <a:lnTo>
                  <a:pt x="122" y="17277"/>
                </a:lnTo>
                <a:lnTo>
                  <a:pt x="219" y="17325"/>
                </a:lnTo>
                <a:lnTo>
                  <a:pt x="341" y="17325"/>
                </a:lnTo>
                <a:lnTo>
                  <a:pt x="438" y="17350"/>
                </a:lnTo>
                <a:lnTo>
                  <a:pt x="560" y="17374"/>
                </a:lnTo>
                <a:lnTo>
                  <a:pt x="803" y="17398"/>
                </a:lnTo>
                <a:lnTo>
                  <a:pt x="1047" y="17350"/>
                </a:lnTo>
                <a:lnTo>
                  <a:pt x="1339" y="17301"/>
                </a:lnTo>
                <a:lnTo>
                  <a:pt x="1874" y="17131"/>
                </a:lnTo>
                <a:lnTo>
                  <a:pt x="2312" y="17009"/>
                </a:lnTo>
                <a:lnTo>
                  <a:pt x="2677" y="16936"/>
                </a:lnTo>
                <a:lnTo>
                  <a:pt x="3018" y="16887"/>
                </a:lnTo>
                <a:lnTo>
                  <a:pt x="3723" y="16839"/>
                </a:lnTo>
                <a:lnTo>
                  <a:pt x="4088" y="16790"/>
                </a:lnTo>
                <a:lnTo>
                  <a:pt x="4429" y="16741"/>
                </a:lnTo>
                <a:lnTo>
                  <a:pt x="4769" y="16644"/>
                </a:lnTo>
                <a:lnTo>
                  <a:pt x="5110" y="16522"/>
                </a:lnTo>
                <a:lnTo>
                  <a:pt x="5159" y="16498"/>
                </a:lnTo>
                <a:lnTo>
                  <a:pt x="5207" y="16449"/>
                </a:lnTo>
                <a:lnTo>
                  <a:pt x="5353" y="16401"/>
                </a:lnTo>
                <a:lnTo>
                  <a:pt x="5499" y="16328"/>
                </a:lnTo>
                <a:lnTo>
                  <a:pt x="5645" y="16255"/>
                </a:lnTo>
                <a:lnTo>
                  <a:pt x="5791" y="16133"/>
                </a:lnTo>
                <a:lnTo>
                  <a:pt x="6035" y="15890"/>
                </a:lnTo>
                <a:lnTo>
                  <a:pt x="6254" y="15671"/>
                </a:lnTo>
                <a:lnTo>
                  <a:pt x="6959" y="14965"/>
                </a:lnTo>
                <a:lnTo>
                  <a:pt x="7641" y="14284"/>
                </a:lnTo>
                <a:lnTo>
                  <a:pt x="9101" y="12824"/>
                </a:lnTo>
                <a:lnTo>
                  <a:pt x="10536" y="11364"/>
                </a:lnTo>
                <a:lnTo>
                  <a:pt x="11218" y="10658"/>
                </a:lnTo>
                <a:lnTo>
                  <a:pt x="11875" y="9904"/>
                </a:lnTo>
                <a:lnTo>
                  <a:pt x="12531" y="9174"/>
                </a:lnTo>
                <a:lnTo>
                  <a:pt x="13213" y="8444"/>
                </a:lnTo>
                <a:lnTo>
                  <a:pt x="13870" y="7811"/>
                </a:lnTo>
                <a:lnTo>
                  <a:pt x="14527" y="7179"/>
                </a:lnTo>
                <a:lnTo>
                  <a:pt x="15184" y="6522"/>
                </a:lnTo>
                <a:lnTo>
                  <a:pt x="15500" y="6205"/>
                </a:lnTo>
                <a:lnTo>
                  <a:pt x="15816" y="5840"/>
                </a:lnTo>
                <a:lnTo>
                  <a:pt x="15889" y="5792"/>
                </a:lnTo>
                <a:lnTo>
                  <a:pt x="15987" y="5767"/>
                </a:lnTo>
                <a:lnTo>
                  <a:pt x="16060" y="5694"/>
                </a:lnTo>
                <a:lnTo>
                  <a:pt x="16108" y="5621"/>
                </a:lnTo>
                <a:lnTo>
                  <a:pt x="16133" y="5524"/>
                </a:lnTo>
                <a:lnTo>
                  <a:pt x="16376" y="5208"/>
                </a:lnTo>
                <a:lnTo>
                  <a:pt x="16595" y="4891"/>
                </a:lnTo>
                <a:lnTo>
                  <a:pt x="16814" y="4551"/>
                </a:lnTo>
                <a:lnTo>
                  <a:pt x="16984" y="4210"/>
                </a:lnTo>
                <a:lnTo>
                  <a:pt x="17106" y="3845"/>
                </a:lnTo>
                <a:lnTo>
                  <a:pt x="17203" y="3480"/>
                </a:lnTo>
                <a:lnTo>
                  <a:pt x="17228" y="3140"/>
                </a:lnTo>
                <a:lnTo>
                  <a:pt x="17203" y="2799"/>
                </a:lnTo>
                <a:lnTo>
                  <a:pt x="17130" y="2458"/>
                </a:lnTo>
                <a:lnTo>
                  <a:pt x="17009" y="2142"/>
                </a:lnTo>
                <a:lnTo>
                  <a:pt x="16863" y="1826"/>
                </a:lnTo>
                <a:lnTo>
                  <a:pt x="16668" y="1534"/>
                </a:lnTo>
                <a:lnTo>
                  <a:pt x="16449" y="1266"/>
                </a:lnTo>
                <a:lnTo>
                  <a:pt x="16230" y="998"/>
                </a:lnTo>
                <a:lnTo>
                  <a:pt x="15962" y="779"/>
                </a:lnTo>
                <a:lnTo>
                  <a:pt x="15670" y="560"/>
                </a:lnTo>
                <a:lnTo>
                  <a:pt x="15354" y="390"/>
                </a:lnTo>
                <a:lnTo>
                  <a:pt x="15013" y="244"/>
                </a:lnTo>
                <a:lnTo>
                  <a:pt x="14673" y="122"/>
                </a:lnTo>
                <a:lnTo>
                  <a:pt x="14332" y="49"/>
                </a:lnTo>
                <a:lnTo>
                  <a:pt x="13967" y="1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64985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F67116C-AFDC-5845-A3A7-EE31CA6BE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Colour Schemes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4F2935B-3548-3B49-9358-B53B86D05B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numCol="2"/>
          <a:lstStyle/>
          <a:p>
            <a:r>
              <a:rPr lang="en-US" sz="2800" dirty="0"/>
              <a:t>Monochromatic</a:t>
            </a:r>
          </a:p>
          <a:p>
            <a:r>
              <a:rPr lang="en-US" sz="2800" dirty="0"/>
              <a:t>Analogous</a:t>
            </a:r>
          </a:p>
          <a:p>
            <a:r>
              <a:rPr lang="en-US" sz="2800" dirty="0"/>
              <a:t>Complementary </a:t>
            </a:r>
          </a:p>
          <a:p>
            <a:r>
              <a:rPr lang="en-US" sz="2800" dirty="0"/>
              <a:t>Split-complementary</a:t>
            </a:r>
          </a:p>
          <a:p>
            <a:endParaRPr lang="en-US" sz="2800" dirty="0"/>
          </a:p>
          <a:p>
            <a:pPr marL="76200" indent="0">
              <a:buNone/>
            </a:pPr>
            <a:endParaRPr lang="en-US" sz="2800" dirty="0"/>
          </a:p>
          <a:p>
            <a:r>
              <a:rPr lang="en-US" sz="2800" dirty="0"/>
              <a:t>Triadic </a:t>
            </a:r>
          </a:p>
          <a:p>
            <a:r>
              <a:rPr lang="en-US" sz="2800" dirty="0"/>
              <a:t>Rectangle Tetradic</a:t>
            </a:r>
          </a:p>
          <a:p>
            <a:r>
              <a:rPr lang="en-US" sz="2800" dirty="0"/>
              <a:t>Square Tetradic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Google Shape;372;p36">
            <a:extLst>
              <a:ext uri="{FF2B5EF4-FFF2-40B4-BE49-F238E27FC236}">
                <a16:creationId xmlns:a16="http://schemas.microsoft.com/office/drawing/2014/main" id="{B97EF8BD-608D-C94F-A2C6-38E5F708034F}"/>
              </a:ext>
            </a:extLst>
          </p:cNvPr>
          <p:cNvSpPr/>
          <p:nvPr/>
        </p:nvSpPr>
        <p:spPr>
          <a:xfrm>
            <a:off x="8413531" y="348358"/>
            <a:ext cx="440797" cy="445172"/>
          </a:xfrm>
          <a:custGeom>
            <a:avLst/>
            <a:gdLst/>
            <a:ahLst/>
            <a:cxnLst/>
            <a:rect l="l" t="t" r="r" b="b"/>
            <a:pathLst>
              <a:path w="17228" h="17399" extrusionOk="0">
                <a:moveTo>
                  <a:pt x="14162" y="439"/>
                </a:moveTo>
                <a:lnTo>
                  <a:pt x="14478" y="512"/>
                </a:lnTo>
                <a:lnTo>
                  <a:pt x="14794" y="609"/>
                </a:lnTo>
                <a:lnTo>
                  <a:pt x="15111" y="755"/>
                </a:lnTo>
                <a:lnTo>
                  <a:pt x="15403" y="925"/>
                </a:lnTo>
                <a:lnTo>
                  <a:pt x="15670" y="1120"/>
                </a:lnTo>
                <a:lnTo>
                  <a:pt x="15914" y="1315"/>
                </a:lnTo>
                <a:lnTo>
                  <a:pt x="16108" y="1534"/>
                </a:lnTo>
                <a:lnTo>
                  <a:pt x="15987" y="1558"/>
                </a:lnTo>
                <a:lnTo>
                  <a:pt x="15889" y="1607"/>
                </a:lnTo>
                <a:lnTo>
                  <a:pt x="15816" y="1655"/>
                </a:lnTo>
                <a:lnTo>
                  <a:pt x="15792" y="1680"/>
                </a:lnTo>
                <a:lnTo>
                  <a:pt x="15768" y="1728"/>
                </a:lnTo>
                <a:lnTo>
                  <a:pt x="15768" y="1777"/>
                </a:lnTo>
                <a:lnTo>
                  <a:pt x="15792" y="1826"/>
                </a:lnTo>
                <a:lnTo>
                  <a:pt x="15865" y="1850"/>
                </a:lnTo>
                <a:lnTo>
                  <a:pt x="15938" y="1874"/>
                </a:lnTo>
                <a:lnTo>
                  <a:pt x="16230" y="1874"/>
                </a:lnTo>
                <a:lnTo>
                  <a:pt x="16352" y="1850"/>
                </a:lnTo>
                <a:lnTo>
                  <a:pt x="16546" y="2166"/>
                </a:lnTo>
                <a:lnTo>
                  <a:pt x="16254" y="2142"/>
                </a:lnTo>
                <a:lnTo>
                  <a:pt x="16011" y="2142"/>
                </a:lnTo>
                <a:lnTo>
                  <a:pt x="15987" y="2166"/>
                </a:lnTo>
                <a:lnTo>
                  <a:pt x="15987" y="2191"/>
                </a:lnTo>
                <a:lnTo>
                  <a:pt x="16133" y="2312"/>
                </a:lnTo>
                <a:lnTo>
                  <a:pt x="16303" y="2410"/>
                </a:lnTo>
                <a:lnTo>
                  <a:pt x="16473" y="2458"/>
                </a:lnTo>
                <a:lnTo>
                  <a:pt x="16668" y="2507"/>
                </a:lnTo>
                <a:lnTo>
                  <a:pt x="16717" y="2750"/>
                </a:lnTo>
                <a:lnTo>
                  <a:pt x="16741" y="2994"/>
                </a:lnTo>
                <a:lnTo>
                  <a:pt x="16522" y="2872"/>
                </a:lnTo>
                <a:lnTo>
                  <a:pt x="16352" y="2799"/>
                </a:lnTo>
                <a:lnTo>
                  <a:pt x="16181" y="2702"/>
                </a:lnTo>
                <a:lnTo>
                  <a:pt x="16011" y="2653"/>
                </a:lnTo>
                <a:lnTo>
                  <a:pt x="15792" y="2653"/>
                </a:lnTo>
                <a:lnTo>
                  <a:pt x="15768" y="2677"/>
                </a:lnTo>
                <a:lnTo>
                  <a:pt x="15768" y="2702"/>
                </a:lnTo>
                <a:lnTo>
                  <a:pt x="15768" y="2726"/>
                </a:lnTo>
                <a:lnTo>
                  <a:pt x="15889" y="2872"/>
                </a:lnTo>
                <a:lnTo>
                  <a:pt x="16035" y="2994"/>
                </a:lnTo>
                <a:lnTo>
                  <a:pt x="16327" y="3213"/>
                </a:lnTo>
                <a:lnTo>
                  <a:pt x="16522" y="3334"/>
                </a:lnTo>
                <a:lnTo>
                  <a:pt x="16619" y="3407"/>
                </a:lnTo>
                <a:lnTo>
                  <a:pt x="16717" y="3456"/>
                </a:lnTo>
                <a:lnTo>
                  <a:pt x="16692" y="3651"/>
                </a:lnTo>
                <a:lnTo>
                  <a:pt x="16619" y="3845"/>
                </a:lnTo>
                <a:lnTo>
                  <a:pt x="16400" y="3602"/>
                </a:lnTo>
                <a:lnTo>
                  <a:pt x="16133" y="3407"/>
                </a:lnTo>
                <a:lnTo>
                  <a:pt x="15987" y="3310"/>
                </a:lnTo>
                <a:lnTo>
                  <a:pt x="15841" y="3237"/>
                </a:lnTo>
                <a:lnTo>
                  <a:pt x="15695" y="3188"/>
                </a:lnTo>
                <a:lnTo>
                  <a:pt x="15524" y="3164"/>
                </a:lnTo>
                <a:lnTo>
                  <a:pt x="15476" y="3188"/>
                </a:lnTo>
                <a:lnTo>
                  <a:pt x="15476" y="3213"/>
                </a:lnTo>
                <a:lnTo>
                  <a:pt x="15476" y="3237"/>
                </a:lnTo>
                <a:lnTo>
                  <a:pt x="15500" y="3261"/>
                </a:lnTo>
                <a:lnTo>
                  <a:pt x="15597" y="3359"/>
                </a:lnTo>
                <a:lnTo>
                  <a:pt x="15695" y="3432"/>
                </a:lnTo>
                <a:lnTo>
                  <a:pt x="15987" y="3699"/>
                </a:lnTo>
                <a:lnTo>
                  <a:pt x="16230" y="3918"/>
                </a:lnTo>
                <a:lnTo>
                  <a:pt x="16449" y="4162"/>
                </a:lnTo>
                <a:lnTo>
                  <a:pt x="16473" y="4186"/>
                </a:lnTo>
                <a:lnTo>
                  <a:pt x="16254" y="4526"/>
                </a:lnTo>
                <a:lnTo>
                  <a:pt x="16206" y="4453"/>
                </a:lnTo>
                <a:lnTo>
                  <a:pt x="16133" y="4380"/>
                </a:lnTo>
                <a:lnTo>
                  <a:pt x="15962" y="4259"/>
                </a:lnTo>
                <a:lnTo>
                  <a:pt x="15646" y="4040"/>
                </a:lnTo>
                <a:lnTo>
                  <a:pt x="15403" y="3821"/>
                </a:lnTo>
                <a:lnTo>
                  <a:pt x="15159" y="3626"/>
                </a:lnTo>
                <a:lnTo>
                  <a:pt x="15111" y="3626"/>
                </a:lnTo>
                <a:lnTo>
                  <a:pt x="15062" y="3651"/>
                </a:lnTo>
                <a:lnTo>
                  <a:pt x="15013" y="3724"/>
                </a:lnTo>
                <a:lnTo>
                  <a:pt x="15013" y="3821"/>
                </a:lnTo>
                <a:lnTo>
                  <a:pt x="15013" y="3894"/>
                </a:lnTo>
                <a:lnTo>
                  <a:pt x="15038" y="3991"/>
                </a:lnTo>
                <a:lnTo>
                  <a:pt x="15135" y="4137"/>
                </a:lnTo>
                <a:lnTo>
                  <a:pt x="15257" y="4283"/>
                </a:lnTo>
                <a:lnTo>
                  <a:pt x="15427" y="4453"/>
                </a:lnTo>
                <a:lnTo>
                  <a:pt x="15622" y="4599"/>
                </a:lnTo>
                <a:lnTo>
                  <a:pt x="15816" y="4745"/>
                </a:lnTo>
                <a:lnTo>
                  <a:pt x="15914" y="4818"/>
                </a:lnTo>
                <a:lnTo>
                  <a:pt x="16011" y="4843"/>
                </a:lnTo>
                <a:lnTo>
                  <a:pt x="15792" y="5135"/>
                </a:lnTo>
                <a:lnTo>
                  <a:pt x="14867" y="4162"/>
                </a:lnTo>
                <a:lnTo>
                  <a:pt x="13967" y="3213"/>
                </a:lnTo>
                <a:lnTo>
                  <a:pt x="13505" y="2750"/>
                </a:lnTo>
                <a:lnTo>
                  <a:pt x="13018" y="2288"/>
                </a:lnTo>
                <a:lnTo>
                  <a:pt x="12531" y="1850"/>
                </a:lnTo>
                <a:lnTo>
                  <a:pt x="12021" y="1461"/>
                </a:lnTo>
                <a:lnTo>
                  <a:pt x="12021" y="1388"/>
                </a:lnTo>
                <a:lnTo>
                  <a:pt x="12118" y="1315"/>
                </a:lnTo>
                <a:lnTo>
                  <a:pt x="12215" y="1242"/>
                </a:lnTo>
                <a:lnTo>
                  <a:pt x="12385" y="1047"/>
                </a:lnTo>
                <a:lnTo>
                  <a:pt x="12629" y="852"/>
                </a:lnTo>
                <a:lnTo>
                  <a:pt x="12921" y="682"/>
                </a:lnTo>
                <a:lnTo>
                  <a:pt x="13213" y="560"/>
                </a:lnTo>
                <a:lnTo>
                  <a:pt x="13505" y="463"/>
                </a:lnTo>
                <a:lnTo>
                  <a:pt x="13675" y="439"/>
                </a:lnTo>
                <a:close/>
                <a:moveTo>
                  <a:pt x="11753" y="1704"/>
                </a:moveTo>
                <a:lnTo>
                  <a:pt x="11826" y="1850"/>
                </a:lnTo>
                <a:lnTo>
                  <a:pt x="11948" y="1972"/>
                </a:lnTo>
                <a:lnTo>
                  <a:pt x="12093" y="2069"/>
                </a:lnTo>
                <a:lnTo>
                  <a:pt x="12385" y="2288"/>
                </a:lnTo>
                <a:lnTo>
                  <a:pt x="12677" y="2531"/>
                </a:lnTo>
                <a:lnTo>
                  <a:pt x="12945" y="2823"/>
                </a:lnTo>
                <a:lnTo>
                  <a:pt x="13480" y="3383"/>
                </a:lnTo>
                <a:lnTo>
                  <a:pt x="14478" y="4453"/>
                </a:lnTo>
                <a:lnTo>
                  <a:pt x="15500" y="5500"/>
                </a:lnTo>
                <a:lnTo>
                  <a:pt x="15111" y="5962"/>
                </a:lnTo>
                <a:lnTo>
                  <a:pt x="14600" y="5500"/>
                </a:lnTo>
                <a:lnTo>
                  <a:pt x="14113" y="5013"/>
                </a:lnTo>
                <a:lnTo>
                  <a:pt x="13213" y="4016"/>
                </a:lnTo>
                <a:lnTo>
                  <a:pt x="12750" y="3529"/>
                </a:lnTo>
                <a:lnTo>
                  <a:pt x="12264" y="3018"/>
                </a:lnTo>
                <a:lnTo>
                  <a:pt x="11777" y="2556"/>
                </a:lnTo>
                <a:lnTo>
                  <a:pt x="11266" y="2093"/>
                </a:lnTo>
                <a:lnTo>
                  <a:pt x="11753" y="1704"/>
                </a:lnTo>
                <a:close/>
                <a:moveTo>
                  <a:pt x="13724" y="5232"/>
                </a:moveTo>
                <a:lnTo>
                  <a:pt x="14235" y="5767"/>
                </a:lnTo>
                <a:lnTo>
                  <a:pt x="14794" y="6278"/>
                </a:lnTo>
                <a:lnTo>
                  <a:pt x="14575" y="6497"/>
                </a:lnTo>
                <a:lnTo>
                  <a:pt x="14259" y="6278"/>
                </a:lnTo>
                <a:lnTo>
                  <a:pt x="13967" y="6035"/>
                </a:lnTo>
                <a:lnTo>
                  <a:pt x="13699" y="5792"/>
                </a:lnTo>
                <a:lnTo>
                  <a:pt x="13432" y="5573"/>
                </a:lnTo>
                <a:lnTo>
                  <a:pt x="13724" y="5232"/>
                </a:lnTo>
                <a:close/>
                <a:moveTo>
                  <a:pt x="13261" y="5767"/>
                </a:moveTo>
                <a:lnTo>
                  <a:pt x="13359" y="5913"/>
                </a:lnTo>
                <a:lnTo>
                  <a:pt x="13456" y="6059"/>
                </a:lnTo>
                <a:lnTo>
                  <a:pt x="13724" y="6303"/>
                </a:lnTo>
                <a:lnTo>
                  <a:pt x="13991" y="6546"/>
                </a:lnTo>
                <a:lnTo>
                  <a:pt x="14137" y="6668"/>
                </a:lnTo>
                <a:lnTo>
                  <a:pt x="14308" y="6765"/>
                </a:lnTo>
                <a:lnTo>
                  <a:pt x="14235" y="6814"/>
                </a:lnTo>
                <a:lnTo>
                  <a:pt x="14137" y="6692"/>
                </a:lnTo>
                <a:lnTo>
                  <a:pt x="13991" y="6595"/>
                </a:lnTo>
                <a:lnTo>
                  <a:pt x="13699" y="6400"/>
                </a:lnTo>
                <a:lnTo>
                  <a:pt x="13359" y="6230"/>
                </a:lnTo>
                <a:lnTo>
                  <a:pt x="13188" y="6132"/>
                </a:lnTo>
                <a:lnTo>
                  <a:pt x="13042" y="6011"/>
                </a:lnTo>
                <a:lnTo>
                  <a:pt x="13261" y="5767"/>
                </a:lnTo>
                <a:close/>
                <a:moveTo>
                  <a:pt x="13018" y="6059"/>
                </a:moveTo>
                <a:lnTo>
                  <a:pt x="13188" y="6303"/>
                </a:lnTo>
                <a:lnTo>
                  <a:pt x="13286" y="6424"/>
                </a:lnTo>
                <a:lnTo>
                  <a:pt x="13407" y="6522"/>
                </a:lnTo>
                <a:lnTo>
                  <a:pt x="14040" y="7008"/>
                </a:lnTo>
                <a:lnTo>
                  <a:pt x="13699" y="7349"/>
                </a:lnTo>
                <a:lnTo>
                  <a:pt x="13675" y="7325"/>
                </a:lnTo>
                <a:lnTo>
                  <a:pt x="13505" y="7227"/>
                </a:lnTo>
                <a:lnTo>
                  <a:pt x="13334" y="7106"/>
                </a:lnTo>
                <a:lnTo>
                  <a:pt x="13018" y="6838"/>
                </a:lnTo>
                <a:lnTo>
                  <a:pt x="12799" y="6668"/>
                </a:lnTo>
                <a:lnTo>
                  <a:pt x="12702" y="6595"/>
                </a:lnTo>
                <a:lnTo>
                  <a:pt x="12580" y="6546"/>
                </a:lnTo>
                <a:lnTo>
                  <a:pt x="12799" y="6303"/>
                </a:lnTo>
                <a:lnTo>
                  <a:pt x="13018" y="6059"/>
                </a:lnTo>
                <a:close/>
                <a:moveTo>
                  <a:pt x="12385" y="6716"/>
                </a:moveTo>
                <a:lnTo>
                  <a:pt x="12483" y="6838"/>
                </a:lnTo>
                <a:lnTo>
                  <a:pt x="12580" y="6935"/>
                </a:lnTo>
                <a:lnTo>
                  <a:pt x="12799" y="7130"/>
                </a:lnTo>
                <a:lnTo>
                  <a:pt x="13091" y="7398"/>
                </a:lnTo>
                <a:lnTo>
                  <a:pt x="13407" y="7617"/>
                </a:lnTo>
                <a:lnTo>
                  <a:pt x="13018" y="8006"/>
                </a:lnTo>
                <a:lnTo>
                  <a:pt x="12921" y="8079"/>
                </a:lnTo>
                <a:lnTo>
                  <a:pt x="12823" y="7909"/>
                </a:lnTo>
                <a:lnTo>
                  <a:pt x="12653" y="7763"/>
                </a:lnTo>
                <a:lnTo>
                  <a:pt x="12312" y="7495"/>
                </a:lnTo>
                <a:lnTo>
                  <a:pt x="12093" y="7325"/>
                </a:lnTo>
                <a:lnTo>
                  <a:pt x="11972" y="7252"/>
                </a:lnTo>
                <a:lnTo>
                  <a:pt x="11850" y="7179"/>
                </a:lnTo>
                <a:lnTo>
                  <a:pt x="12385" y="6716"/>
                </a:lnTo>
                <a:close/>
                <a:moveTo>
                  <a:pt x="11631" y="7373"/>
                </a:moveTo>
                <a:lnTo>
                  <a:pt x="11729" y="7471"/>
                </a:lnTo>
                <a:lnTo>
                  <a:pt x="11850" y="7568"/>
                </a:lnTo>
                <a:lnTo>
                  <a:pt x="12093" y="7738"/>
                </a:lnTo>
                <a:lnTo>
                  <a:pt x="12434" y="8055"/>
                </a:lnTo>
                <a:lnTo>
                  <a:pt x="12556" y="8201"/>
                </a:lnTo>
                <a:lnTo>
                  <a:pt x="12702" y="8322"/>
                </a:lnTo>
                <a:lnTo>
                  <a:pt x="11948" y="9150"/>
                </a:lnTo>
                <a:lnTo>
                  <a:pt x="11680" y="8906"/>
                </a:lnTo>
                <a:lnTo>
                  <a:pt x="11364" y="8687"/>
                </a:lnTo>
                <a:lnTo>
                  <a:pt x="11072" y="8444"/>
                </a:lnTo>
                <a:lnTo>
                  <a:pt x="10780" y="8201"/>
                </a:lnTo>
                <a:lnTo>
                  <a:pt x="11096" y="7860"/>
                </a:lnTo>
                <a:lnTo>
                  <a:pt x="11193" y="7957"/>
                </a:lnTo>
                <a:lnTo>
                  <a:pt x="11291" y="8030"/>
                </a:lnTo>
                <a:lnTo>
                  <a:pt x="11461" y="8176"/>
                </a:lnTo>
                <a:lnTo>
                  <a:pt x="11777" y="8493"/>
                </a:lnTo>
                <a:lnTo>
                  <a:pt x="11972" y="8614"/>
                </a:lnTo>
                <a:lnTo>
                  <a:pt x="12166" y="8736"/>
                </a:lnTo>
                <a:lnTo>
                  <a:pt x="12288" y="8736"/>
                </a:lnTo>
                <a:lnTo>
                  <a:pt x="12337" y="8712"/>
                </a:lnTo>
                <a:lnTo>
                  <a:pt x="12361" y="8639"/>
                </a:lnTo>
                <a:lnTo>
                  <a:pt x="12361" y="8566"/>
                </a:lnTo>
                <a:lnTo>
                  <a:pt x="12337" y="8493"/>
                </a:lnTo>
                <a:lnTo>
                  <a:pt x="12118" y="8322"/>
                </a:lnTo>
                <a:lnTo>
                  <a:pt x="11899" y="8152"/>
                </a:lnTo>
                <a:lnTo>
                  <a:pt x="11461" y="7811"/>
                </a:lnTo>
                <a:lnTo>
                  <a:pt x="11291" y="7690"/>
                </a:lnTo>
                <a:lnTo>
                  <a:pt x="11631" y="7373"/>
                </a:lnTo>
                <a:close/>
                <a:moveTo>
                  <a:pt x="10634" y="8371"/>
                </a:moveTo>
                <a:lnTo>
                  <a:pt x="10731" y="8541"/>
                </a:lnTo>
                <a:lnTo>
                  <a:pt x="10853" y="8687"/>
                </a:lnTo>
                <a:lnTo>
                  <a:pt x="10974" y="8809"/>
                </a:lnTo>
                <a:lnTo>
                  <a:pt x="11145" y="8931"/>
                </a:lnTo>
                <a:lnTo>
                  <a:pt x="11461" y="9150"/>
                </a:lnTo>
                <a:lnTo>
                  <a:pt x="11753" y="9369"/>
                </a:lnTo>
                <a:lnTo>
                  <a:pt x="11461" y="9685"/>
                </a:lnTo>
                <a:lnTo>
                  <a:pt x="11145" y="9442"/>
                </a:lnTo>
                <a:lnTo>
                  <a:pt x="10828" y="9198"/>
                </a:lnTo>
                <a:lnTo>
                  <a:pt x="10585" y="8955"/>
                </a:lnTo>
                <a:lnTo>
                  <a:pt x="10463" y="8833"/>
                </a:lnTo>
                <a:lnTo>
                  <a:pt x="10317" y="8736"/>
                </a:lnTo>
                <a:lnTo>
                  <a:pt x="10634" y="8371"/>
                </a:lnTo>
                <a:close/>
                <a:moveTo>
                  <a:pt x="10196" y="8931"/>
                </a:moveTo>
                <a:lnTo>
                  <a:pt x="10269" y="9052"/>
                </a:lnTo>
                <a:lnTo>
                  <a:pt x="10366" y="9198"/>
                </a:lnTo>
                <a:lnTo>
                  <a:pt x="10609" y="9417"/>
                </a:lnTo>
                <a:lnTo>
                  <a:pt x="10901" y="9709"/>
                </a:lnTo>
                <a:lnTo>
                  <a:pt x="11072" y="9831"/>
                </a:lnTo>
                <a:lnTo>
                  <a:pt x="11242" y="9953"/>
                </a:lnTo>
                <a:lnTo>
                  <a:pt x="10415" y="10853"/>
                </a:lnTo>
                <a:lnTo>
                  <a:pt x="10317" y="10707"/>
                </a:lnTo>
                <a:lnTo>
                  <a:pt x="10196" y="10585"/>
                </a:lnTo>
                <a:lnTo>
                  <a:pt x="9904" y="10366"/>
                </a:lnTo>
                <a:lnTo>
                  <a:pt x="9636" y="10172"/>
                </a:lnTo>
                <a:lnTo>
                  <a:pt x="9466" y="10074"/>
                </a:lnTo>
                <a:lnTo>
                  <a:pt x="9320" y="10001"/>
                </a:lnTo>
                <a:lnTo>
                  <a:pt x="9563" y="9709"/>
                </a:lnTo>
                <a:lnTo>
                  <a:pt x="9782" y="9880"/>
                </a:lnTo>
                <a:lnTo>
                  <a:pt x="10001" y="10026"/>
                </a:lnTo>
                <a:lnTo>
                  <a:pt x="10244" y="10245"/>
                </a:lnTo>
                <a:lnTo>
                  <a:pt x="10390" y="10366"/>
                </a:lnTo>
                <a:lnTo>
                  <a:pt x="10536" y="10464"/>
                </a:lnTo>
                <a:lnTo>
                  <a:pt x="10609" y="10488"/>
                </a:lnTo>
                <a:lnTo>
                  <a:pt x="10658" y="10464"/>
                </a:lnTo>
                <a:lnTo>
                  <a:pt x="10731" y="10439"/>
                </a:lnTo>
                <a:lnTo>
                  <a:pt x="10780" y="10391"/>
                </a:lnTo>
                <a:lnTo>
                  <a:pt x="10804" y="10342"/>
                </a:lnTo>
                <a:lnTo>
                  <a:pt x="10828" y="10269"/>
                </a:lnTo>
                <a:lnTo>
                  <a:pt x="10804" y="10220"/>
                </a:lnTo>
                <a:lnTo>
                  <a:pt x="10755" y="10147"/>
                </a:lnTo>
                <a:lnTo>
                  <a:pt x="10220" y="9734"/>
                </a:lnTo>
                <a:lnTo>
                  <a:pt x="10001" y="9563"/>
                </a:lnTo>
                <a:lnTo>
                  <a:pt x="9904" y="9490"/>
                </a:lnTo>
                <a:lnTo>
                  <a:pt x="9782" y="9442"/>
                </a:lnTo>
                <a:lnTo>
                  <a:pt x="10196" y="8931"/>
                </a:lnTo>
                <a:close/>
                <a:moveTo>
                  <a:pt x="9125" y="10245"/>
                </a:moveTo>
                <a:lnTo>
                  <a:pt x="9247" y="10342"/>
                </a:lnTo>
                <a:lnTo>
                  <a:pt x="9368" y="10415"/>
                </a:lnTo>
                <a:lnTo>
                  <a:pt x="9612" y="10585"/>
                </a:lnTo>
                <a:lnTo>
                  <a:pt x="9904" y="10829"/>
                </a:lnTo>
                <a:lnTo>
                  <a:pt x="10050" y="10950"/>
                </a:lnTo>
                <a:lnTo>
                  <a:pt x="10220" y="11048"/>
                </a:lnTo>
                <a:lnTo>
                  <a:pt x="9685" y="11583"/>
                </a:lnTo>
                <a:lnTo>
                  <a:pt x="9685" y="11534"/>
                </a:lnTo>
                <a:lnTo>
                  <a:pt x="9660" y="11437"/>
                </a:lnTo>
                <a:lnTo>
                  <a:pt x="9587" y="11364"/>
                </a:lnTo>
                <a:lnTo>
                  <a:pt x="9417" y="11218"/>
                </a:lnTo>
                <a:lnTo>
                  <a:pt x="9222" y="11023"/>
                </a:lnTo>
                <a:lnTo>
                  <a:pt x="9028" y="10853"/>
                </a:lnTo>
                <a:lnTo>
                  <a:pt x="8906" y="10756"/>
                </a:lnTo>
                <a:lnTo>
                  <a:pt x="8736" y="10683"/>
                </a:lnTo>
                <a:lnTo>
                  <a:pt x="8833" y="10585"/>
                </a:lnTo>
                <a:lnTo>
                  <a:pt x="9125" y="10245"/>
                </a:lnTo>
                <a:close/>
                <a:moveTo>
                  <a:pt x="8468" y="10926"/>
                </a:moveTo>
                <a:lnTo>
                  <a:pt x="8687" y="11096"/>
                </a:lnTo>
                <a:lnTo>
                  <a:pt x="8930" y="11291"/>
                </a:lnTo>
                <a:lnTo>
                  <a:pt x="9052" y="11437"/>
                </a:lnTo>
                <a:lnTo>
                  <a:pt x="9198" y="11583"/>
                </a:lnTo>
                <a:lnTo>
                  <a:pt x="9271" y="11656"/>
                </a:lnTo>
                <a:lnTo>
                  <a:pt x="9344" y="11705"/>
                </a:lnTo>
                <a:lnTo>
                  <a:pt x="9441" y="11753"/>
                </a:lnTo>
                <a:lnTo>
                  <a:pt x="9539" y="11753"/>
                </a:lnTo>
                <a:lnTo>
                  <a:pt x="8468" y="12824"/>
                </a:lnTo>
                <a:lnTo>
                  <a:pt x="8152" y="12532"/>
                </a:lnTo>
                <a:lnTo>
                  <a:pt x="7811" y="12240"/>
                </a:lnTo>
                <a:lnTo>
                  <a:pt x="7470" y="11899"/>
                </a:lnTo>
                <a:lnTo>
                  <a:pt x="7349" y="11826"/>
                </a:lnTo>
                <a:lnTo>
                  <a:pt x="7738" y="11534"/>
                </a:lnTo>
                <a:lnTo>
                  <a:pt x="7860" y="11705"/>
                </a:lnTo>
                <a:lnTo>
                  <a:pt x="8006" y="11875"/>
                </a:lnTo>
                <a:lnTo>
                  <a:pt x="8371" y="12264"/>
                </a:lnTo>
                <a:lnTo>
                  <a:pt x="8517" y="12434"/>
                </a:lnTo>
                <a:lnTo>
                  <a:pt x="8590" y="12483"/>
                </a:lnTo>
                <a:lnTo>
                  <a:pt x="8687" y="12507"/>
                </a:lnTo>
                <a:lnTo>
                  <a:pt x="8736" y="12507"/>
                </a:lnTo>
                <a:lnTo>
                  <a:pt x="8809" y="12483"/>
                </a:lnTo>
                <a:lnTo>
                  <a:pt x="8833" y="12434"/>
                </a:lnTo>
                <a:lnTo>
                  <a:pt x="8857" y="12386"/>
                </a:lnTo>
                <a:lnTo>
                  <a:pt x="8857" y="12289"/>
                </a:lnTo>
                <a:lnTo>
                  <a:pt x="8809" y="12191"/>
                </a:lnTo>
                <a:lnTo>
                  <a:pt x="8760" y="12094"/>
                </a:lnTo>
                <a:lnTo>
                  <a:pt x="8663" y="11997"/>
                </a:lnTo>
                <a:lnTo>
                  <a:pt x="8492" y="11826"/>
                </a:lnTo>
                <a:lnTo>
                  <a:pt x="8322" y="11680"/>
                </a:lnTo>
                <a:lnTo>
                  <a:pt x="8152" y="11510"/>
                </a:lnTo>
                <a:lnTo>
                  <a:pt x="7957" y="11364"/>
                </a:lnTo>
                <a:lnTo>
                  <a:pt x="8468" y="10926"/>
                </a:lnTo>
                <a:close/>
                <a:moveTo>
                  <a:pt x="11047" y="2312"/>
                </a:moveTo>
                <a:lnTo>
                  <a:pt x="11120" y="2434"/>
                </a:lnTo>
                <a:lnTo>
                  <a:pt x="11218" y="2531"/>
                </a:lnTo>
                <a:lnTo>
                  <a:pt x="11437" y="2750"/>
                </a:lnTo>
                <a:lnTo>
                  <a:pt x="11850" y="3213"/>
                </a:lnTo>
                <a:lnTo>
                  <a:pt x="11826" y="3213"/>
                </a:lnTo>
                <a:lnTo>
                  <a:pt x="11193" y="3748"/>
                </a:lnTo>
                <a:lnTo>
                  <a:pt x="10609" y="4283"/>
                </a:lnTo>
                <a:lnTo>
                  <a:pt x="10025" y="4867"/>
                </a:lnTo>
                <a:lnTo>
                  <a:pt x="9490" y="5500"/>
                </a:lnTo>
                <a:lnTo>
                  <a:pt x="9174" y="5865"/>
                </a:lnTo>
                <a:lnTo>
                  <a:pt x="8857" y="6254"/>
                </a:lnTo>
                <a:lnTo>
                  <a:pt x="8517" y="6595"/>
                </a:lnTo>
                <a:lnTo>
                  <a:pt x="8176" y="6935"/>
                </a:lnTo>
                <a:lnTo>
                  <a:pt x="7373" y="7617"/>
                </a:lnTo>
                <a:lnTo>
                  <a:pt x="6984" y="7933"/>
                </a:lnTo>
                <a:lnTo>
                  <a:pt x="6594" y="8274"/>
                </a:lnTo>
                <a:lnTo>
                  <a:pt x="6229" y="8639"/>
                </a:lnTo>
                <a:lnTo>
                  <a:pt x="5864" y="9004"/>
                </a:lnTo>
                <a:lnTo>
                  <a:pt x="5183" y="9782"/>
                </a:lnTo>
                <a:lnTo>
                  <a:pt x="4502" y="10537"/>
                </a:lnTo>
                <a:lnTo>
                  <a:pt x="4137" y="10902"/>
                </a:lnTo>
                <a:lnTo>
                  <a:pt x="3772" y="11242"/>
                </a:lnTo>
                <a:lnTo>
                  <a:pt x="3115" y="11802"/>
                </a:lnTo>
                <a:lnTo>
                  <a:pt x="2799" y="12118"/>
                </a:lnTo>
                <a:lnTo>
                  <a:pt x="2507" y="12434"/>
                </a:lnTo>
                <a:lnTo>
                  <a:pt x="2263" y="12702"/>
                </a:lnTo>
                <a:lnTo>
                  <a:pt x="2166" y="12848"/>
                </a:lnTo>
                <a:lnTo>
                  <a:pt x="2069" y="13018"/>
                </a:lnTo>
                <a:lnTo>
                  <a:pt x="1850" y="12824"/>
                </a:lnTo>
                <a:lnTo>
                  <a:pt x="1460" y="12459"/>
                </a:lnTo>
                <a:lnTo>
                  <a:pt x="1266" y="12264"/>
                </a:lnTo>
                <a:lnTo>
                  <a:pt x="1047" y="12118"/>
                </a:lnTo>
                <a:lnTo>
                  <a:pt x="1047" y="12070"/>
                </a:lnTo>
                <a:lnTo>
                  <a:pt x="1193" y="11997"/>
                </a:lnTo>
                <a:lnTo>
                  <a:pt x="1339" y="11924"/>
                </a:lnTo>
                <a:lnTo>
                  <a:pt x="1460" y="11826"/>
                </a:lnTo>
                <a:lnTo>
                  <a:pt x="1582" y="11705"/>
                </a:lnTo>
                <a:lnTo>
                  <a:pt x="2020" y="11218"/>
                </a:lnTo>
                <a:lnTo>
                  <a:pt x="2385" y="10853"/>
                </a:lnTo>
                <a:lnTo>
                  <a:pt x="2774" y="10537"/>
                </a:lnTo>
                <a:lnTo>
                  <a:pt x="3577" y="9880"/>
                </a:lnTo>
                <a:lnTo>
                  <a:pt x="3942" y="9539"/>
                </a:lnTo>
                <a:lnTo>
                  <a:pt x="4307" y="9198"/>
                </a:lnTo>
                <a:lnTo>
                  <a:pt x="5037" y="8468"/>
                </a:lnTo>
                <a:lnTo>
                  <a:pt x="5718" y="7738"/>
                </a:lnTo>
                <a:lnTo>
                  <a:pt x="6400" y="7008"/>
                </a:lnTo>
                <a:lnTo>
                  <a:pt x="7081" y="6303"/>
                </a:lnTo>
                <a:lnTo>
                  <a:pt x="7787" y="5621"/>
                </a:lnTo>
                <a:lnTo>
                  <a:pt x="8468" y="4940"/>
                </a:lnTo>
                <a:lnTo>
                  <a:pt x="9149" y="4259"/>
                </a:lnTo>
                <a:lnTo>
                  <a:pt x="10074" y="3261"/>
                </a:lnTo>
                <a:lnTo>
                  <a:pt x="10561" y="2775"/>
                </a:lnTo>
                <a:lnTo>
                  <a:pt x="11047" y="2312"/>
                </a:lnTo>
                <a:close/>
                <a:moveTo>
                  <a:pt x="7154" y="11997"/>
                </a:moveTo>
                <a:lnTo>
                  <a:pt x="7203" y="12094"/>
                </a:lnTo>
                <a:lnTo>
                  <a:pt x="7251" y="12167"/>
                </a:lnTo>
                <a:lnTo>
                  <a:pt x="7422" y="12386"/>
                </a:lnTo>
                <a:lnTo>
                  <a:pt x="7592" y="12580"/>
                </a:lnTo>
                <a:lnTo>
                  <a:pt x="7884" y="12872"/>
                </a:lnTo>
                <a:lnTo>
                  <a:pt x="8030" y="12994"/>
                </a:lnTo>
                <a:lnTo>
                  <a:pt x="8200" y="13091"/>
                </a:lnTo>
                <a:lnTo>
                  <a:pt x="7835" y="13481"/>
                </a:lnTo>
                <a:lnTo>
                  <a:pt x="7811" y="13432"/>
                </a:lnTo>
                <a:lnTo>
                  <a:pt x="7787" y="13408"/>
                </a:lnTo>
                <a:lnTo>
                  <a:pt x="7616" y="13262"/>
                </a:lnTo>
                <a:lnTo>
                  <a:pt x="7446" y="13140"/>
                </a:lnTo>
                <a:lnTo>
                  <a:pt x="7251" y="13018"/>
                </a:lnTo>
                <a:lnTo>
                  <a:pt x="7057" y="12872"/>
                </a:lnTo>
                <a:lnTo>
                  <a:pt x="6716" y="12580"/>
                </a:lnTo>
                <a:lnTo>
                  <a:pt x="6643" y="12532"/>
                </a:lnTo>
                <a:lnTo>
                  <a:pt x="6594" y="12507"/>
                </a:lnTo>
                <a:lnTo>
                  <a:pt x="6862" y="12240"/>
                </a:lnTo>
                <a:lnTo>
                  <a:pt x="7154" y="11997"/>
                </a:lnTo>
                <a:close/>
                <a:moveTo>
                  <a:pt x="6424" y="12702"/>
                </a:moveTo>
                <a:lnTo>
                  <a:pt x="6448" y="12775"/>
                </a:lnTo>
                <a:lnTo>
                  <a:pt x="6473" y="12848"/>
                </a:lnTo>
                <a:lnTo>
                  <a:pt x="6667" y="13043"/>
                </a:lnTo>
                <a:lnTo>
                  <a:pt x="6862" y="13213"/>
                </a:lnTo>
                <a:lnTo>
                  <a:pt x="7032" y="13359"/>
                </a:lnTo>
                <a:lnTo>
                  <a:pt x="7227" y="13481"/>
                </a:lnTo>
                <a:lnTo>
                  <a:pt x="7446" y="13602"/>
                </a:lnTo>
                <a:lnTo>
                  <a:pt x="7568" y="13627"/>
                </a:lnTo>
                <a:lnTo>
                  <a:pt x="7689" y="13627"/>
                </a:lnTo>
                <a:lnTo>
                  <a:pt x="7470" y="13846"/>
                </a:lnTo>
                <a:lnTo>
                  <a:pt x="7300" y="14040"/>
                </a:lnTo>
                <a:lnTo>
                  <a:pt x="7276" y="14016"/>
                </a:lnTo>
                <a:lnTo>
                  <a:pt x="6911" y="13797"/>
                </a:lnTo>
                <a:lnTo>
                  <a:pt x="6570" y="13554"/>
                </a:lnTo>
                <a:lnTo>
                  <a:pt x="6302" y="13335"/>
                </a:lnTo>
                <a:lnTo>
                  <a:pt x="6035" y="13164"/>
                </a:lnTo>
                <a:lnTo>
                  <a:pt x="6108" y="13043"/>
                </a:lnTo>
                <a:lnTo>
                  <a:pt x="6424" y="12702"/>
                </a:lnTo>
                <a:close/>
                <a:moveTo>
                  <a:pt x="5889" y="13335"/>
                </a:moveTo>
                <a:lnTo>
                  <a:pt x="5962" y="13456"/>
                </a:lnTo>
                <a:lnTo>
                  <a:pt x="6059" y="13578"/>
                </a:lnTo>
                <a:lnTo>
                  <a:pt x="6278" y="13797"/>
                </a:lnTo>
                <a:lnTo>
                  <a:pt x="6643" y="14089"/>
                </a:lnTo>
                <a:lnTo>
                  <a:pt x="6813" y="14211"/>
                </a:lnTo>
                <a:lnTo>
                  <a:pt x="7032" y="14308"/>
                </a:lnTo>
                <a:lnTo>
                  <a:pt x="6692" y="14673"/>
                </a:lnTo>
                <a:lnTo>
                  <a:pt x="6619" y="14624"/>
                </a:lnTo>
                <a:lnTo>
                  <a:pt x="6497" y="14600"/>
                </a:lnTo>
                <a:lnTo>
                  <a:pt x="6375" y="14527"/>
                </a:lnTo>
                <a:lnTo>
                  <a:pt x="6254" y="14454"/>
                </a:lnTo>
                <a:lnTo>
                  <a:pt x="6132" y="14381"/>
                </a:lnTo>
                <a:lnTo>
                  <a:pt x="5913" y="14186"/>
                </a:lnTo>
                <a:lnTo>
                  <a:pt x="5718" y="14016"/>
                </a:lnTo>
                <a:lnTo>
                  <a:pt x="5597" y="13943"/>
                </a:lnTo>
                <a:lnTo>
                  <a:pt x="5451" y="13846"/>
                </a:lnTo>
                <a:lnTo>
                  <a:pt x="5889" y="13335"/>
                </a:lnTo>
                <a:close/>
                <a:moveTo>
                  <a:pt x="12191" y="3553"/>
                </a:moveTo>
                <a:lnTo>
                  <a:pt x="12653" y="4040"/>
                </a:lnTo>
                <a:lnTo>
                  <a:pt x="13432" y="4916"/>
                </a:lnTo>
                <a:lnTo>
                  <a:pt x="13164" y="5208"/>
                </a:lnTo>
                <a:lnTo>
                  <a:pt x="12896" y="5500"/>
                </a:lnTo>
                <a:lnTo>
                  <a:pt x="12361" y="6108"/>
                </a:lnTo>
                <a:lnTo>
                  <a:pt x="12045" y="6424"/>
                </a:lnTo>
                <a:lnTo>
                  <a:pt x="11729" y="6716"/>
                </a:lnTo>
                <a:lnTo>
                  <a:pt x="11388" y="7008"/>
                </a:lnTo>
                <a:lnTo>
                  <a:pt x="11047" y="7300"/>
                </a:lnTo>
                <a:lnTo>
                  <a:pt x="10731" y="7617"/>
                </a:lnTo>
                <a:lnTo>
                  <a:pt x="10415" y="7957"/>
                </a:lnTo>
                <a:lnTo>
                  <a:pt x="9806" y="8687"/>
                </a:lnTo>
                <a:lnTo>
                  <a:pt x="9247" y="9417"/>
                </a:lnTo>
                <a:lnTo>
                  <a:pt x="8638" y="10147"/>
                </a:lnTo>
                <a:lnTo>
                  <a:pt x="8346" y="10464"/>
                </a:lnTo>
                <a:lnTo>
                  <a:pt x="8006" y="10756"/>
                </a:lnTo>
                <a:lnTo>
                  <a:pt x="7324" y="11340"/>
                </a:lnTo>
                <a:lnTo>
                  <a:pt x="6643" y="11899"/>
                </a:lnTo>
                <a:lnTo>
                  <a:pt x="6302" y="12191"/>
                </a:lnTo>
                <a:lnTo>
                  <a:pt x="6010" y="12532"/>
                </a:lnTo>
                <a:lnTo>
                  <a:pt x="5475" y="13164"/>
                </a:lnTo>
                <a:lnTo>
                  <a:pt x="4940" y="13773"/>
                </a:lnTo>
                <a:lnTo>
                  <a:pt x="4672" y="14016"/>
                </a:lnTo>
                <a:lnTo>
                  <a:pt x="4404" y="14235"/>
                </a:lnTo>
                <a:lnTo>
                  <a:pt x="4137" y="14454"/>
                </a:lnTo>
                <a:lnTo>
                  <a:pt x="4015" y="14600"/>
                </a:lnTo>
                <a:lnTo>
                  <a:pt x="3918" y="14722"/>
                </a:lnTo>
                <a:lnTo>
                  <a:pt x="3480" y="14284"/>
                </a:lnTo>
                <a:lnTo>
                  <a:pt x="3042" y="13846"/>
                </a:lnTo>
                <a:lnTo>
                  <a:pt x="2361" y="13262"/>
                </a:lnTo>
                <a:lnTo>
                  <a:pt x="2482" y="13164"/>
                </a:lnTo>
                <a:lnTo>
                  <a:pt x="2604" y="13043"/>
                </a:lnTo>
                <a:lnTo>
                  <a:pt x="2774" y="12799"/>
                </a:lnTo>
                <a:lnTo>
                  <a:pt x="3066" y="12507"/>
                </a:lnTo>
                <a:lnTo>
                  <a:pt x="3358" y="12216"/>
                </a:lnTo>
                <a:lnTo>
                  <a:pt x="3967" y="11680"/>
                </a:lnTo>
                <a:lnTo>
                  <a:pt x="4380" y="11315"/>
                </a:lnTo>
                <a:lnTo>
                  <a:pt x="4745" y="10950"/>
                </a:lnTo>
                <a:lnTo>
                  <a:pt x="5475" y="10172"/>
                </a:lnTo>
                <a:lnTo>
                  <a:pt x="6181" y="9393"/>
                </a:lnTo>
                <a:lnTo>
                  <a:pt x="6546" y="9004"/>
                </a:lnTo>
                <a:lnTo>
                  <a:pt x="6935" y="8614"/>
                </a:lnTo>
                <a:lnTo>
                  <a:pt x="7324" y="8274"/>
                </a:lnTo>
                <a:lnTo>
                  <a:pt x="7714" y="7933"/>
                </a:lnTo>
                <a:lnTo>
                  <a:pt x="8517" y="7276"/>
                </a:lnTo>
                <a:lnTo>
                  <a:pt x="8857" y="6935"/>
                </a:lnTo>
                <a:lnTo>
                  <a:pt x="9198" y="6595"/>
                </a:lnTo>
                <a:lnTo>
                  <a:pt x="9514" y="6205"/>
                </a:lnTo>
                <a:lnTo>
                  <a:pt x="9831" y="5840"/>
                </a:lnTo>
                <a:lnTo>
                  <a:pt x="10171" y="5427"/>
                </a:lnTo>
                <a:lnTo>
                  <a:pt x="10488" y="5062"/>
                </a:lnTo>
                <a:lnTo>
                  <a:pt x="10853" y="4697"/>
                </a:lnTo>
                <a:lnTo>
                  <a:pt x="11242" y="4356"/>
                </a:lnTo>
                <a:lnTo>
                  <a:pt x="11729" y="3967"/>
                </a:lnTo>
                <a:lnTo>
                  <a:pt x="11972" y="3772"/>
                </a:lnTo>
                <a:lnTo>
                  <a:pt x="12191" y="3553"/>
                </a:lnTo>
                <a:close/>
                <a:moveTo>
                  <a:pt x="5232" y="14065"/>
                </a:moveTo>
                <a:lnTo>
                  <a:pt x="5353" y="14186"/>
                </a:lnTo>
                <a:lnTo>
                  <a:pt x="5451" y="14308"/>
                </a:lnTo>
                <a:lnTo>
                  <a:pt x="5645" y="14454"/>
                </a:lnTo>
                <a:lnTo>
                  <a:pt x="5816" y="14624"/>
                </a:lnTo>
                <a:lnTo>
                  <a:pt x="5986" y="14770"/>
                </a:lnTo>
                <a:lnTo>
                  <a:pt x="6181" y="14892"/>
                </a:lnTo>
                <a:lnTo>
                  <a:pt x="6375" y="14989"/>
                </a:lnTo>
                <a:lnTo>
                  <a:pt x="6108" y="15281"/>
                </a:lnTo>
                <a:lnTo>
                  <a:pt x="5937" y="15452"/>
                </a:lnTo>
                <a:lnTo>
                  <a:pt x="5937" y="15403"/>
                </a:lnTo>
                <a:lnTo>
                  <a:pt x="5889" y="15354"/>
                </a:lnTo>
                <a:lnTo>
                  <a:pt x="5597" y="15038"/>
                </a:lnTo>
                <a:lnTo>
                  <a:pt x="5280" y="14746"/>
                </a:lnTo>
                <a:lnTo>
                  <a:pt x="5086" y="14576"/>
                </a:lnTo>
                <a:lnTo>
                  <a:pt x="4964" y="14503"/>
                </a:lnTo>
                <a:lnTo>
                  <a:pt x="4867" y="14430"/>
                </a:lnTo>
                <a:lnTo>
                  <a:pt x="5037" y="14284"/>
                </a:lnTo>
                <a:lnTo>
                  <a:pt x="5232" y="14065"/>
                </a:lnTo>
                <a:close/>
                <a:moveTo>
                  <a:pt x="852" y="15476"/>
                </a:moveTo>
                <a:lnTo>
                  <a:pt x="974" y="15598"/>
                </a:lnTo>
                <a:lnTo>
                  <a:pt x="1412" y="16036"/>
                </a:lnTo>
                <a:lnTo>
                  <a:pt x="1363" y="16011"/>
                </a:lnTo>
                <a:lnTo>
                  <a:pt x="1290" y="15987"/>
                </a:lnTo>
                <a:lnTo>
                  <a:pt x="852" y="15476"/>
                </a:lnTo>
                <a:close/>
                <a:moveTo>
                  <a:pt x="4575" y="14673"/>
                </a:moveTo>
                <a:lnTo>
                  <a:pt x="4696" y="14795"/>
                </a:lnTo>
                <a:lnTo>
                  <a:pt x="4818" y="14892"/>
                </a:lnTo>
                <a:lnTo>
                  <a:pt x="5037" y="15087"/>
                </a:lnTo>
                <a:lnTo>
                  <a:pt x="5329" y="15354"/>
                </a:lnTo>
                <a:lnTo>
                  <a:pt x="5597" y="15622"/>
                </a:lnTo>
                <a:lnTo>
                  <a:pt x="5670" y="15671"/>
                </a:lnTo>
                <a:lnTo>
                  <a:pt x="5718" y="15671"/>
                </a:lnTo>
                <a:lnTo>
                  <a:pt x="5378" y="15987"/>
                </a:lnTo>
                <a:lnTo>
                  <a:pt x="5232" y="16109"/>
                </a:lnTo>
                <a:lnTo>
                  <a:pt x="5183" y="16060"/>
                </a:lnTo>
                <a:lnTo>
                  <a:pt x="5110" y="16036"/>
                </a:lnTo>
                <a:lnTo>
                  <a:pt x="4088" y="14916"/>
                </a:lnTo>
                <a:lnTo>
                  <a:pt x="4210" y="14868"/>
                </a:lnTo>
                <a:lnTo>
                  <a:pt x="4331" y="14819"/>
                </a:lnTo>
                <a:lnTo>
                  <a:pt x="4453" y="14746"/>
                </a:lnTo>
                <a:lnTo>
                  <a:pt x="4575" y="14673"/>
                </a:lnTo>
                <a:close/>
                <a:moveTo>
                  <a:pt x="755" y="16230"/>
                </a:moveTo>
                <a:lnTo>
                  <a:pt x="1071" y="16498"/>
                </a:lnTo>
                <a:lnTo>
                  <a:pt x="1071" y="16522"/>
                </a:lnTo>
                <a:lnTo>
                  <a:pt x="998" y="16474"/>
                </a:lnTo>
                <a:lnTo>
                  <a:pt x="925" y="16449"/>
                </a:lnTo>
                <a:lnTo>
                  <a:pt x="852" y="16376"/>
                </a:lnTo>
                <a:lnTo>
                  <a:pt x="755" y="16230"/>
                </a:lnTo>
                <a:close/>
                <a:moveTo>
                  <a:pt x="1047" y="12532"/>
                </a:moveTo>
                <a:lnTo>
                  <a:pt x="1168" y="12678"/>
                </a:lnTo>
                <a:lnTo>
                  <a:pt x="1314" y="12824"/>
                </a:lnTo>
                <a:lnTo>
                  <a:pt x="1582" y="13067"/>
                </a:lnTo>
                <a:lnTo>
                  <a:pt x="2166" y="13602"/>
                </a:lnTo>
                <a:lnTo>
                  <a:pt x="2750" y="14113"/>
                </a:lnTo>
                <a:lnTo>
                  <a:pt x="3018" y="14357"/>
                </a:lnTo>
                <a:lnTo>
                  <a:pt x="3261" y="14600"/>
                </a:lnTo>
                <a:lnTo>
                  <a:pt x="3723" y="15135"/>
                </a:lnTo>
                <a:lnTo>
                  <a:pt x="4185" y="15646"/>
                </a:lnTo>
                <a:lnTo>
                  <a:pt x="4672" y="16157"/>
                </a:lnTo>
                <a:lnTo>
                  <a:pt x="4404" y="16230"/>
                </a:lnTo>
                <a:lnTo>
                  <a:pt x="4112" y="16303"/>
                </a:lnTo>
                <a:lnTo>
                  <a:pt x="3553" y="16376"/>
                </a:lnTo>
                <a:lnTo>
                  <a:pt x="2969" y="16425"/>
                </a:lnTo>
                <a:lnTo>
                  <a:pt x="2409" y="16498"/>
                </a:lnTo>
                <a:lnTo>
                  <a:pt x="2288" y="16522"/>
                </a:lnTo>
                <a:lnTo>
                  <a:pt x="2263" y="16474"/>
                </a:lnTo>
                <a:lnTo>
                  <a:pt x="2142" y="16230"/>
                </a:lnTo>
                <a:lnTo>
                  <a:pt x="1996" y="16011"/>
                </a:lnTo>
                <a:lnTo>
                  <a:pt x="1801" y="15792"/>
                </a:lnTo>
                <a:lnTo>
                  <a:pt x="1606" y="15598"/>
                </a:lnTo>
                <a:lnTo>
                  <a:pt x="1168" y="15233"/>
                </a:lnTo>
                <a:lnTo>
                  <a:pt x="730" y="14892"/>
                </a:lnTo>
                <a:lnTo>
                  <a:pt x="779" y="14600"/>
                </a:lnTo>
                <a:lnTo>
                  <a:pt x="925" y="13262"/>
                </a:lnTo>
                <a:lnTo>
                  <a:pt x="1047" y="12532"/>
                </a:lnTo>
                <a:close/>
                <a:moveTo>
                  <a:pt x="1436" y="16644"/>
                </a:moveTo>
                <a:lnTo>
                  <a:pt x="1533" y="16717"/>
                </a:lnTo>
                <a:lnTo>
                  <a:pt x="1387" y="16741"/>
                </a:lnTo>
                <a:lnTo>
                  <a:pt x="1436" y="16644"/>
                </a:lnTo>
                <a:close/>
                <a:moveTo>
                  <a:pt x="536" y="16741"/>
                </a:moveTo>
                <a:lnTo>
                  <a:pt x="584" y="16766"/>
                </a:lnTo>
                <a:lnTo>
                  <a:pt x="609" y="16766"/>
                </a:lnTo>
                <a:lnTo>
                  <a:pt x="682" y="16814"/>
                </a:lnTo>
                <a:lnTo>
                  <a:pt x="779" y="16839"/>
                </a:lnTo>
                <a:lnTo>
                  <a:pt x="876" y="16839"/>
                </a:lnTo>
                <a:lnTo>
                  <a:pt x="974" y="16814"/>
                </a:lnTo>
                <a:lnTo>
                  <a:pt x="974" y="16839"/>
                </a:lnTo>
                <a:lnTo>
                  <a:pt x="755" y="16887"/>
                </a:lnTo>
                <a:lnTo>
                  <a:pt x="511" y="16936"/>
                </a:lnTo>
                <a:lnTo>
                  <a:pt x="536" y="16741"/>
                </a:lnTo>
                <a:close/>
                <a:moveTo>
                  <a:pt x="13967" y="1"/>
                </a:moveTo>
                <a:lnTo>
                  <a:pt x="13602" y="25"/>
                </a:lnTo>
                <a:lnTo>
                  <a:pt x="13261" y="74"/>
                </a:lnTo>
                <a:lnTo>
                  <a:pt x="12945" y="195"/>
                </a:lnTo>
                <a:lnTo>
                  <a:pt x="12629" y="341"/>
                </a:lnTo>
                <a:lnTo>
                  <a:pt x="12337" y="560"/>
                </a:lnTo>
                <a:lnTo>
                  <a:pt x="12021" y="828"/>
                </a:lnTo>
                <a:lnTo>
                  <a:pt x="11875" y="974"/>
                </a:lnTo>
                <a:lnTo>
                  <a:pt x="11826" y="1071"/>
                </a:lnTo>
                <a:lnTo>
                  <a:pt x="11777" y="1169"/>
                </a:lnTo>
                <a:lnTo>
                  <a:pt x="11704" y="1193"/>
                </a:lnTo>
                <a:lnTo>
                  <a:pt x="11339" y="1485"/>
                </a:lnTo>
                <a:lnTo>
                  <a:pt x="10999" y="1777"/>
                </a:lnTo>
                <a:lnTo>
                  <a:pt x="10317" y="2385"/>
                </a:lnTo>
                <a:lnTo>
                  <a:pt x="9685" y="3042"/>
                </a:lnTo>
                <a:lnTo>
                  <a:pt x="9052" y="3699"/>
                </a:lnTo>
                <a:lnTo>
                  <a:pt x="8395" y="4405"/>
                </a:lnTo>
                <a:lnTo>
                  <a:pt x="7714" y="5086"/>
                </a:lnTo>
                <a:lnTo>
                  <a:pt x="7032" y="5743"/>
                </a:lnTo>
                <a:lnTo>
                  <a:pt x="6351" y="6449"/>
                </a:lnTo>
                <a:lnTo>
                  <a:pt x="4964" y="7933"/>
                </a:lnTo>
                <a:lnTo>
                  <a:pt x="4258" y="8663"/>
                </a:lnTo>
                <a:lnTo>
                  <a:pt x="3894" y="9004"/>
                </a:lnTo>
                <a:lnTo>
                  <a:pt x="3529" y="9344"/>
                </a:lnTo>
                <a:lnTo>
                  <a:pt x="2190" y="10537"/>
                </a:lnTo>
                <a:lnTo>
                  <a:pt x="1558" y="11145"/>
                </a:lnTo>
                <a:lnTo>
                  <a:pt x="925" y="11778"/>
                </a:lnTo>
                <a:lnTo>
                  <a:pt x="876" y="11753"/>
                </a:lnTo>
                <a:lnTo>
                  <a:pt x="803" y="11778"/>
                </a:lnTo>
                <a:lnTo>
                  <a:pt x="755" y="11802"/>
                </a:lnTo>
                <a:lnTo>
                  <a:pt x="706" y="11851"/>
                </a:lnTo>
                <a:lnTo>
                  <a:pt x="609" y="12118"/>
                </a:lnTo>
                <a:lnTo>
                  <a:pt x="511" y="12386"/>
                </a:lnTo>
                <a:lnTo>
                  <a:pt x="463" y="12702"/>
                </a:lnTo>
                <a:lnTo>
                  <a:pt x="414" y="12994"/>
                </a:lnTo>
                <a:lnTo>
                  <a:pt x="365" y="13627"/>
                </a:lnTo>
                <a:lnTo>
                  <a:pt x="292" y="14211"/>
                </a:lnTo>
                <a:lnTo>
                  <a:pt x="98" y="15646"/>
                </a:lnTo>
                <a:lnTo>
                  <a:pt x="25" y="16376"/>
                </a:lnTo>
                <a:lnTo>
                  <a:pt x="0" y="16717"/>
                </a:lnTo>
                <a:lnTo>
                  <a:pt x="0" y="17082"/>
                </a:lnTo>
                <a:lnTo>
                  <a:pt x="0" y="17155"/>
                </a:lnTo>
                <a:lnTo>
                  <a:pt x="25" y="17204"/>
                </a:lnTo>
                <a:lnTo>
                  <a:pt x="122" y="17277"/>
                </a:lnTo>
                <a:lnTo>
                  <a:pt x="219" y="17325"/>
                </a:lnTo>
                <a:lnTo>
                  <a:pt x="341" y="17325"/>
                </a:lnTo>
                <a:lnTo>
                  <a:pt x="438" y="17350"/>
                </a:lnTo>
                <a:lnTo>
                  <a:pt x="560" y="17374"/>
                </a:lnTo>
                <a:lnTo>
                  <a:pt x="803" y="17398"/>
                </a:lnTo>
                <a:lnTo>
                  <a:pt x="1047" y="17350"/>
                </a:lnTo>
                <a:lnTo>
                  <a:pt x="1339" y="17301"/>
                </a:lnTo>
                <a:lnTo>
                  <a:pt x="1874" y="17131"/>
                </a:lnTo>
                <a:lnTo>
                  <a:pt x="2312" y="17009"/>
                </a:lnTo>
                <a:lnTo>
                  <a:pt x="2677" y="16936"/>
                </a:lnTo>
                <a:lnTo>
                  <a:pt x="3018" y="16887"/>
                </a:lnTo>
                <a:lnTo>
                  <a:pt x="3723" y="16839"/>
                </a:lnTo>
                <a:lnTo>
                  <a:pt x="4088" y="16790"/>
                </a:lnTo>
                <a:lnTo>
                  <a:pt x="4429" y="16741"/>
                </a:lnTo>
                <a:lnTo>
                  <a:pt x="4769" y="16644"/>
                </a:lnTo>
                <a:lnTo>
                  <a:pt x="5110" y="16522"/>
                </a:lnTo>
                <a:lnTo>
                  <a:pt x="5159" y="16498"/>
                </a:lnTo>
                <a:lnTo>
                  <a:pt x="5207" y="16449"/>
                </a:lnTo>
                <a:lnTo>
                  <a:pt x="5353" y="16401"/>
                </a:lnTo>
                <a:lnTo>
                  <a:pt x="5499" y="16328"/>
                </a:lnTo>
                <a:lnTo>
                  <a:pt x="5645" y="16255"/>
                </a:lnTo>
                <a:lnTo>
                  <a:pt x="5791" y="16133"/>
                </a:lnTo>
                <a:lnTo>
                  <a:pt x="6035" y="15890"/>
                </a:lnTo>
                <a:lnTo>
                  <a:pt x="6254" y="15671"/>
                </a:lnTo>
                <a:lnTo>
                  <a:pt x="6959" y="14965"/>
                </a:lnTo>
                <a:lnTo>
                  <a:pt x="7641" y="14284"/>
                </a:lnTo>
                <a:lnTo>
                  <a:pt x="9101" y="12824"/>
                </a:lnTo>
                <a:lnTo>
                  <a:pt x="10536" y="11364"/>
                </a:lnTo>
                <a:lnTo>
                  <a:pt x="11218" y="10658"/>
                </a:lnTo>
                <a:lnTo>
                  <a:pt x="11875" y="9904"/>
                </a:lnTo>
                <a:lnTo>
                  <a:pt x="12531" y="9174"/>
                </a:lnTo>
                <a:lnTo>
                  <a:pt x="13213" y="8444"/>
                </a:lnTo>
                <a:lnTo>
                  <a:pt x="13870" y="7811"/>
                </a:lnTo>
                <a:lnTo>
                  <a:pt x="14527" y="7179"/>
                </a:lnTo>
                <a:lnTo>
                  <a:pt x="15184" y="6522"/>
                </a:lnTo>
                <a:lnTo>
                  <a:pt x="15500" y="6205"/>
                </a:lnTo>
                <a:lnTo>
                  <a:pt x="15816" y="5840"/>
                </a:lnTo>
                <a:lnTo>
                  <a:pt x="15889" y="5792"/>
                </a:lnTo>
                <a:lnTo>
                  <a:pt x="15987" y="5767"/>
                </a:lnTo>
                <a:lnTo>
                  <a:pt x="16060" y="5694"/>
                </a:lnTo>
                <a:lnTo>
                  <a:pt x="16108" y="5621"/>
                </a:lnTo>
                <a:lnTo>
                  <a:pt x="16133" y="5524"/>
                </a:lnTo>
                <a:lnTo>
                  <a:pt x="16376" y="5208"/>
                </a:lnTo>
                <a:lnTo>
                  <a:pt x="16595" y="4891"/>
                </a:lnTo>
                <a:lnTo>
                  <a:pt x="16814" y="4551"/>
                </a:lnTo>
                <a:lnTo>
                  <a:pt x="16984" y="4210"/>
                </a:lnTo>
                <a:lnTo>
                  <a:pt x="17106" y="3845"/>
                </a:lnTo>
                <a:lnTo>
                  <a:pt x="17203" y="3480"/>
                </a:lnTo>
                <a:lnTo>
                  <a:pt x="17228" y="3140"/>
                </a:lnTo>
                <a:lnTo>
                  <a:pt x="17203" y="2799"/>
                </a:lnTo>
                <a:lnTo>
                  <a:pt x="17130" y="2458"/>
                </a:lnTo>
                <a:lnTo>
                  <a:pt x="17009" y="2142"/>
                </a:lnTo>
                <a:lnTo>
                  <a:pt x="16863" y="1826"/>
                </a:lnTo>
                <a:lnTo>
                  <a:pt x="16668" y="1534"/>
                </a:lnTo>
                <a:lnTo>
                  <a:pt x="16449" y="1266"/>
                </a:lnTo>
                <a:lnTo>
                  <a:pt x="16230" y="998"/>
                </a:lnTo>
                <a:lnTo>
                  <a:pt x="15962" y="779"/>
                </a:lnTo>
                <a:lnTo>
                  <a:pt x="15670" y="560"/>
                </a:lnTo>
                <a:lnTo>
                  <a:pt x="15354" y="390"/>
                </a:lnTo>
                <a:lnTo>
                  <a:pt x="15013" y="244"/>
                </a:lnTo>
                <a:lnTo>
                  <a:pt x="14673" y="122"/>
                </a:lnTo>
                <a:lnTo>
                  <a:pt x="14332" y="49"/>
                </a:lnTo>
                <a:lnTo>
                  <a:pt x="13967" y="1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7801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54E2866-EFFD-1D48-8BBB-A676DAA588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09" y="1896750"/>
            <a:ext cx="1359000" cy="135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9C1AC0E-90EA-E647-81B4-33CA555DD09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74214" y="1311998"/>
            <a:ext cx="5576615" cy="3179068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9C8D8820-8D04-324C-A8DD-9BA9B03B24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Monochromatic</a:t>
            </a:r>
          </a:p>
        </p:txBody>
      </p:sp>
      <p:sp>
        <p:nvSpPr>
          <p:cNvPr id="6" name="Google Shape;372;p36">
            <a:extLst>
              <a:ext uri="{FF2B5EF4-FFF2-40B4-BE49-F238E27FC236}">
                <a16:creationId xmlns:a16="http://schemas.microsoft.com/office/drawing/2014/main" id="{B1FFDE18-A832-EF49-86D0-433D8274E145}"/>
              </a:ext>
            </a:extLst>
          </p:cNvPr>
          <p:cNvSpPr/>
          <p:nvPr/>
        </p:nvSpPr>
        <p:spPr>
          <a:xfrm>
            <a:off x="8413531" y="348358"/>
            <a:ext cx="440797" cy="445172"/>
          </a:xfrm>
          <a:custGeom>
            <a:avLst/>
            <a:gdLst/>
            <a:ahLst/>
            <a:cxnLst/>
            <a:rect l="l" t="t" r="r" b="b"/>
            <a:pathLst>
              <a:path w="17228" h="17399" extrusionOk="0">
                <a:moveTo>
                  <a:pt x="14162" y="439"/>
                </a:moveTo>
                <a:lnTo>
                  <a:pt x="14478" y="512"/>
                </a:lnTo>
                <a:lnTo>
                  <a:pt x="14794" y="609"/>
                </a:lnTo>
                <a:lnTo>
                  <a:pt x="15111" y="755"/>
                </a:lnTo>
                <a:lnTo>
                  <a:pt x="15403" y="925"/>
                </a:lnTo>
                <a:lnTo>
                  <a:pt x="15670" y="1120"/>
                </a:lnTo>
                <a:lnTo>
                  <a:pt x="15914" y="1315"/>
                </a:lnTo>
                <a:lnTo>
                  <a:pt x="16108" y="1534"/>
                </a:lnTo>
                <a:lnTo>
                  <a:pt x="15987" y="1558"/>
                </a:lnTo>
                <a:lnTo>
                  <a:pt x="15889" y="1607"/>
                </a:lnTo>
                <a:lnTo>
                  <a:pt x="15816" y="1655"/>
                </a:lnTo>
                <a:lnTo>
                  <a:pt x="15792" y="1680"/>
                </a:lnTo>
                <a:lnTo>
                  <a:pt x="15768" y="1728"/>
                </a:lnTo>
                <a:lnTo>
                  <a:pt x="15768" y="1777"/>
                </a:lnTo>
                <a:lnTo>
                  <a:pt x="15792" y="1826"/>
                </a:lnTo>
                <a:lnTo>
                  <a:pt x="15865" y="1850"/>
                </a:lnTo>
                <a:lnTo>
                  <a:pt x="15938" y="1874"/>
                </a:lnTo>
                <a:lnTo>
                  <a:pt x="16230" y="1874"/>
                </a:lnTo>
                <a:lnTo>
                  <a:pt x="16352" y="1850"/>
                </a:lnTo>
                <a:lnTo>
                  <a:pt x="16546" y="2166"/>
                </a:lnTo>
                <a:lnTo>
                  <a:pt x="16254" y="2142"/>
                </a:lnTo>
                <a:lnTo>
                  <a:pt x="16011" y="2142"/>
                </a:lnTo>
                <a:lnTo>
                  <a:pt x="15987" y="2166"/>
                </a:lnTo>
                <a:lnTo>
                  <a:pt x="15987" y="2191"/>
                </a:lnTo>
                <a:lnTo>
                  <a:pt x="16133" y="2312"/>
                </a:lnTo>
                <a:lnTo>
                  <a:pt x="16303" y="2410"/>
                </a:lnTo>
                <a:lnTo>
                  <a:pt x="16473" y="2458"/>
                </a:lnTo>
                <a:lnTo>
                  <a:pt x="16668" y="2507"/>
                </a:lnTo>
                <a:lnTo>
                  <a:pt x="16717" y="2750"/>
                </a:lnTo>
                <a:lnTo>
                  <a:pt x="16741" y="2994"/>
                </a:lnTo>
                <a:lnTo>
                  <a:pt x="16522" y="2872"/>
                </a:lnTo>
                <a:lnTo>
                  <a:pt x="16352" y="2799"/>
                </a:lnTo>
                <a:lnTo>
                  <a:pt x="16181" y="2702"/>
                </a:lnTo>
                <a:lnTo>
                  <a:pt x="16011" y="2653"/>
                </a:lnTo>
                <a:lnTo>
                  <a:pt x="15792" y="2653"/>
                </a:lnTo>
                <a:lnTo>
                  <a:pt x="15768" y="2677"/>
                </a:lnTo>
                <a:lnTo>
                  <a:pt x="15768" y="2702"/>
                </a:lnTo>
                <a:lnTo>
                  <a:pt x="15768" y="2726"/>
                </a:lnTo>
                <a:lnTo>
                  <a:pt x="15889" y="2872"/>
                </a:lnTo>
                <a:lnTo>
                  <a:pt x="16035" y="2994"/>
                </a:lnTo>
                <a:lnTo>
                  <a:pt x="16327" y="3213"/>
                </a:lnTo>
                <a:lnTo>
                  <a:pt x="16522" y="3334"/>
                </a:lnTo>
                <a:lnTo>
                  <a:pt x="16619" y="3407"/>
                </a:lnTo>
                <a:lnTo>
                  <a:pt x="16717" y="3456"/>
                </a:lnTo>
                <a:lnTo>
                  <a:pt x="16692" y="3651"/>
                </a:lnTo>
                <a:lnTo>
                  <a:pt x="16619" y="3845"/>
                </a:lnTo>
                <a:lnTo>
                  <a:pt x="16400" y="3602"/>
                </a:lnTo>
                <a:lnTo>
                  <a:pt x="16133" y="3407"/>
                </a:lnTo>
                <a:lnTo>
                  <a:pt x="15987" y="3310"/>
                </a:lnTo>
                <a:lnTo>
                  <a:pt x="15841" y="3237"/>
                </a:lnTo>
                <a:lnTo>
                  <a:pt x="15695" y="3188"/>
                </a:lnTo>
                <a:lnTo>
                  <a:pt x="15524" y="3164"/>
                </a:lnTo>
                <a:lnTo>
                  <a:pt x="15476" y="3188"/>
                </a:lnTo>
                <a:lnTo>
                  <a:pt x="15476" y="3213"/>
                </a:lnTo>
                <a:lnTo>
                  <a:pt x="15476" y="3237"/>
                </a:lnTo>
                <a:lnTo>
                  <a:pt x="15500" y="3261"/>
                </a:lnTo>
                <a:lnTo>
                  <a:pt x="15597" y="3359"/>
                </a:lnTo>
                <a:lnTo>
                  <a:pt x="15695" y="3432"/>
                </a:lnTo>
                <a:lnTo>
                  <a:pt x="15987" y="3699"/>
                </a:lnTo>
                <a:lnTo>
                  <a:pt x="16230" y="3918"/>
                </a:lnTo>
                <a:lnTo>
                  <a:pt x="16449" y="4162"/>
                </a:lnTo>
                <a:lnTo>
                  <a:pt x="16473" y="4186"/>
                </a:lnTo>
                <a:lnTo>
                  <a:pt x="16254" y="4526"/>
                </a:lnTo>
                <a:lnTo>
                  <a:pt x="16206" y="4453"/>
                </a:lnTo>
                <a:lnTo>
                  <a:pt x="16133" y="4380"/>
                </a:lnTo>
                <a:lnTo>
                  <a:pt x="15962" y="4259"/>
                </a:lnTo>
                <a:lnTo>
                  <a:pt x="15646" y="4040"/>
                </a:lnTo>
                <a:lnTo>
                  <a:pt x="15403" y="3821"/>
                </a:lnTo>
                <a:lnTo>
                  <a:pt x="15159" y="3626"/>
                </a:lnTo>
                <a:lnTo>
                  <a:pt x="15111" y="3626"/>
                </a:lnTo>
                <a:lnTo>
                  <a:pt x="15062" y="3651"/>
                </a:lnTo>
                <a:lnTo>
                  <a:pt x="15013" y="3724"/>
                </a:lnTo>
                <a:lnTo>
                  <a:pt x="15013" y="3821"/>
                </a:lnTo>
                <a:lnTo>
                  <a:pt x="15013" y="3894"/>
                </a:lnTo>
                <a:lnTo>
                  <a:pt x="15038" y="3991"/>
                </a:lnTo>
                <a:lnTo>
                  <a:pt x="15135" y="4137"/>
                </a:lnTo>
                <a:lnTo>
                  <a:pt x="15257" y="4283"/>
                </a:lnTo>
                <a:lnTo>
                  <a:pt x="15427" y="4453"/>
                </a:lnTo>
                <a:lnTo>
                  <a:pt x="15622" y="4599"/>
                </a:lnTo>
                <a:lnTo>
                  <a:pt x="15816" y="4745"/>
                </a:lnTo>
                <a:lnTo>
                  <a:pt x="15914" y="4818"/>
                </a:lnTo>
                <a:lnTo>
                  <a:pt x="16011" y="4843"/>
                </a:lnTo>
                <a:lnTo>
                  <a:pt x="15792" y="5135"/>
                </a:lnTo>
                <a:lnTo>
                  <a:pt x="14867" y="4162"/>
                </a:lnTo>
                <a:lnTo>
                  <a:pt x="13967" y="3213"/>
                </a:lnTo>
                <a:lnTo>
                  <a:pt x="13505" y="2750"/>
                </a:lnTo>
                <a:lnTo>
                  <a:pt x="13018" y="2288"/>
                </a:lnTo>
                <a:lnTo>
                  <a:pt x="12531" y="1850"/>
                </a:lnTo>
                <a:lnTo>
                  <a:pt x="12021" y="1461"/>
                </a:lnTo>
                <a:lnTo>
                  <a:pt x="12021" y="1388"/>
                </a:lnTo>
                <a:lnTo>
                  <a:pt x="12118" y="1315"/>
                </a:lnTo>
                <a:lnTo>
                  <a:pt x="12215" y="1242"/>
                </a:lnTo>
                <a:lnTo>
                  <a:pt x="12385" y="1047"/>
                </a:lnTo>
                <a:lnTo>
                  <a:pt x="12629" y="852"/>
                </a:lnTo>
                <a:lnTo>
                  <a:pt x="12921" y="682"/>
                </a:lnTo>
                <a:lnTo>
                  <a:pt x="13213" y="560"/>
                </a:lnTo>
                <a:lnTo>
                  <a:pt x="13505" y="463"/>
                </a:lnTo>
                <a:lnTo>
                  <a:pt x="13675" y="439"/>
                </a:lnTo>
                <a:close/>
                <a:moveTo>
                  <a:pt x="11753" y="1704"/>
                </a:moveTo>
                <a:lnTo>
                  <a:pt x="11826" y="1850"/>
                </a:lnTo>
                <a:lnTo>
                  <a:pt x="11948" y="1972"/>
                </a:lnTo>
                <a:lnTo>
                  <a:pt x="12093" y="2069"/>
                </a:lnTo>
                <a:lnTo>
                  <a:pt x="12385" y="2288"/>
                </a:lnTo>
                <a:lnTo>
                  <a:pt x="12677" y="2531"/>
                </a:lnTo>
                <a:lnTo>
                  <a:pt x="12945" y="2823"/>
                </a:lnTo>
                <a:lnTo>
                  <a:pt x="13480" y="3383"/>
                </a:lnTo>
                <a:lnTo>
                  <a:pt x="14478" y="4453"/>
                </a:lnTo>
                <a:lnTo>
                  <a:pt x="15500" y="5500"/>
                </a:lnTo>
                <a:lnTo>
                  <a:pt x="15111" y="5962"/>
                </a:lnTo>
                <a:lnTo>
                  <a:pt x="14600" y="5500"/>
                </a:lnTo>
                <a:lnTo>
                  <a:pt x="14113" y="5013"/>
                </a:lnTo>
                <a:lnTo>
                  <a:pt x="13213" y="4016"/>
                </a:lnTo>
                <a:lnTo>
                  <a:pt x="12750" y="3529"/>
                </a:lnTo>
                <a:lnTo>
                  <a:pt x="12264" y="3018"/>
                </a:lnTo>
                <a:lnTo>
                  <a:pt x="11777" y="2556"/>
                </a:lnTo>
                <a:lnTo>
                  <a:pt x="11266" y="2093"/>
                </a:lnTo>
                <a:lnTo>
                  <a:pt x="11753" y="1704"/>
                </a:lnTo>
                <a:close/>
                <a:moveTo>
                  <a:pt x="13724" y="5232"/>
                </a:moveTo>
                <a:lnTo>
                  <a:pt x="14235" y="5767"/>
                </a:lnTo>
                <a:lnTo>
                  <a:pt x="14794" y="6278"/>
                </a:lnTo>
                <a:lnTo>
                  <a:pt x="14575" y="6497"/>
                </a:lnTo>
                <a:lnTo>
                  <a:pt x="14259" y="6278"/>
                </a:lnTo>
                <a:lnTo>
                  <a:pt x="13967" y="6035"/>
                </a:lnTo>
                <a:lnTo>
                  <a:pt x="13699" y="5792"/>
                </a:lnTo>
                <a:lnTo>
                  <a:pt x="13432" y="5573"/>
                </a:lnTo>
                <a:lnTo>
                  <a:pt x="13724" y="5232"/>
                </a:lnTo>
                <a:close/>
                <a:moveTo>
                  <a:pt x="13261" y="5767"/>
                </a:moveTo>
                <a:lnTo>
                  <a:pt x="13359" y="5913"/>
                </a:lnTo>
                <a:lnTo>
                  <a:pt x="13456" y="6059"/>
                </a:lnTo>
                <a:lnTo>
                  <a:pt x="13724" y="6303"/>
                </a:lnTo>
                <a:lnTo>
                  <a:pt x="13991" y="6546"/>
                </a:lnTo>
                <a:lnTo>
                  <a:pt x="14137" y="6668"/>
                </a:lnTo>
                <a:lnTo>
                  <a:pt x="14308" y="6765"/>
                </a:lnTo>
                <a:lnTo>
                  <a:pt x="14235" y="6814"/>
                </a:lnTo>
                <a:lnTo>
                  <a:pt x="14137" y="6692"/>
                </a:lnTo>
                <a:lnTo>
                  <a:pt x="13991" y="6595"/>
                </a:lnTo>
                <a:lnTo>
                  <a:pt x="13699" y="6400"/>
                </a:lnTo>
                <a:lnTo>
                  <a:pt x="13359" y="6230"/>
                </a:lnTo>
                <a:lnTo>
                  <a:pt x="13188" y="6132"/>
                </a:lnTo>
                <a:lnTo>
                  <a:pt x="13042" y="6011"/>
                </a:lnTo>
                <a:lnTo>
                  <a:pt x="13261" y="5767"/>
                </a:lnTo>
                <a:close/>
                <a:moveTo>
                  <a:pt x="13018" y="6059"/>
                </a:moveTo>
                <a:lnTo>
                  <a:pt x="13188" y="6303"/>
                </a:lnTo>
                <a:lnTo>
                  <a:pt x="13286" y="6424"/>
                </a:lnTo>
                <a:lnTo>
                  <a:pt x="13407" y="6522"/>
                </a:lnTo>
                <a:lnTo>
                  <a:pt x="14040" y="7008"/>
                </a:lnTo>
                <a:lnTo>
                  <a:pt x="13699" y="7349"/>
                </a:lnTo>
                <a:lnTo>
                  <a:pt x="13675" y="7325"/>
                </a:lnTo>
                <a:lnTo>
                  <a:pt x="13505" y="7227"/>
                </a:lnTo>
                <a:lnTo>
                  <a:pt x="13334" y="7106"/>
                </a:lnTo>
                <a:lnTo>
                  <a:pt x="13018" y="6838"/>
                </a:lnTo>
                <a:lnTo>
                  <a:pt x="12799" y="6668"/>
                </a:lnTo>
                <a:lnTo>
                  <a:pt x="12702" y="6595"/>
                </a:lnTo>
                <a:lnTo>
                  <a:pt x="12580" y="6546"/>
                </a:lnTo>
                <a:lnTo>
                  <a:pt x="12799" y="6303"/>
                </a:lnTo>
                <a:lnTo>
                  <a:pt x="13018" y="6059"/>
                </a:lnTo>
                <a:close/>
                <a:moveTo>
                  <a:pt x="12385" y="6716"/>
                </a:moveTo>
                <a:lnTo>
                  <a:pt x="12483" y="6838"/>
                </a:lnTo>
                <a:lnTo>
                  <a:pt x="12580" y="6935"/>
                </a:lnTo>
                <a:lnTo>
                  <a:pt x="12799" y="7130"/>
                </a:lnTo>
                <a:lnTo>
                  <a:pt x="13091" y="7398"/>
                </a:lnTo>
                <a:lnTo>
                  <a:pt x="13407" y="7617"/>
                </a:lnTo>
                <a:lnTo>
                  <a:pt x="13018" y="8006"/>
                </a:lnTo>
                <a:lnTo>
                  <a:pt x="12921" y="8079"/>
                </a:lnTo>
                <a:lnTo>
                  <a:pt x="12823" y="7909"/>
                </a:lnTo>
                <a:lnTo>
                  <a:pt x="12653" y="7763"/>
                </a:lnTo>
                <a:lnTo>
                  <a:pt x="12312" y="7495"/>
                </a:lnTo>
                <a:lnTo>
                  <a:pt x="12093" y="7325"/>
                </a:lnTo>
                <a:lnTo>
                  <a:pt x="11972" y="7252"/>
                </a:lnTo>
                <a:lnTo>
                  <a:pt x="11850" y="7179"/>
                </a:lnTo>
                <a:lnTo>
                  <a:pt x="12385" y="6716"/>
                </a:lnTo>
                <a:close/>
                <a:moveTo>
                  <a:pt x="11631" y="7373"/>
                </a:moveTo>
                <a:lnTo>
                  <a:pt x="11729" y="7471"/>
                </a:lnTo>
                <a:lnTo>
                  <a:pt x="11850" y="7568"/>
                </a:lnTo>
                <a:lnTo>
                  <a:pt x="12093" y="7738"/>
                </a:lnTo>
                <a:lnTo>
                  <a:pt x="12434" y="8055"/>
                </a:lnTo>
                <a:lnTo>
                  <a:pt x="12556" y="8201"/>
                </a:lnTo>
                <a:lnTo>
                  <a:pt x="12702" y="8322"/>
                </a:lnTo>
                <a:lnTo>
                  <a:pt x="11948" y="9150"/>
                </a:lnTo>
                <a:lnTo>
                  <a:pt x="11680" y="8906"/>
                </a:lnTo>
                <a:lnTo>
                  <a:pt x="11364" y="8687"/>
                </a:lnTo>
                <a:lnTo>
                  <a:pt x="11072" y="8444"/>
                </a:lnTo>
                <a:lnTo>
                  <a:pt x="10780" y="8201"/>
                </a:lnTo>
                <a:lnTo>
                  <a:pt x="11096" y="7860"/>
                </a:lnTo>
                <a:lnTo>
                  <a:pt x="11193" y="7957"/>
                </a:lnTo>
                <a:lnTo>
                  <a:pt x="11291" y="8030"/>
                </a:lnTo>
                <a:lnTo>
                  <a:pt x="11461" y="8176"/>
                </a:lnTo>
                <a:lnTo>
                  <a:pt x="11777" y="8493"/>
                </a:lnTo>
                <a:lnTo>
                  <a:pt x="11972" y="8614"/>
                </a:lnTo>
                <a:lnTo>
                  <a:pt x="12166" y="8736"/>
                </a:lnTo>
                <a:lnTo>
                  <a:pt x="12288" y="8736"/>
                </a:lnTo>
                <a:lnTo>
                  <a:pt x="12337" y="8712"/>
                </a:lnTo>
                <a:lnTo>
                  <a:pt x="12361" y="8639"/>
                </a:lnTo>
                <a:lnTo>
                  <a:pt x="12361" y="8566"/>
                </a:lnTo>
                <a:lnTo>
                  <a:pt x="12337" y="8493"/>
                </a:lnTo>
                <a:lnTo>
                  <a:pt x="12118" y="8322"/>
                </a:lnTo>
                <a:lnTo>
                  <a:pt x="11899" y="8152"/>
                </a:lnTo>
                <a:lnTo>
                  <a:pt x="11461" y="7811"/>
                </a:lnTo>
                <a:lnTo>
                  <a:pt x="11291" y="7690"/>
                </a:lnTo>
                <a:lnTo>
                  <a:pt x="11631" y="7373"/>
                </a:lnTo>
                <a:close/>
                <a:moveTo>
                  <a:pt x="10634" y="8371"/>
                </a:moveTo>
                <a:lnTo>
                  <a:pt x="10731" y="8541"/>
                </a:lnTo>
                <a:lnTo>
                  <a:pt x="10853" y="8687"/>
                </a:lnTo>
                <a:lnTo>
                  <a:pt x="10974" y="8809"/>
                </a:lnTo>
                <a:lnTo>
                  <a:pt x="11145" y="8931"/>
                </a:lnTo>
                <a:lnTo>
                  <a:pt x="11461" y="9150"/>
                </a:lnTo>
                <a:lnTo>
                  <a:pt x="11753" y="9369"/>
                </a:lnTo>
                <a:lnTo>
                  <a:pt x="11461" y="9685"/>
                </a:lnTo>
                <a:lnTo>
                  <a:pt x="11145" y="9442"/>
                </a:lnTo>
                <a:lnTo>
                  <a:pt x="10828" y="9198"/>
                </a:lnTo>
                <a:lnTo>
                  <a:pt x="10585" y="8955"/>
                </a:lnTo>
                <a:lnTo>
                  <a:pt x="10463" y="8833"/>
                </a:lnTo>
                <a:lnTo>
                  <a:pt x="10317" y="8736"/>
                </a:lnTo>
                <a:lnTo>
                  <a:pt x="10634" y="8371"/>
                </a:lnTo>
                <a:close/>
                <a:moveTo>
                  <a:pt x="10196" y="8931"/>
                </a:moveTo>
                <a:lnTo>
                  <a:pt x="10269" y="9052"/>
                </a:lnTo>
                <a:lnTo>
                  <a:pt x="10366" y="9198"/>
                </a:lnTo>
                <a:lnTo>
                  <a:pt x="10609" y="9417"/>
                </a:lnTo>
                <a:lnTo>
                  <a:pt x="10901" y="9709"/>
                </a:lnTo>
                <a:lnTo>
                  <a:pt x="11072" y="9831"/>
                </a:lnTo>
                <a:lnTo>
                  <a:pt x="11242" y="9953"/>
                </a:lnTo>
                <a:lnTo>
                  <a:pt x="10415" y="10853"/>
                </a:lnTo>
                <a:lnTo>
                  <a:pt x="10317" y="10707"/>
                </a:lnTo>
                <a:lnTo>
                  <a:pt x="10196" y="10585"/>
                </a:lnTo>
                <a:lnTo>
                  <a:pt x="9904" y="10366"/>
                </a:lnTo>
                <a:lnTo>
                  <a:pt x="9636" y="10172"/>
                </a:lnTo>
                <a:lnTo>
                  <a:pt x="9466" y="10074"/>
                </a:lnTo>
                <a:lnTo>
                  <a:pt x="9320" y="10001"/>
                </a:lnTo>
                <a:lnTo>
                  <a:pt x="9563" y="9709"/>
                </a:lnTo>
                <a:lnTo>
                  <a:pt x="9782" y="9880"/>
                </a:lnTo>
                <a:lnTo>
                  <a:pt x="10001" y="10026"/>
                </a:lnTo>
                <a:lnTo>
                  <a:pt x="10244" y="10245"/>
                </a:lnTo>
                <a:lnTo>
                  <a:pt x="10390" y="10366"/>
                </a:lnTo>
                <a:lnTo>
                  <a:pt x="10536" y="10464"/>
                </a:lnTo>
                <a:lnTo>
                  <a:pt x="10609" y="10488"/>
                </a:lnTo>
                <a:lnTo>
                  <a:pt x="10658" y="10464"/>
                </a:lnTo>
                <a:lnTo>
                  <a:pt x="10731" y="10439"/>
                </a:lnTo>
                <a:lnTo>
                  <a:pt x="10780" y="10391"/>
                </a:lnTo>
                <a:lnTo>
                  <a:pt x="10804" y="10342"/>
                </a:lnTo>
                <a:lnTo>
                  <a:pt x="10828" y="10269"/>
                </a:lnTo>
                <a:lnTo>
                  <a:pt x="10804" y="10220"/>
                </a:lnTo>
                <a:lnTo>
                  <a:pt x="10755" y="10147"/>
                </a:lnTo>
                <a:lnTo>
                  <a:pt x="10220" y="9734"/>
                </a:lnTo>
                <a:lnTo>
                  <a:pt x="10001" y="9563"/>
                </a:lnTo>
                <a:lnTo>
                  <a:pt x="9904" y="9490"/>
                </a:lnTo>
                <a:lnTo>
                  <a:pt x="9782" y="9442"/>
                </a:lnTo>
                <a:lnTo>
                  <a:pt x="10196" y="8931"/>
                </a:lnTo>
                <a:close/>
                <a:moveTo>
                  <a:pt x="9125" y="10245"/>
                </a:moveTo>
                <a:lnTo>
                  <a:pt x="9247" y="10342"/>
                </a:lnTo>
                <a:lnTo>
                  <a:pt x="9368" y="10415"/>
                </a:lnTo>
                <a:lnTo>
                  <a:pt x="9612" y="10585"/>
                </a:lnTo>
                <a:lnTo>
                  <a:pt x="9904" y="10829"/>
                </a:lnTo>
                <a:lnTo>
                  <a:pt x="10050" y="10950"/>
                </a:lnTo>
                <a:lnTo>
                  <a:pt x="10220" y="11048"/>
                </a:lnTo>
                <a:lnTo>
                  <a:pt x="9685" y="11583"/>
                </a:lnTo>
                <a:lnTo>
                  <a:pt x="9685" y="11534"/>
                </a:lnTo>
                <a:lnTo>
                  <a:pt x="9660" y="11437"/>
                </a:lnTo>
                <a:lnTo>
                  <a:pt x="9587" y="11364"/>
                </a:lnTo>
                <a:lnTo>
                  <a:pt x="9417" y="11218"/>
                </a:lnTo>
                <a:lnTo>
                  <a:pt x="9222" y="11023"/>
                </a:lnTo>
                <a:lnTo>
                  <a:pt x="9028" y="10853"/>
                </a:lnTo>
                <a:lnTo>
                  <a:pt x="8906" y="10756"/>
                </a:lnTo>
                <a:lnTo>
                  <a:pt x="8736" y="10683"/>
                </a:lnTo>
                <a:lnTo>
                  <a:pt x="8833" y="10585"/>
                </a:lnTo>
                <a:lnTo>
                  <a:pt x="9125" y="10245"/>
                </a:lnTo>
                <a:close/>
                <a:moveTo>
                  <a:pt x="8468" y="10926"/>
                </a:moveTo>
                <a:lnTo>
                  <a:pt x="8687" y="11096"/>
                </a:lnTo>
                <a:lnTo>
                  <a:pt x="8930" y="11291"/>
                </a:lnTo>
                <a:lnTo>
                  <a:pt x="9052" y="11437"/>
                </a:lnTo>
                <a:lnTo>
                  <a:pt x="9198" y="11583"/>
                </a:lnTo>
                <a:lnTo>
                  <a:pt x="9271" y="11656"/>
                </a:lnTo>
                <a:lnTo>
                  <a:pt x="9344" y="11705"/>
                </a:lnTo>
                <a:lnTo>
                  <a:pt x="9441" y="11753"/>
                </a:lnTo>
                <a:lnTo>
                  <a:pt x="9539" y="11753"/>
                </a:lnTo>
                <a:lnTo>
                  <a:pt x="8468" y="12824"/>
                </a:lnTo>
                <a:lnTo>
                  <a:pt x="8152" y="12532"/>
                </a:lnTo>
                <a:lnTo>
                  <a:pt x="7811" y="12240"/>
                </a:lnTo>
                <a:lnTo>
                  <a:pt x="7470" y="11899"/>
                </a:lnTo>
                <a:lnTo>
                  <a:pt x="7349" y="11826"/>
                </a:lnTo>
                <a:lnTo>
                  <a:pt x="7738" y="11534"/>
                </a:lnTo>
                <a:lnTo>
                  <a:pt x="7860" y="11705"/>
                </a:lnTo>
                <a:lnTo>
                  <a:pt x="8006" y="11875"/>
                </a:lnTo>
                <a:lnTo>
                  <a:pt x="8371" y="12264"/>
                </a:lnTo>
                <a:lnTo>
                  <a:pt x="8517" y="12434"/>
                </a:lnTo>
                <a:lnTo>
                  <a:pt x="8590" y="12483"/>
                </a:lnTo>
                <a:lnTo>
                  <a:pt x="8687" y="12507"/>
                </a:lnTo>
                <a:lnTo>
                  <a:pt x="8736" y="12507"/>
                </a:lnTo>
                <a:lnTo>
                  <a:pt x="8809" y="12483"/>
                </a:lnTo>
                <a:lnTo>
                  <a:pt x="8833" y="12434"/>
                </a:lnTo>
                <a:lnTo>
                  <a:pt x="8857" y="12386"/>
                </a:lnTo>
                <a:lnTo>
                  <a:pt x="8857" y="12289"/>
                </a:lnTo>
                <a:lnTo>
                  <a:pt x="8809" y="12191"/>
                </a:lnTo>
                <a:lnTo>
                  <a:pt x="8760" y="12094"/>
                </a:lnTo>
                <a:lnTo>
                  <a:pt x="8663" y="11997"/>
                </a:lnTo>
                <a:lnTo>
                  <a:pt x="8492" y="11826"/>
                </a:lnTo>
                <a:lnTo>
                  <a:pt x="8322" y="11680"/>
                </a:lnTo>
                <a:lnTo>
                  <a:pt x="8152" y="11510"/>
                </a:lnTo>
                <a:lnTo>
                  <a:pt x="7957" y="11364"/>
                </a:lnTo>
                <a:lnTo>
                  <a:pt x="8468" y="10926"/>
                </a:lnTo>
                <a:close/>
                <a:moveTo>
                  <a:pt x="11047" y="2312"/>
                </a:moveTo>
                <a:lnTo>
                  <a:pt x="11120" y="2434"/>
                </a:lnTo>
                <a:lnTo>
                  <a:pt x="11218" y="2531"/>
                </a:lnTo>
                <a:lnTo>
                  <a:pt x="11437" y="2750"/>
                </a:lnTo>
                <a:lnTo>
                  <a:pt x="11850" y="3213"/>
                </a:lnTo>
                <a:lnTo>
                  <a:pt x="11826" y="3213"/>
                </a:lnTo>
                <a:lnTo>
                  <a:pt x="11193" y="3748"/>
                </a:lnTo>
                <a:lnTo>
                  <a:pt x="10609" y="4283"/>
                </a:lnTo>
                <a:lnTo>
                  <a:pt x="10025" y="4867"/>
                </a:lnTo>
                <a:lnTo>
                  <a:pt x="9490" y="5500"/>
                </a:lnTo>
                <a:lnTo>
                  <a:pt x="9174" y="5865"/>
                </a:lnTo>
                <a:lnTo>
                  <a:pt x="8857" y="6254"/>
                </a:lnTo>
                <a:lnTo>
                  <a:pt x="8517" y="6595"/>
                </a:lnTo>
                <a:lnTo>
                  <a:pt x="8176" y="6935"/>
                </a:lnTo>
                <a:lnTo>
                  <a:pt x="7373" y="7617"/>
                </a:lnTo>
                <a:lnTo>
                  <a:pt x="6984" y="7933"/>
                </a:lnTo>
                <a:lnTo>
                  <a:pt x="6594" y="8274"/>
                </a:lnTo>
                <a:lnTo>
                  <a:pt x="6229" y="8639"/>
                </a:lnTo>
                <a:lnTo>
                  <a:pt x="5864" y="9004"/>
                </a:lnTo>
                <a:lnTo>
                  <a:pt x="5183" y="9782"/>
                </a:lnTo>
                <a:lnTo>
                  <a:pt x="4502" y="10537"/>
                </a:lnTo>
                <a:lnTo>
                  <a:pt x="4137" y="10902"/>
                </a:lnTo>
                <a:lnTo>
                  <a:pt x="3772" y="11242"/>
                </a:lnTo>
                <a:lnTo>
                  <a:pt x="3115" y="11802"/>
                </a:lnTo>
                <a:lnTo>
                  <a:pt x="2799" y="12118"/>
                </a:lnTo>
                <a:lnTo>
                  <a:pt x="2507" y="12434"/>
                </a:lnTo>
                <a:lnTo>
                  <a:pt x="2263" y="12702"/>
                </a:lnTo>
                <a:lnTo>
                  <a:pt x="2166" y="12848"/>
                </a:lnTo>
                <a:lnTo>
                  <a:pt x="2069" y="13018"/>
                </a:lnTo>
                <a:lnTo>
                  <a:pt x="1850" y="12824"/>
                </a:lnTo>
                <a:lnTo>
                  <a:pt x="1460" y="12459"/>
                </a:lnTo>
                <a:lnTo>
                  <a:pt x="1266" y="12264"/>
                </a:lnTo>
                <a:lnTo>
                  <a:pt x="1047" y="12118"/>
                </a:lnTo>
                <a:lnTo>
                  <a:pt x="1047" y="12070"/>
                </a:lnTo>
                <a:lnTo>
                  <a:pt x="1193" y="11997"/>
                </a:lnTo>
                <a:lnTo>
                  <a:pt x="1339" y="11924"/>
                </a:lnTo>
                <a:lnTo>
                  <a:pt x="1460" y="11826"/>
                </a:lnTo>
                <a:lnTo>
                  <a:pt x="1582" y="11705"/>
                </a:lnTo>
                <a:lnTo>
                  <a:pt x="2020" y="11218"/>
                </a:lnTo>
                <a:lnTo>
                  <a:pt x="2385" y="10853"/>
                </a:lnTo>
                <a:lnTo>
                  <a:pt x="2774" y="10537"/>
                </a:lnTo>
                <a:lnTo>
                  <a:pt x="3577" y="9880"/>
                </a:lnTo>
                <a:lnTo>
                  <a:pt x="3942" y="9539"/>
                </a:lnTo>
                <a:lnTo>
                  <a:pt x="4307" y="9198"/>
                </a:lnTo>
                <a:lnTo>
                  <a:pt x="5037" y="8468"/>
                </a:lnTo>
                <a:lnTo>
                  <a:pt x="5718" y="7738"/>
                </a:lnTo>
                <a:lnTo>
                  <a:pt x="6400" y="7008"/>
                </a:lnTo>
                <a:lnTo>
                  <a:pt x="7081" y="6303"/>
                </a:lnTo>
                <a:lnTo>
                  <a:pt x="7787" y="5621"/>
                </a:lnTo>
                <a:lnTo>
                  <a:pt x="8468" y="4940"/>
                </a:lnTo>
                <a:lnTo>
                  <a:pt x="9149" y="4259"/>
                </a:lnTo>
                <a:lnTo>
                  <a:pt x="10074" y="3261"/>
                </a:lnTo>
                <a:lnTo>
                  <a:pt x="10561" y="2775"/>
                </a:lnTo>
                <a:lnTo>
                  <a:pt x="11047" y="2312"/>
                </a:lnTo>
                <a:close/>
                <a:moveTo>
                  <a:pt x="7154" y="11997"/>
                </a:moveTo>
                <a:lnTo>
                  <a:pt x="7203" y="12094"/>
                </a:lnTo>
                <a:lnTo>
                  <a:pt x="7251" y="12167"/>
                </a:lnTo>
                <a:lnTo>
                  <a:pt x="7422" y="12386"/>
                </a:lnTo>
                <a:lnTo>
                  <a:pt x="7592" y="12580"/>
                </a:lnTo>
                <a:lnTo>
                  <a:pt x="7884" y="12872"/>
                </a:lnTo>
                <a:lnTo>
                  <a:pt x="8030" y="12994"/>
                </a:lnTo>
                <a:lnTo>
                  <a:pt x="8200" y="13091"/>
                </a:lnTo>
                <a:lnTo>
                  <a:pt x="7835" y="13481"/>
                </a:lnTo>
                <a:lnTo>
                  <a:pt x="7811" y="13432"/>
                </a:lnTo>
                <a:lnTo>
                  <a:pt x="7787" y="13408"/>
                </a:lnTo>
                <a:lnTo>
                  <a:pt x="7616" y="13262"/>
                </a:lnTo>
                <a:lnTo>
                  <a:pt x="7446" y="13140"/>
                </a:lnTo>
                <a:lnTo>
                  <a:pt x="7251" y="13018"/>
                </a:lnTo>
                <a:lnTo>
                  <a:pt x="7057" y="12872"/>
                </a:lnTo>
                <a:lnTo>
                  <a:pt x="6716" y="12580"/>
                </a:lnTo>
                <a:lnTo>
                  <a:pt x="6643" y="12532"/>
                </a:lnTo>
                <a:lnTo>
                  <a:pt x="6594" y="12507"/>
                </a:lnTo>
                <a:lnTo>
                  <a:pt x="6862" y="12240"/>
                </a:lnTo>
                <a:lnTo>
                  <a:pt x="7154" y="11997"/>
                </a:lnTo>
                <a:close/>
                <a:moveTo>
                  <a:pt x="6424" y="12702"/>
                </a:moveTo>
                <a:lnTo>
                  <a:pt x="6448" y="12775"/>
                </a:lnTo>
                <a:lnTo>
                  <a:pt x="6473" y="12848"/>
                </a:lnTo>
                <a:lnTo>
                  <a:pt x="6667" y="13043"/>
                </a:lnTo>
                <a:lnTo>
                  <a:pt x="6862" y="13213"/>
                </a:lnTo>
                <a:lnTo>
                  <a:pt x="7032" y="13359"/>
                </a:lnTo>
                <a:lnTo>
                  <a:pt x="7227" y="13481"/>
                </a:lnTo>
                <a:lnTo>
                  <a:pt x="7446" y="13602"/>
                </a:lnTo>
                <a:lnTo>
                  <a:pt x="7568" y="13627"/>
                </a:lnTo>
                <a:lnTo>
                  <a:pt x="7689" y="13627"/>
                </a:lnTo>
                <a:lnTo>
                  <a:pt x="7470" y="13846"/>
                </a:lnTo>
                <a:lnTo>
                  <a:pt x="7300" y="14040"/>
                </a:lnTo>
                <a:lnTo>
                  <a:pt x="7276" y="14016"/>
                </a:lnTo>
                <a:lnTo>
                  <a:pt x="6911" y="13797"/>
                </a:lnTo>
                <a:lnTo>
                  <a:pt x="6570" y="13554"/>
                </a:lnTo>
                <a:lnTo>
                  <a:pt x="6302" y="13335"/>
                </a:lnTo>
                <a:lnTo>
                  <a:pt x="6035" y="13164"/>
                </a:lnTo>
                <a:lnTo>
                  <a:pt x="6108" y="13043"/>
                </a:lnTo>
                <a:lnTo>
                  <a:pt x="6424" y="12702"/>
                </a:lnTo>
                <a:close/>
                <a:moveTo>
                  <a:pt x="5889" y="13335"/>
                </a:moveTo>
                <a:lnTo>
                  <a:pt x="5962" y="13456"/>
                </a:lnTo>
                <a:lnTo>
                  <a:pt x="6059" y="13578"/>
                </a:lnTo>
                <a:lnTo>
                  <a:pt x="6278" y="13797"/>
                </a:lnTo>
                <a:lnTo>
                  <a:pt x="6643" y="14089"/>
                </a:lnTo>
                <a:lnTo>
                  <a:pt x="6813" y="14211"/>
                </a:lnTo>
                <a:lnTo>
                  <a:pt x="7032" y="14308"/>
                </a:lnTo>
                <a:lnTo>
                  <a:pt x="6692" y="14673"/>
                </a:lnTo>
                <a:lnTo>
                  <a:pt x="6619" y="14624"/>
                </a:lnTo>
                <a:lnTo>
                  <a:pt x="6497" y="14600"/>
                </a:lnTo>
                <a:lnTo>
                  <a:pt x="6375" y="14527"/>
                </a:lnTo>
                <a:lnTo>
                  <a:pt x="6254" y="14454"/>
                </a:lnTo>
                <a:lnTo>
                  <a:pt x="6132" y="14381"/>
                </a:lnTo>
                <a:lnTo>
                  <a:pt x="5913" y="14186"/>
                </a:lnTo>
                <a:lnTo>
                  <a:pt x="5718" y="14016"/>
                </a:lnTo>
                <a:lnTo>
                  <a:pt x="5597" y="13943"/>
                </a:lnTo>
                <a:lnTo>
                  <a:pt x="5451" y="13846"/>
                </a:lnTo>
                <a:lnTo>
                  <a:pt x="5889" y="13335"/>
                </a:lnTo>
                <a:close/>
                <a:moveTo>
                  <a:pt x="12191" y="3553"/>
                </a:moveTo>
                <a:lnTo>
                  <a:pt x="12653" y="4040"/>
                </a:lnTo>
                <a:lnTo>
                  <a:pt x="13432" y="4916"/>
                </a:lnTo>
                <a:lnTo>
                  <a:pt x="13164" y="5208"/>
                </a:lnTo>
                <a:lnTo>
                  <a:pt x="12896" y="5500"/>
                </a:lnTo>
                <a:lnTo>
                  <a:pt x="12361" y="6108"/>
                </a:lnTo>
                <a:lnTo>
                  <a:pt x="12045" y="6424"/>
                </a:lnTo>
                <a:lnTo>
                  <a:pt x="11729" y="6716"/>
                </a:lnTo>
                <a:lnTo>
                  <a:pt x="11388" y="7008"/>
                </a:lnTo>
                <a:lnTo>
                  <a:pt x="11047" y="7300"/>
                </a:lnTo>
                <a:lnTo>
                  <a:pt x="10731" y="7617"/>
                </a:lnTo>
                <a:lnTo>
                  <a:pt x="10415" y="7957"/>
                </a:lnTo>
                <a:lnTo>
                  <a:pt x="9806" y="8687"/>
                </a:lnTo>
                <a:lnTo>
                  <a:pt x="9247" y="9417"/>
                </a:lnTo>
                <a:lnTo>
                  <a:pt x="8638" y="10147"/>
                </a:lnTo>
                <a:lnTo>
                  <a:pt x="8346" y="10464"/>
                </a:lnTo>
                <a:lnTo>
                  <a:pt x="8006" y="10756"/>
                </a:lnTo>
                <a:lnTo>
                  <a:pt x="7324" y="11340"/>
                </a:lnTo>
                <a:lnTo>
                  <a:pt x="6643" y="11899"/>
                </a:lnTo>
                <a:lnTo>
                  <a:pt x="6302" y="12191"/>
                </a:lnTo>
                <a:lnTo>
                  <a:pt x="6010" y="12532"/>
                </a:lnTo>
                <a:lnTo>
                  <a:pt x="5475" y="13164"/>
                </a:lnTo>
                <a:lnTo>
                  <a:pt x="4940" y="13773"/>
                </a:lnTo>
                <a:lnTo>
                  <a:pt x="4672" y="14016"/>
                </a:lnTo>
                <a:lnTo>
                  <a:pt x="4404" y="14235"/>
                </a:lnTo>
                <a:lnTo>
                  <a:pt x="4137" y="14454"/>
                </a:lnTo>
                <a:lnTo>
                  <a:pt x="4015" y="14600"/>
                </a:lnTo>
                <a:lnTo>
                  <a:pt x="3918" y="14722"/>
                </a:lnTo>
                <a:lnTo>
                  <a:pt x="3480" y="14284"/>
                </a:lnTo>
                <a:lnTo>
                  <a:pt x="3042" y="13846"/>
                </a:lnTo>
                <a:lnTo>
                  <a:pt x="2361" y="13262"/>
                </a:lnTo>
                <a:lnTo>
                  <a:pt x="2482" y="13164"/>
                </a:lnTo>
                <a:lnTo>
                  <a:pt x="2604" y="13043"/>
                </a:lnTo>
                <a:lnTo>
                  <a:pt x="2774" y="12799"/>
                </a:lnTo>
                <a:lnTo>
                  <a:pt x="3066" y="12507"/>
                </a:lnTo>
                <a:lnTo>
                  <a:pt x="3358" y="12216"/>
                </a:lnTo>
                <a:lnTo>
                  <a:pt x="3967" y="11680"/>
                </a:lnTo>
                <a:lnTo>
                  <a:pt x="4380" y="11315"/>
                </a:lnTo>
                <a:lnTo>
                  <a:pt x="4745" y="10950"/>
                </a:lnTo>
                <a:lnTo>
                  <a:pt x="5475" y="10172"/>
                </a:lnTo>
                <a:lnTo>
                  <a:pt x="6181" y="9393"/>
                </a:lnTo>
                <a:lnTo>
                  <a:pt x="6546" y="9004"/>
                </a:lnTo>
                <a:lnTo>
                  <a:pt x="6935" y="8614"/>
                </a:lnTo>
                <a:lnTo>
                  <a:pt x="7324" y="8274"/>
                </a:lnTo>
                <a:lnTo>
                  <a:pt x="7714" y="7933"/>
                </a:lnTo>
                <a:lnTo>
                  <a:pt x="8517" y="7276"/>
                </a:lnTo>
                <a:lnTo>
                  <a:pt x="8857" y="6935"/>
                </a:lnTo>
                <a:lnTo>
                  <a:pt x="9198" y="6595"/>
                </a:lnTo>
                <a:lnTo>
                  <a:pt x="9514" y="6205"/>
                </a:lnTo>
                <a:lnTo>
                  <a:pt x="9831" y="5840"/>
                </a:lnTo>
                <a:lnTo>
                  <a:pt x="10171" y="5427"/>
                </a:lnTo>
                <a:lnTo>
                  <a:pt x="10488" y="5062"/>
                </a:lnTo>
                <a:lnTo>
                  <a:pt x="10853" y="4697"/>
                </a:lnTo>
                <a:lnTo>
                  <a:pt x="11242" y="4356"/>
                </a:lnTo>
                <a:lnTo>
                  <a:pt x="11729" y="3967"/>
                </a:lnTo>
                <a:lnTo>
                  <a:pt x="11972" y="3772"/>
                </a:lnTo>
                <a:lnTo>
                  <a:pt x="12191" y="3553"/>
                </a:lnTo>
                <a:close/>
                <a:moveTo>
                  <a:pt x="5232" y="14065"/>
                </a:moveTo>
                <a:lnTo>
                  <a:pt x="5353" y="14186"/>
                </a:lnTo>
                <a:lnTo>
                  <a:pt x="5451" y="14308"/>
                </a:lnTo>
                <a:lnTo>
                  <a:pt x="5645" y="14454"/>
                </a:lnTo>
                <a:lnTo>
                  <a:pt x="5816" y="14624"/>
                </a:lnTo>
                <a:lnTo>
                  <a:pt x="5986" y="14770"/>
                </a:lnTo>
                <a:lnTo>
                  <a:pt x="6181" y="14892"/>
                </a:lnTo>
                <a:lnTo>
                  <a:pt x="6375" y="14989"/>
                </a:lnTo>
                <a:lnTo>
                  <a:pt x="6108" y="15281"/>
                </a:lnTo>
                <a:lnTo>
                  <a:pt x="5937" y="15452"/>
                </a:lnTo>
                <a:lnTo>
                  <a:pt x="5937" y="15403"/>
                </a:lnTo>
                <a:lnTo>
                  <a:pt x="5889" y="15354"/>
                </a:lnTo>
                <a:lnTo>
                  <a:pt x="5597" y="15038"/>
                </a:lnTo>
                <a:lnTo>
                  <a:pt x="5280" y="14746"/>
                </a:lnTo>
                <a:lnTo>
                  <a:pt x="5086" y="14576"/>
                </a:lnTo>
                <a:lnTo>
                  <a:pt x="4964" y="14503"/>
                </a:lnTo>
                <a:lnTo>
                  <a:pt x="4867" y="14430"/>
                </a:lnTo>
                <a:lnTo>
                  <a:pt x="5037" y="14284"/>
                </a:lnTo>
                <a:lnTo>
                  <a:pt x="5232" y="14065"/>
                </a:lnTo>
                <a:close/>
                <a:moveTo>
                  <a:pt x="852" y="15476"/>
                </a:moveTo>
                <a:lnTo>
                  <a:pt x="974" y="15598"/>
                </a:lnTo>
                <a:lnTo>
                  <a:pt x="1412" y="16036"/>
                </a:lnTo>
                <a:lnTo>
                  <a:pt x="1363" y="16011"/>
                </a:lnTo>
                <a:lnTo>
                  <a:pt x="1290" y="15987"/>
                </a:lnTo>
                <a:lnTo>
                  <a:pt x="852" y="15476"/>
                </a:lnTo>
                <a:close/>
                <a:moveTo>
                  <a:pt x="4575" y="14673"/>
                </a:moveTo>
                <a:lnTo>
                  <a:pt x="4696" y="14795"/>
                </a:lnTo>
                <a:lnTo>
                  <a:pt x="4818" y="14892"/>
                </a:lnTo>
                <a:lnTo>
                  <a:pt x="5037" y="15087"/>
                </a:lnTo>
                <a:lnTo>
                  <a:pt x="5329" y="15354"/>
                </a:lnTo>
                <a:lnTo>
                  <a:pt x="5597" y="15622"/>
                </a:lnTo>
                <a:lnTo>
                  <a:pt x="5670" y="15671"/>
                </a:lnTo>
                <a:lnTo>
                  <a:pt x="5718" y="15671"/>
                </a:lnTo>
                <a:lnTo>
                  <a:pt x="5378" y="15987"/>
                </a:lnTo>
                <a:lnTo>
                  <a:pt x="5232" y="16109"/>
                </a:lnTo>
                <a:lnTo>
                  <a:pt x="5183" y="16060"/>
                </a:lnTo>
                <a:lnTo>
                  <a:pt x="5110" y="16036"/>
                </a:lnTo>
                <a:lnTo>
                  <a:pt x="4088" y="14916"/>
                </a:lnTo>
                <a:lnTo>
                  <a:pt x="4210" y="14868"/>
                </a:lnTo>
                <a:lnTo>
                  <a:pt x="4331" y="14819"/>
                </a:lnTo>
                <a:lnTo>
                  <a:pt x="4453" y="14746"/>
                </a:lnTo>
                <a:lnTo>
                  <a:pt x="4575" y="14673"/>
                </a:lnTo>
                <a:close/>
                <a:moveTo>
                  <a:pt x="755" y="16230"/>
                </a:moveTo>
                <a:lnTo>
                  <a:pt x="1071" y="16498"/>
                </a:lnTo>
                <a:lnTo>
                  <a:pt x="1071" y="16522"/>
                </a:lnTo>
                <a:lnTo>
                  <a:pt x="998" y="16474"/>
                </a:lnTo>
                <a:lnTo>
                  <a:pt x="925" y="16449"/>
                </a:lnTo>
                <a:lnTo>
                  <a:pt x="852" y="16376"/>
                </a:lnTo>
                <a:lnTo>
                  <a:pt x="755" y="16230"/>
                </a:lnTo>
                <a:close/>
                <a:moveTo>
                  <a:pt x="1047" y="12532"/>
                </a:moveTo>
                <a:lnTo>
                  <a:pt x="1168" y="12678"/>
                </a:lnTo>
                <a:lnTo>
                  <a:pt x="1314" y="12824"/>
                </a:lnTo>
                <a:lnTo>
                  <a:pt x="1582" y="13067"/>
                </a:lnTo>
                <a:lnTo>
                  <a:pt x="2166" y="13602"/>
                </a:lnTo>
                <a:lnTo>
                  <a:pt x="2750" y="14113"/>
                </a:lnTo>
                <a:lnTo>
                  <a:pt x="3018" y="14357"/>
                </a:lnTo>
                <a:lnTo>
                  <a:pt x="3261" y="14600"/>
                </a:lnTo>
                <a:lnTo>
                  <a:pt x="3723" y="15135"/>
                </a:lnTo>
                <a:lnTo>
                  <a:pt x="4185" y="15646"/>
                </a:lnTo>
                <a:lnTo>
                  <a:pt x="4672" y="16157"/>
                </a:lnTo>
                <a:lnTo>
                  <a:pt x="4404" y="16230"/>
                </a:lnTo>
                <a:lnTo>
                  <a:pt x="4112" y="16303"/>
                </a:lnTo>
                <a:lnTo>
                  <a:pt x="3553" y="16376"/>
                </a:lnTo>
                <a:lnTo>
                  <a:pt x="2969" y="16425"/>
                </a:lnTo>
                <a:lnTo>
                  <a:pt x="2409" y="16498"/>
                </a:lnTo>
                <a:lnTo>
                  <a:pt x="2288" y="16522"/>
                </a:lnTo>
                <a:lnTo>
                  <a:pt x="2263" y="16474"/>
                </a:lnTo>
                <a:lnTo>
                  <a:pt x="2142" y="16230"/>
                </a:lnTo>
                <a:lnTo>
                  <a:pt x="1996" y="16011"/>
                </a:lnTo>
                <a:lnTo>
                  <a:pt x="1801" y="15792"/>
                </a:lnTo>
                <a:lnTo>
                  <a:pt x="1606" y="15598"/>
                </a:lnTo>
                <a:lnTo>
                  <a:pt x="1168" y="15233"/>
                </a:lnTo>
                <a:lnTo>
                  <a:pt x="730" y="14892"/>
                </a:lnTo>
                <a:lnTo>
                  <a:pt x="779" y="14600"/>
                </a:lnTo>
                <a:lnTo>
                  <a:pt x="925" y="13262"/>
                </a:lnTo>
                <a:lnTo>
                  <a:pt x="1047" y="12532"/>
                </a:lnTo>
                <a:close/>
                <a:moveTo>
                  <a:pt x="1436" y="16644"/>
                </a:moveTo>
                <a:lnTo>
                  <a:pt x="1533" y="16717"/>
                </a:lnTo>
                <a:lnTo>
                  <a:pt x="1387" y="16741"/>
                </a:lnTo>
                <a:lnTo>
                  <a:pt x="1436" y="16644"/>
                </a:lnTo>
                <a:close/>
                <a:moveTo>
                  <a:pt x="536" y="16741"/>
                </a:moveTo>
                <a:lnTo>
                  <a:pt x="584" y="16766"/>
                </a:lnTo>
                <a:lnTo>
                  <a:pt x="609" y="16766"/>
                </a:lnTo>
                <a:lnTo>
                  <a:pt x="682" y="16814"/>
                </a:lnTo>
                <a:lnTo>
                  <a:pt x="779" y="16839"/>
                </a:lnTo>
                <a:lnTo>
                  <a:pt x="876" y="16839"/>
                </a:lnTo>
                <a:lnTo>
                  <a:pt x="974" y="16814"/>
                </a:lnTo>
                <a:lnTo>
                  <a:pt x="974" y="16839"/>
                </a:lnTo>
                <a:lnTo>
                  <a:pt x="755" y="16887"/>
                </a:lnTo>
                <a:lnTo>
                  <a:pt x="511" y="16936"/>
                </a:lnTo>
                <a:lnTo>
                  <a:pt x="536" y="16741"/>
                </a:lnTo>
                <a:close/>
                <a:moveTo>
                  <a:pt x="13967" y="1"/>
                </a:moveTo>
                <a:lnTo>
                  <a:pt x="13602" y="25"/>
                </a:lnTo>
                <a:lnTo>
                  <a:pt x="13261" y="74"/>
                </a:lnTo>
                <a:lnTo>
                  <a:pt x="12945" y="195"/>
                </a:lnTo>
                <a:lnTo>
                  <a:pt x="12629" y="341"/>
                </a:lnTo>
                <a:lnTo>
                  <a:pt x="12337" y="560"/>
                </a:lnTo>
                <a:lnTo>
                  <a:pt x="12021" y="828"/>
                </a:lnTo>
                <a:lnTo>
                  <a:pt x="11875" y="974"/>
                </a:lnTo>
                <a:lnTo>
                  <a:pt x="11826" y="1071"/>
                </a:lnTo>
                <a:lnTo>
                  <a:pt x="11777" y="1169"/>
                </a:lnTo>
                <a:lnTo>
                  <a:pt x="11704" y="1193"/>
                </a:lnTo>
                <a:lnTo>
                  <a:pt x="11339" y="1485"/>
                </a:lnTo>
                <a:lnTo>
                  <a:pt x="10999" y="1777"/>
                </a:lnTo>
                <a:lnTo>
                  <a:pt x="10317" y="2385"/>
                </a:lnTo>
                <a:lnTo>
                  <a:pt x="9685" y="3042"/>
                </a:lnTo>
                <a:lnTo>
                  <a:pt x="9052" y="3699"/>
                </a:lnTo>
                <a:lnTo>
                  <a:pt x="8395" y="4405"/>
                </a:lnTo>
                <a:lnTo>
                  <a:pt x="7714" y="5086"/>
                </a:lnTo>
                <a:lnTo>
                  <a:pt x="7032" y="5743"/>
                </a:lnTo>
                <a:lnTo>
                  <a:pt x="6351" y="6449"/>
                </a:lnTo>
                <a:lnTo>
                  <a:pt x="4964" y="7933"/>
                </a:lnTo>
                <a:lnTo>
                  <a:pt x="4258" y="8663"/>
                </a:lnTo>
                <a:lnTo>
                  <a:pt x="3894" y="9004"/>
                </a:lnTo>
                <a:lnTo>
                  <a:pt x="3529" y="9344"/>
                </a:lnTo>
                <a:lnTo>
                  <a:pt x="2190" y="10537"/>
                </a:lnTo>
                <a:lnTo>
                  <a:pt x="1558" y="11145"/>
                </a:lnTo>
                <a:lnTo>
                  <a:pt x="925" y="11778"/>
                </a:lnTo>
                <a:lnTo>
                  <a:pt x="876" y="11753"/>
                </a:lnTo>
                <a:lnTo>
                  <a:pt x="803" y="11778"/>
                </a:lnTo>
                <a:lnTo>
                  <a:pt x="755" y="11802"/>
                </a:lnTo>
                <a:lnTo>
                  <a:pt x="706" y="11851"/>
                </a:lnTo>
                <a:lnTo>
                  <a:pt x="609" y="12118"/>
                </a:lnTo>
                <a:lnTo>
                  <a:pt x="511" y="12386"/>
                </a:lnTo>
                <a:lnTo>
                  <a:pt x="463" y="12702"/>
                </a:lnTo>
                <a:lnTo>
                  <a:pt x="414" y="12994"/>
                </a:lnTo>
                <a:lnTo>
                  <a:pt x="365" y="13627"/>
                </a:lnTo>
                <a:lnTo>
                  <a:pt x="292" y="14211"/>
                </a:lnTo>
                <a:lnTo>
                  <a:pt x="98" y="15646"/>
                </a:lnTo>
                <a:lnTo>
                  <a:pt x="25" y="16376"/>
                </a:lnTo>
                <a:lnTo>
                  <a:pt x="0" y="16717"/>
                </a:lnTo>
                <a:lnTo>
                  <a:pt x="0" y="17082"/>
                </a:lnTo>
                <a:lnTo>
                  <a:pt x="0" y="17155"/>
                </a:lnTo>
                <a:lnTo>
                  <a:pt x="25" y="17204"/>
                </a:lnTo>
                <a:lnTo>
                  <a:pt x="122" y="17277"/>
                </a:lnTo>
                <a:lnTo>
                  <a:pt x="219" y="17325"/>
                </a:lnTo>
                <a:lnTo>
                  <a:pt x="341" y="17325"/>
                </a:lnTo>
                <a:lnTo>
                  <a:pt x="438" y="17350"/>
                </a:lnTo>
                <a:lnTo>
                  <a:pt x="560" y="17374"/>
                </a:lnTo>
                <a:lnTo>
                  <a:pt x="803" y="17398"/>
                </a:lnTo>
                <a:lnTo>
                  <a:pt x="1047" y="17350"/>
                </a:lnTo>
                <a:lnTo>
                  <a:pt x="1339" y="17301"/>
                </a:lnTo>
                <a:lnTo>
                  <a:pt x="1874" y="17131"/>
                </a:lnTo>
                <a:lnTo>
                  <a:pt x="2312" y="17009"/>
                </a:lnTo>
                <a:lnTo>
                  <a:pt x="2677" y="16936"/>
                </a:lnTo>
                <a:lnTo>
                  <a:pt x="3018" y="16887"/>
                </a:lnTo>
                <a:lnTo>
                  <a:pt x="3723" y="16839"/>
                </a:lnTo>
                <a:lnTo>
                  <a:pt x="4088" y="16790"/>
                </a:lnTo>
                <a:lnTo>
                  <a:pt x="4429" y="16741"/>
                </a:lnTo>
                <a:lnTo>
                  <a:pt x="4769" y="16644"/>
                </a:lnTo>
                <a:lnTo>
                  <a:pt x="5110" y="16522"/>
                </a:lnTo>
                <a:lnTo>
                  <a:pt x="5159" y="16498"/>
                </a:lnTo>
                <a:lnTo>
                  <a:pt x="5207" y="16449"/>
                </a:lnTo>
                <a:lnTo>
                  <a:pt x="5353" y="16401"/>
                </a:lnTo>
                <a:lnTo>
                  <a:pt x="5499" y="16328"/>
                </a:lnTo>
                <a:lnTo>
                  <a:pt x="5645" y="16255"/>
                </a:lnTo>
                <a:lnTo>
                  <a:pt x="5791" y="16133"/>
                </a:lnTo>
                <a:lnTo>
                  <a:pt x="6035" y="15890"/>
                </a:lnTo>
                <a:lnTo>
                  <a:pt x="6254" y="15671"/>
                </a:lnTo>
                <a:lnTo>
                  <a:pt x="6959" y="14965"/>
                </a:lnTo>
                <a:lnTo>
                  <a:pt x="7641" y="14284"/>
                </a:lnTo>
                <a:lnTo>
                  <a:pt x="9101" y="12824"/>
                </a:lnTo>
                <a:lnTo>
                  <a:pt x="10536" y="11364"/>
                </a:lnTo>
                <a:lnTo>
                  <a:pt x="11218" y="10658"/>
                </a:lnTo>
                <a:lnTo>
                  <a:pt x="11875" y="9904"/>
                </a:lnTo>
                <a:lnTo>
                  <a:pt x="12531" y="9174"/>
                </a:lnTo>
                <a:lnTo>
                  <a:pt x="13213" y="8444"/>
                </a:lnTo>
                <a:lnTo>
                  <a:pt x="13870" y="7811"/>
                </a:lnTo>
                <a:lnTo>
                  <a:pt x="14527" y="7179"/>
                </a:lnTo>
                <a:lnTo>
                  <a:pt x="15184" y="6522"/>
                </a:lnTo>
                <a:lnTo>
                  <a:pt x="15500" y="6205"/>
                </a:lnTo>
                <a:lnTo>
                  <a:pt x="15816" y="5840"/>
                </a:lnTo>
                <a:lnTo>
                  <a:pt x="15889" y="5792"/>
                </a:lnTo>
                <a:lnTo>
                  <a:pt x="15987" y="5767"/>
                </a:lnTo>
                <a:lnTo>
                  <a:pt x="16060" y="5694"/>
                </a:lnTo>
                <a:lnTo>
                  <a:pt x="16108" y="5621"/>
                </a:lnTo>
                <a:lnTo>
                  <a:pt x="16133" y="5524"/>
                </a:lnTo>
                <a:lnTo>
                  <a:pt x="16376" y="5208"/>
                </a:lnTo>
                <a:lnTo>
                  <a:pt x="16595" y="4891"/>
                </a:lnTo>
                <a:lnTo>
                  <a:pt x="16814" y="4551"/>
                </a:lnTo>
                <a:lnTo>
                  <a:pt x="16984" y="4210"/>
                </a:lnTo>
                <a:lnTo>
                  <a:pt x="17106" y="3845"/>
                </a:lnTo>
                <a:lnTo>
                  <a:pt x="17203" y="3480"/>
                </a:lnTo>
                <a:lnTo>
                  <a:pt x="17228" y="3140"/>
                </a:lnTo>
                <a:lnTo>
                  <a:pt x="17203" y="2799"/>
                </a:lnTo>
                <a:lnTo>
                  <a:pt x="17130" y="2458"/>
                </a:lnTo>
                <a:lnTo>
                  <a:pt x="17009" y="2142"/>
                </a:lnTo>
                <a:lnTo>
                  <a:pt x="16863" y="1826"/>
                </a:lnTo>
                <a:lnTo>
                  <a:pt x="16668" y="1534"/>
                </a:lnTo>
                <a:lnTo>
                  <a:pt x="16449" y="1266"/>
                </a:lnTo>
                <a:lnTo>
                  <a:pt x="16230" y="998"/>
                </a:lnTo>
                <a:lnTo>
                  <a:pt x="15962" y="779"/>
                </a:lnTo>
                <a:lnTo>
                  <a:pt x="15670" y="560"/>
                </a:lnTo>
                <a:lnTo>
                  <a:pt x="15354" y="390"/>
                </a:lnTo>
                <a:lnTo>
                  <a:pt x="15013" y="244"/>
                </a:lnTo>
                <a:lnTo>
                  <a:pt x="14673" y="122"/>
                </a:lnTo>
                <a:lnTo>
                  <a:pt x="14332" y="49"/>
                </a:lnTo>
                <a:lnTo>
                  <a:pt x="13967" y="1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3720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FAFF87E-B06D-AA48-AB44-229F8DB8E03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4330" y="1896750"/>
            <a:ext cx="1356706" cy="135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C5095E2-E385-C443-8795-DEF318029D0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29462" y="1105587"/>
            <a:ext cx="4650756" cy="3544081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210FC1CB-5740-D049-95DD-8B30CB594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Analogous</a:t>
            </a:r>
            <a:br>
              <a:rPr lang="en-US" dirty="0"/>
            </a:br>
            <a:endParaRPr lang="en-US" dirty="0"/>
          </a:p>
        </p:txBody>
      </p:sp>
      <p:sp>
        <p:nvSpPr>
          <p:cNvPr id="6" name="Google Shape;372;p36">
            <a:extLst>
              <a:ext uri="{FF2B5EF4-FFF2-40B4-BE49-F238E27FC236}">
                <a16:creationId xmlns:a16="http://schemas.microsoft.com/office/drawing/2014/main" id="{2853EAD1-98A0-C84A-B464-A5213E5DB71D}"/>
              </a:ext>
            </a:extLst>
          </p:cNvPr>
          <p:cNvSpPr/>
          <p:nvPr/>
        </p:nvSpPr>
        <p:spPr>
          <a:xfrm>
            <a:off x="8413531" y="348358"/>
            <a:ext cx="440797" cy="445172"/>
          </a:xfrm>
          <a:custGeom>
            <a:avLst/>
            <a:gdLst/>
            <a:ahLst/>
            <a:cxnLst/>
            <a:rect l="l" t="t" r="r" b="b"/>
            <a:pathLst>
              <a:path w="17228" h="17399" extrusionOk="0">
                <a:moveTo>
                  <a:pt x="14162" y="439"/>
                </a:moveTo>
                <a:lnTo>
                  <a:pt x="14478" y="512"/>
                </a:lnTo>
                <a:lnTo>
                  <a:pt x="14794" y="609"/>
                </a:lnTo>
                <a:lnTo>
                  <a:pt x="15111" y="755"/>
                </a:lnTo>
                <a:lnTo>
                  <a:pt x="15403" y="925"/>
                </a:lnTo>
                <a:lnTo>
                  <a:pt x="15670" y="1120"/>
                </a:lnTo>
                <a:lnTo>
                  <a:pt x="15914" y="1315"/>
                </a:lnTo>
                <a:lnTo>
                  <a:pt x="16108" y="1534"/>
                </a:lnTo>
                <a:lnTo>
                  <a:pt x="15987" y="1558"/>
                </a:lnTo>
                <a:lnTo>
                  <a:pt x="15889" y="1607"/>
                </a:lnTo>
                <a:lnTo>
                  <a:pt x="15816" y="1655"/>
                </a:lnTo>
                <a:lnTo>
                  <a:pt x="15792" y="1680"/>
                </a:lnTo>
                <a:lnTo>
                  <a:pt x="15768" y="1728"/>
                </a:lnTo>
                <a:lnTo>
                  <a:pt x="15768" y="1777"/>
                </a:lnTo>
                <a:lnTo>
                  <a:pt x="15792" y="1826"/>
                </a:lnTo>
                <a:lnTo>
                  <a:pt x="15865" y="1850"/>
                </a:lnTo>
                <a:lnTo>
                  <a:pt x="15938" y="1874"/>
                </a:lnTo>
                <a:lnTo>
                  <a:pt x="16230" y="1874"/>
                </a:lnTo>
                <a:lnTo>
                  <a:pt x="16352" y="1850"/>
                </a:lnTo>
                <a:lnTo>
                  <a:pt x="16546" y="2166"/>
                </a:lnTo>
                <a:lnTo>
                  <a:pt x="16254" y="2142"/>
                </a:lnTo>
                <a:lnTo>
                  <a:pt x="16011" y="2142"/>
                </a:lnTo>
                <a:lnTo>
                  <a:pt x="15987" y="2166"/>
                </a:lnTo>
                <a:lnTo>
                  <a:pt x="15987" y="2191"/>
                </a:lnTo>
                <a:lnTo>
                  <a:pt x="16133" y="2312"/>
                </a:lnTo>
                <a:lnTo>
                  <a:pt x="16303" y="2410"/>
                </a:lnTo>
                <a:lnTo>
                  <a:pt x="16473" y="2458"/>
                </a:lnTo>
                <a:lnTo>
                  <a:pt x="16668" y="2507"/>
                </a:lnTo>
                <a:lnTo>
                  <a:pt x="16717" y="2750"/>
                </a:lnTo>
                <a:lnTo>
                  <a:pt x="16741" y="2994"/>
                </a:lnTo>
                <a:lnTo>
                  <a:pt x="16522" y="2872"/>
                </a:lnTo>
                <a:lnTo>
                  <a:pt x="16352" y="2799"/>
                </a:lnTo>
                <a:lnTo>
                  <a:pt x="16181" y="2702"/>
                </a:lnTo>
                <a:lnTo>
                  <a:pt x="16011" y="2653"/>
                </a:lnTo>
                <a:lnTo>
                  <a:pt x="15792" y="2653"/>
                </a:lnTo>
                <a:lnTo>
                  <a:pt x="15768" y="2677"/>
                </a:lnTo>
                <a:lnTo>
                  <a:pt x="15768" y="2702"/>
                </a:lnTo>
                <a:lnTo>
                  <a:pt x="15768" y="2726"/>
                </a:lnTo>
                <a:lnTo>
                  <a:pt x="15889" y="2872"/>
                </a:lnTo>
                <a:lnTo>
                  <a:pt x="16035" y="2994"/>
                </a:lnTo>
                <a:lnTo>
                  <a:pt x="16327" y="3213"/>
                </a:lnTo>
                <a:lnTo>
                  <a:pt x="16522" y="3334"/>
                </a:lnTo>
                <a:lnTo>
                  <a:pt x="16619" y="3407"/>
                </a:lnTo>
                <a:lnTo>
                  <a:pt x="16717" y="3456"/>
                </a:lnTo>
                <a:lnTo>
                  <a:pt x="16692" y="3651"/>
                </a:lnTo>
                <a:lnTo>
                  <a:pt x="16619" y="3845"/>
                </a:lnTo>
                <a:lnTo>
                  <a:pt x="16400" y="3602"/>
                </a:lnTo>
                <a:lnTo>
                  <a:pt x="16133" y="3407"/>
                </a:lnTo>
                <a:lnTo>
                  <a:pt x="15987" y="3310"/>
                </a:lnTo>
                <a:lnTo>
                  <a:pt x="15841" y="3237"/>
                </a:lnTo>
                <a:lnTo>
                  <a:pt x="15695" y="3188"/>
                </a:lnTo>
                <a:lnTo>
                  <a:pt x="15524" y="3164"/>
                </a:lnTo>
                <a:lnTo>
                  <a:pt x="15476" y="3188"/>
                </a:lnTo>
                <a:lnTo>
                  <a:pt x="15476" y="3213"/>
                </a:lnTo>
                <a:lnTo>
                  <a:pt x="15476" y="3237"/>
                </a:lnTo>
                <a:lnTo>
                  <a:pt x="15500" y="3261"/>
                </a:lnTo>
                <a:lnTo>
                  <a:pt x="15597" y="3359"/>
                </a:lnTo>
                <a:lnTo>
                  <a:pt x="15695" y="3432"/>
                </a:lnTo>
                <a:lnTo>
                  <a:pt x="15987" y="3699"/>
                </a:lnTo>
                <a:lnTo>
                  <a:pt x="16230" y="3918"/>
                </a:lnTo>
                <a:lnTo>
                  <a:pt x="16449" y="4162"/>
                </a:lnTo>
                <a:lnTo>
                  <a:pt x="16473" y="4186"/>
                </a:lnTo>
                <a:lnTo>
                  <a:pt x="16254" y="4526"/>
                </a:lnTo>
                <a:lnTo>
                  <a:pt x="16206" y="4453"/>
                </a:lnTo>
                <a:lnTo>
                  <a:pt x="16133" y="4380"/>
                </a:lnTo>
                <a:lnTo>
                  <a:pt x="15962" y="4259"/>
                </a:lnTo>
                <a:lnTo>
                  <a:pt x="15646" y="4040"/>
                </a:lnTo>
                <a:lnTo>
                  <a:pt x="15403" y="3821"/>
                </a:lnTo>
                <a:lnTo>
                  <a:pt x="15159" y="3626"/>
                </a:lnTo>
                <a:lnTo>
                  <a:pt x="15111" y="3626"/>
                </a:lnTo>
                <a:lnTo>
                  <a:pt x="15062" y="3651"/>
                </a:lnTo>
                <a:lnTo>
                  <a:pt x="15013" y="3724"/>
                </a:lnTo>
                <a:lnTo>
                  <a:pt x="15013" y="3821"/>
                </a:lnTo>
                <a:lnTo>
                  <a:pt x="15013" y="3894"/>
                </a:lnTo>
                <a:lnTo>
                  <a:pt x="15038" y="3991"/>
                </a:lnTo>
                <a:lnTo>
                  <a:pt x="15135" y="4137"/>
                </a:lnTo>
                <a:lnTo>
                  <a:pt x="15257" y="4283"/>
                </a:lnTo>
                <a:lnTo>
                  <a:pt x="15427" y="4453"/>
                </a:lnTo>
                <a:lnTo>
                  <a:pt x="15622" y="4599"/>
                </a:lnTo>
                <a:lnTo>
                  <a:pt x="15816" y="4745"/>
                </a:lnTo>
                <a:lnTo>
                  <a:pt x="15914" y="4818"/>
                </a:lnTo>
                <a:lnTo>
                  <a:pt x="16011" y="4843"/>
                </a:lnTo>
                <a:lnTo>
                  <a:pt x="15792" y="5135"/>
                </a:lnTo>
                <a:lnTo>
                  <a:pt x="14867" y="4162"/>
                </a:lnTo>
                <a:lnTo>
                  <a:pt x="13967" y="3213"/>
                </a:lnTo>
                <a:lnTo>
                  <a:pt x="13505" y="2750"/>
                </a:lnTo>
                <a:lnTo>
                  <a:pt x="13018" y="2288"/>
                </a:lnTo>
                <a:lnTo>
                  <a:pt x="12531" y="1850"/>
                </a:lnTo>
                <a:lnTo>
                  <a:pt x="12021" y="1461"/>
                </a:lnTo>
                <a:lnTo>
                  <a:pt x="12021" y="1388"/>
                </a:lnTo>
                <a:lnTo>
                  <a:pt x="12118" y="1315"/>
                </a:lnTo>
                <a:lnTo>
                  <a:pt x="12215" y="1242"/>
                </a:lnTo>
                <a:lnTo>
                  <a:pt x="12385" y="1047"/>
                </a:lnTo>
                <a:lnTo>
                  <a:pt x="12629" y="852"/>
                </a:lnTo>
                <a:lnTo>
                  <a:pt x="12921" y="682"/>
                </a:lnTo>
                <a:lnTo>
                  <a:pt x="13213" y="560"/>
                </a:lnTo>
                <a:lnTo>
                  <a:pt x="13505" y="463"/>
                </a:lnTo>
                <a:lnTo>
                  <a:pt x="13675" y="439"/>
                </a:lnTo>
                <a:close/>
                <a:moveTo>
                  <a:pt x="11753" y="1704"/>
                </a:moveTo>
                <a:lnTo>
                  <a:pt x="11826" y="1850"/>
                </a:lnTo>
                <a:lnTo>
                  <a:pt x="11948" y="1972"/>
                </a:lnTo>
                <a:lnTo>
                  <a:pt x="12093" y="2069"/>
                </a:lnTo>
                <a:lnTo>
                  <a:pt x="12385" y="2288"/>
                </a:lnTo>
                <a:lnTo>
                  <a:pt x="12677" y="2531"/>
                </a:lnTo>
                <a:lnTo>
                  <a:pt x="12945" y="2823"/>
                </a:lnTo>
                <a:lnTo>
                  <a:pt x="13480" y="3383"/>
                </a:lnTo>
                <a:lnTo>
                  <a:pt x="14478" y="4453"/>
                </a:lnTo>
                <a:lnTo>
                  <a:pt x="15500" y="5500"/>
                </a:lnTo>
                <a:lnTo>
                  <a:pt x="15111" y="5962"/>
                </a:lnTo>
                <a:lnTo>
                  <a:pt x="14600" y="5500"/>
                </a:lnTo>
                <a:lnTo>
                  <a:pt x="14113" y="5013"/>
                </a:lnTo>
                <a:lnTo>
                  <a:pt x="13213" y="4016"/>
                </a:lnTo>
                <a:lnTo>
                  <a:pt x="12750" y="3529"/>
                </a:lnTo>
                <a:lnTo>
                  <a:pt x="12264" y="3018"/>
                </a:lnTo>
                <a:lnTo>
                  <a:pt x="11777" y="2556"/>
                </a:lnTo>
                <a:lnTo>
                  <a:pt x="11266" y="2093"/>
                </a:lnTo>
                <a:lnTo>
                  <a:pt x="11753" y="1704"/>
                </a:lnTo>
                <a:close/>
                <a:moveTo>
                  <a:pt x="13724" y="5232"/>
                </a:moveTo>
                <a:lnTo>
                  <a:pt x="14235" y="5767"/>
                </a:lnTo>
                <a:lnTo>
                  <a:pt x="14794" y="6278"/>
                </a:lnTo>
                <a:lnTo>
                  <a:pt x="14575" y="6497"/>
                </a:lnTo>
                <a:lnTo>
                  <a:pt x="14259" y="6278"/>
                </a:lnTo>
                <a:lnTo>
                  <a:pt x="13967" y="6035"/>
                </a:lnTo>
                <a:lnTo>
                  <a:pt x="13699" y="5792"/>
                </a:lnTo>
                <a:lnTo>
                  <a:pt x="13432" y="5573"/>
                </a:lnTo>
                <a:lnTo>
                  <a:pt x="13724" y="5232"/>
                </a:lnTo>
                <a:close/>
                <a:moveTo>
                  <a:pt x="13261" y="5767"/>
                </a:moveTo>
                <a:lnTo>
                  <a:pt x="13359" y="5913"/>
                </a:lnTo>
                <a:lnTo>
                  <a:pt x="13456" y="6059"/>
                </a:lnTo>
                <a:lnTo>
                  <a:pt x="13724" y="6303"/>
                </a:lnTo>
                <a:lnTo>
                  <a:pt x="13991" y="6546"/>
                </a:lnTo>
                <a:lnTo>
                  <a:pt x="14137" y="6668"/>
                </a:lnTo>
                <a:lnTo>
                  <a:pt x="14308" y="6765"/>
                </a:lnTo>
                <a:lnTo>
                  <a:pt x="14235" y="6814"/>
                </a:lnTo>
                <a:lnTo>
                  <a:pt x="14137" y="6692"/>
                </a:lnTo>
                <a:lnTo>
                  <a:pt x="13991" y="6595"/>
                </a:lnTo>
                <a:lnTo>
                  <a:pt x="13699" y="6400"/>
                </a:lnTo>
                <a:lnTo>
                  <a:pt x="13359" y="6230"/>
                </a:lnTo>
                <a:lnTo>
                  <a:pt x="13188" y="6132"/>
                </a:lnTo>
                <a:lnTo>
                  <a:pt x="13042" y="6011"/>
                </a:lnTo>
                <a:lnTo>
                  <a:pt x="13261" y="5767"/>
                </a:lnTo>
                <a:close/>
                <a:moveTo>
                  <a:pt x="13018" y="6059"/>
                </a:moveTo>
                <a:lnTo>
                  <a:pt x="13188" y="6303"/>
                </a:lnTo>
                <a:lnTo>
                  <a:pt x="13286" y="6424"/>
                </a:lnTo>
                <a:lnTo>
                  <a:pt x="13407" y="6522"/>
                </a:lnTo>
                <a:lnTo>
                  <a:pt x="14040" y="7008"/>
                </a:lnTo>
                <a:lnTo>
                  <a:pt x="13699" y="7349"/>
                </a:lnTo>
                <a:lnTo>
                  <a:pt x="13675" y="7325"/>
                </a:lnTo>
                <a:lnTo>
                  <a:pt x="13505" y="7227"/>
                </a:lnTo>
                <a:lnTo>
                  <a:pt x="13334" y="7106"/>
                </a:lnTo>
                <a:lnTo>
                  <a:pt x="13018" y="6838"/>
                </a:lnTo>
                <a:lnTo>
                  <a:pt x="12799" y="6668"/>
                </a:lnTo>
                <a:lnTo>
                  <a:pt x="12702" y="6595"/>
                </a:lnTo>
                <a:lnTo>
                  <a:pt x="12580" y="6546"/>
                </a:lnTo>
                <a:lnTo>
                  <a:pt x="12799" y="6303"/>
                </a:lnTo>
                <a:lnTo>
                  <a:pt x="13018" y="6059"/>
                </a:lnTo>
                <a:close/>
                <a:moveTo>
                  <a:pt x="12385" y="6716"/>
                </a:moveTo>
                <a:lnTo>
                  <a:pt x="12483" y="6838"/>
                </a:lnTo>
                <a:lnTo>
                  <a:pt x="12580" y="6935"/>
                </a:lnTo>
                <a:lnTo>
                  <a:pt x="12799" y="7130"/>
                </a:lnTo>
                <a:lnTo>
                  <a:pt x="13091" y="7398"/>
                </a:lnTo>
                <a:lnTo>
                  <a:pt x="13407" y="7617"/>
                </a:lnTo>
                <a:lnTo>
                  <a:pt x="13018" y="8006"/>
                </a:lnTo>
                <a:lnTo>
                  <a:pt x="12921" y="8079"/>
                </a:lnTo>
                <a:lnTo>
                  <a:pt x="12823" y="7909"/>
                </a:lnTo>
                <a:lnTo>
                  <a:pt x="12653" y="7763"/>
                </a:lnTo>
                <a:lnTo>
                  <a:pt x="12312" y="7495"/>
                </a:lnTo>
                <a:lnTo>
                  <a:pt x="12093" y="7325"/>
                </a:lnTo>
                <a:lnTo>
                  <a:pt x="11972" y="7252"/>
                </a:lnTo>
                <a:lnTo>
                  <a:pt x="11850" y="7179"/>
                </a:lnTo>
                <a:lnTo>
                  <a:pt x="12385" y="6716"/>
                </a:lnTo>
                <a:close/>
                <a:moveTo>
                  <a:pt x="11631" y="7373"/>
                </a:moveTo>
                <a:lnTo>
                  <a:pt x="11729" y="7471"/>
                </a:lnTo>
                <a:lnTo>
                  <a:pt x="11850" y="7568"/>
                </a:lnTo>
                <a:lnTo>
                  <a:pt x="12093" y="7738"/>
                </a:lnTo>
                <a:lnTo>
                  <a:pt x="12434" y="8055"/>
                </a:lnTo>
                <a:lnTo>
                  <a:pt x="12556" y="8201"/>
                </a:lnTo>
                <a:lnTo>
                  <a:pt x="12702" y="8322"/>
                </a:lnTo>
                <a:lnTo>
                  <a:pt x="11948" y="9150"/>
                </a:lnTo>
                <a:lnTo>
                  <a:pt x="11680" y="8906"/>
                </a:lnTo>
                <a:lnTo>
                  <a:pt x="11364" y="8687"/>
                </a:lnTo>
                <a:lnTo>
                  <a:pt x="11072" y="8444"/>
                </a:lnTo>
                <a:lnTo>
                  <a:pt x="10780" y="8201"/>
                </a:lnTo>
                <a:lnTo>
                  <a:pt x="11096" y="7860"/>
                </a:lnTo>
                <a:lnTo>
                  <a:pt x="11193" y="7957"/>
                </a:lnTo>
                <a:lnTo>
                  <a:pt x="11291" y="8030"/>
                </a:lnTo>
                <a:lnTo>
                  <a:pt x="11461" y="8176"/>
                </a:lnTo>
                <a:lnTo>
                  <a:pt x="11777" y="8493"/>
                </a:lnTo>
                <a:lnTo>
                  <a:pt x="11972" y="8614"/>
                </a:lnTo>
                <a:lnTo>
                  <a:pt x="12166" y="8736"/>
                </a:lnTo>
                <a:lnTo>
                  <a:pt x="12288" y="8736"/>
                </a:lnTo>
                <a:lnTo>
                  <a:pt x="12337" y="8712"/>
                </a:lnTo>
                <a:lnTo>
                  <a:pt x="12361" y="8639"/>
                </a:lnTo>
                <a:lnTo>
                  <a:pt x="12361" y="8566"/>
                </a:lnTo>
                <a:lnTo>
                  <a:pt x="12337" y="8493"/>
                </a:lnTo>
                <a:lnTo>
                  <a:pt x="12118" y="8322"/>
                </a:lnTo>
                <a:lnTo>
                  <a:pt x="11899" y="8152"/>
                </a:lnTo>
                <a:lnTo>
                  <a:pt x="11461" y="7811"/>
                </a:lnTo>
                <a:lnTo>
                  <a:pt x="11291" y="7690"/>
                </a:lnTo>
                <a:lnTo>
                  <a:pt x="11631" y="7373"/>
                </a:lnTo>
                <a:close/>
                <a:moveTo>
                  <a:pt x="10634" y="8371"/>
                </a:moveTo>
                <a:lnTo>
                  <a:pt x="10731" y="8541"/>
                </a:lnTo>
                <a:lnTo>
                  <a:pt x="10853" y="8687"/>
                </a:lnTo>
                <a:lnTo>
                  <a:pt x="10974" y="8809"/>
                </a:lnTo>
                <a:lnTo>
                  <a:pt x="11145" y="8931"/>
                </a:lnTo>
                <a:lnTo>
                  <a:pt x="11461" y="9150"/>
                </a:lnTo>
                <a:lnTo>
                  <a:pt x="11753" y="9369"/>
                </a:lnTo>
                <a:lnTo>
                  <a:pt x="11461" y="9685"/>
                </a:lnTo>
                <a:lnTo>
                  <a:pt x="11145" y="9442"/>
                </a:lnTo>
                <a:lnTo>
                  <a:pt x="10828" y="9198"/>
                </a:lnTo>
                <a:lnTo>
                  <a:pt x="10585" y="8955"/>
                </a:lnTo>
                <a:lnTo>
                  <a:pt x="10463" y="8833"/>
                </a:lnTo>
                <a:lnTo>
                  <a:pt x="10317" y="8736"/>
                </a:lnTo>
                <a:lnTo>
                  <a:pt x="10634" y="8371"/>
                </a:lnTo>
                <a:close/>
                <a:moveTo>
                  <a:pt x="10196" y="8931"/>
                </a:moveTo>
                <a:lnTo>
                  <a:pt x="10269" y="9052"/>
                </a:lnTo>
                <a:lnTo>
                  <a:pt x="10366" y="9198"/>
                </a:lnTo>
                <a:lnTo>
                  <a:pt x="10609" y="9417"/>
                </a:lnTo>
                <a:lnTo>
                  <a:pt x="10901" y="9709"/>
                </a:lnTo>
                <a:lnTo>
                  <a:pt x="11072" y="9831"/>
                </a:lnTo>
                <a:lnTo>
                  <a:pt x="11242" y="9953"/>
                </a:lnTo>
                <a:lnTo>
                  <a:pt x="10415" y="10853"/>
                </a:lnTo>
                <a:lnTo>
                  <a:pt x="10317" y="10707"/>
                </a:lnTo>
                <a:lnTo>
                  <a:pt x="10196" y="10585"/>
                </a:lnTo>
                <a:lnTo>
                  <a:pt x="9904" y="10366"/>
                </a:lnTo>
                <a:lnTo>
                  <a:pt x="9636" y="10172"/>
                </a:lnTo>
                <a:lnTo>
                  <a:pt x="9466" y="10074"/>
                </a:lnTo>
                <a:lnTo>
                  <a:pt x="9320" y="10001"/>
                </a:lnTo>
                <a:lnTo>
                  <a:pt x="9563" y="9709"/>
                </a:lnTo>
                <a:lnTo>
                  <a:pt x="9782" y="9880"/>
                </a:lnTo>
                <a:lnTo>
                  <a:pt x="10001" y="10026"/>
                </a:lnTo>
                <a:lnTo>
                  <a:pt x="10244" y="10245"/>
                </a:lnTo>
                <a:lnTo>
                  <a:pt x="10390" y="10366"/>
                </a:lnTo>
                <a:lnTo>
                  <a:pt x="10536" y="10464"/>
                </a:lnTo>
                <a:lnTo>
                  <a:pt x="10609" y="10488"/>
                </a:lnTo>
                <a:lnTo>
                  <a:pt x="10658" y="10464"/>
                </a:lnTo>
                <a:lnTo>
                  <a:pt x="10731" y="10439"/>
                </a:lnTo>
                <a:lnTo>
                  <a:pt x="10780" y="10391"/>
                </a:lnTo>
                <a:lnTo>
                  <a:pt x="10804" y="10342"/>
                </a:lnTo>
                <a:lnTo>
                  <a:pt x="10828" y="10269"/>
                </a:lnTo>
                <a:lnTo>
                  <a:pt x="10804" y="10220"/>
                </a:lnTo>
                <a:lnTo>
                  <a:pt x="10755" y="10147"/>
                </a:lnTo>
                <a:lnTo>
                  <a:pt x="10220" y="9734"/>
                </a:lnTo>
                <a:lnTo>
                  <a:pt x="10001" y="9563"/>
                </a:lnTo>
                <a:lnTo>
                  <a:pt x="9904" y="9490"/>
                </a:lnTo>
                <a:lnTo>
                  <a:pt x="9782" y="9442"/>
                </a:lnTo>
                <a:lnTo>
                  <a:pt x="10196" y="8931"/>
                </a:lnTo>
                <a:close/>
                <a:moveTo>
                  <a:pt x="9125" y="10245"/>
                </a:moveTo>
                <a:lnTo>
                  <a:pt x="9247" y="10342"/>
                </a:lnTo>
                <a:lnTo>
                  <a:pt x="9368" y="10415"/>
                </a:lnTo>
                <a:lnTo>
                  <a:pt x="9612" y="10585"/>
                </a:lnTo>
                <a:lnTo>
                  <a:pt x="9904" y="10829"/>
                </a:lnTo>
                <a:lnTo>
                  <a:pt x="10050" y="10950"/>
                </a:lnTo>
                <a:lnTo>
                  <a:pt x="10220" y="11048"/>
                </a:lnTo>
                <a:lnTo>
                  <a:pt x="9685" y="11583"/>
                </a:lnTo>
                <a:lnTo>
                  <a:pt x="9685" y="11534"/>
                </a:lnTo>
                <a:lnTo>
                  <a:pt x="9660" y="11437"/>
                </a:lnTo>
                <a:lnTo>
                  <a:pt x="9587" y="11364"/>
                </a:lnTo>
                <a:lnTo>
                  <a:pt x="9417" y="11218"/>
                </a:lnTo>
                <a:lnTo>
                  <a:pt x="9222" y="11023"/>
                </a:lnTo>
                <a:lnTo>
                  <a:pt x="9028" y="10853"/>
                </a:lnTo>
                <a:lnTo>
                  <a:pt x="8906" y="10756"/>
                </a:lnTo>
                <a:lnTo>
                  <a:pt x="8736" y="10683"/>
                </a:lnTo>
                <a:lnTo>
                  <a:pt x="8833" y="10585"/>
                </a:lnTo>
                <a:lnTo>
                  <a:pt x="9125" y="10245"/>
                </a:lnTo>
                <a:close/>
                <a:moveTo>
                  <a:pt x="8468" y="10926"/>
                </a:moveTo>
                <a:lnTo>
                  <a:pt x="8687" y="11096"/>
                </a:lnTo>
                <a:lnTo>
                  <a:pt x="8930" y="11291"/>
                </a:lnTo>
                <a:lnTo>
                  <a:pt x="9052" y="11437"/>
                </a:lnTo>
                <a:lnTo>
                  <a:pt x="9198" y="11583"/>
                </a:lnTo>
                <a:lnTo>
                  <a:pt x="9271" y="11656"/>
                </a:lnTo>
                <a:lnTo>
                  <a:pt x="9344" y="11705"/>
                </a:lnTo>
                <a:lnTo>
                  <a:pt x="9441" y="11753"/>
                </a:lnTo>
                <a:lnTo>
                  <a:pt x="9539" y="11753"/>
                </a:lnTo>
                <a:lnTo>
                  <a:pt x="8468" y="12824"/>
                </a:lnTo>
                <a:lnTo>
                  <a:pt x="8152" y="12532"/>
                </a:lnTo>
                <a:lnTo>
                  <a:pt x="7811" y="12240"/>
                </a:lnTo>
                <a:lnTo>
                  <a:pt x="7470" y="11899"/>
                </a:lnTo>
                <a:lnTo>
                  <a:pt x="7349" y="11826"/>
                </a:lnTo>
                <a:lnTo>
                  <a:pt x="7738" y="11534"/>
                </a:lnTo>
                <a:lnTo>
                  <a:pt x="7860" y="11705"/>
                </a:lnTo>
                <a:lnTo>
                  <a:pt x="8006" y="11875"/>
                </a:lnTo>
                <a:lnTo>
                  <a:pt x="8371" y="12264"/>
                </a:lnTo>
                <a:lnTo>
                  <a:pt x="8517" y="12434"/>
                </a:lnTo>
                <a:lnTo>
                  <a:pt x="8590" y="12483"/>
                </a:lnTo>
                <a:lnTo>
                  <a:pt x="8687" y="12507"/>
                </a:lnTo>
                <a:lnTo>
                  <a:pt x="8736" y="12507"/>
                </a:lnTo>
                <a:lnTo>
                  <a:pt x="8809" y="12483"/>
                </a:lnTo>
                <a:lnTo>
                  <a:pt x="8833" y="12434"/>
                </a:lnTo>
                <a:lnTo>
                  <a:pt x="8857" y="12386"/>
                </a:lnTo>
                <a:lnTo>
                  <a:pt x="8857" y="12289"/>
                </a:lnTo>
                <a:lnTo>
                  <a:pt x="8809" y="12191"/>
                </a:lnTo>
                <a:lnTo>
                  <a:pt x="8760" y="12094"/>
                </a:lnTo>
                <a:lnTo>
                  <a:pt x="8663" y="11997"/>
                </a:lnTo>
                <a:lnTo>
                  <a:pt x="8492" y="11826"/>
                </a:lnTo>
                <a:lnTo>
                  <a:pt x="8322" y="11680"/>
                </a:lnTo>
                <a:lnTo>
                  <a:pt x="8152" y="11510"/>
                </a:lnTo>
                <a:lnTo>
                  <a:pt x="7957" y="11364"/>
                </a:lnTo>
                <a:lnTo>
                  <a:pt x="8468" y="10926"/>
                </a:lnTo>
                <a:close/>
                <a:moveTo>
                  <a:pt x="11047" y="2312"/>
                </a:moveTo>
                <a:lnTo>
                  <a:pt x="11120" y="2434"/>
                </a:lnTo>
                <a:lnTo>
                  <a:pt x="11218" y="2531"/>
                </a:lnTo>
                <a:lnTo>
                  <a:pt x="11437" y="2750"/>
                </a:lnTo>
                <a:lnTo>
                  <a:pt x="11850" y="3213"/>
                </a:lnTo>
                <a:lnTo>
                  <a:pt x="11826" y="3213"/>
                </a:lnTo>
                <a:lnTo>
                  <a:pt x="11193" y="3748"/>
                </a:lnTo>
                <a:lnTo>
                  <a:pt x="10609" y="4283"/>
                </a:lnTo>
                <a:lnTo>
                  <a:pt x="10025" y="4867"/>
                </a:lnTo>
                <a:lnTo>
                  <a:pt x="9490" y="5500"/>
                </a:lnTo>
                <a:lnTo>
                  <a:pt x="9174" y="5865"/>
                </a:lnTo>
                <a:lnTo>
                  <a:pt x="8857" y="6254"/>
                </a:lnTo>
                <a:lnTo>
                  <a:pt x="8517" y="6595"/>
                </a:lnTo>
                <a:lnTo>
                  <a:pt x="8176" y="6935"/>
                </a:lnTo>
                <a:lnTo>
                  <a:pt x="7373" y="7617"/>
                </a:lnTo>
                <a:lnTo>
                  <a:pt x="6984" y="7933"/>
                </a:lnTo>
                <a:lnTo>
                  <a:pt x="6594" y="8274"/>
                </a:lnTo>
                <a:lnTo>
                  <a:pt x="6229" y="8639"/>
                </a:lnTo>
                <a:lnTo>
                  <a:pt x="5864" y="9004"/>
                </a:lnTo>
                <a:lnTo>
                  <a:pt x="5183" y="9782"/>
                </a:lnTo>
                <a:lnTo>
                  <a:pt x="4502" y="10537"/>
                </a:lnTo>
                <a:lnTo>
                  <a:pt x="4137" y="10902"/>
                </a:lnTo>
                <a:lnTo>
                  <a:pt x="3772" y="11242"/>
                </a:lnTo>
                <a:lnTo>
                  <a:pt x="3115" y="11802"/>
                </a:lnTo>
                <a:lnTo>
                  <a:pt x="2799" y="12118"/>
                </a:lnTo>
                <a:lnTo>
                  <a:pt x="2507" y="12434"/>
                </a:lnTo>
                <a:lnTo>
                  <a:pt x="2263" y="12702"/>
                </a:lnTo>
                <a:lnTo>
                  <a:pt x="2166" y="12848"/>
                </a:lnTo>
                <a:lnTo>
                  <a:pt x="2069" y="13018"/>
                </a:lnTo>
                <a:lnTo>
                  <a:pt x="1850" y="12824"/>
                </a:lnTo>
                <a:lnTo>
                  <a:pt x="1460" y="12459"/>
                </a:lnTo>
                <a:lnTo>
                  <a:pt x="1266" y="12264"/>
                </a:lnTo>
                <a:lnTo>
                  <a:pt x="1047" y="12118"/>
                </a:lnTo>
                <a:lnTo>
                  <a:pt x="1047" y="12070"/>
                </a:lnTo>
                <a:lnTo>
                  <a:pt x="1193" y="11997"/>
                </a:lnTo>
                <a:lnTo>
                  <a:pt x="1339" y="11924"/>
                </a:lnTo>
                <a:lnTo>
                  <a:pt x="1460" y="11826"/>
                </a:lnTo>
                <a:lnTo>
                  <a:pt x="1582" y="11705"/>
                </a:lnTo>
                <a:lnTo>
                  <a:pt x="2020" y="11218"/>
                </a:lnTo>
                <a:lnTo>
                  <a:pt x="2385" y="10853"/>
                </a:lnTo>
                <a:lnTo>
                  <a:pt x="2774" y="10537"/>
                </a:lnTo>
                <a:lnTo>
                  <a:pt x="3577" y="9880"/>
                </a:lnTo>
                <a:lnTo>
                  <a:pt x="3942" y="9539"/>
                </a:lnTo>
                <a:lnTo>
                  <a:pt x="4307" y="9198"/>
                </a:lnTo>
                <a:lnTo>
                  <a:pt x="5037" y="8468"/>
                </a:lnTo>
                <a:lnTo>
                  <a:pt x="5718" y="7738"/>
                </a:lnTo>
                <a:lnTo>
                  <a:pt x="6400" y="7008"/>
                </a:lnTo>
                <a:lnTo>
                  <a:pt x="7081" y="6303"/>
                </a:lnTo>
                <a:lnTo>
                  <a:pt x="7787" y="5621"/>
                </a:lnTo>
                <a:lnTo>
                  <a:pt x="8468" y="4940"/>
                </a:lnTo>
                <a:lnTo>
                  <a:pt x="9149" y="4259"/>
                </a:lnTo>
                <a:lnTo>
                  <a:pt x="10074" y="3261"/>
                </a:lnTo>
                <a:lnTo>
                  <a:pt x="10561" y="2775"/>
                </a:lnTo>
                <a:lnTo>
                  <a:pt x="11047" y="2312"/>
                </a:lnTo>
                <a:close/>
                <a:moveTo>
                  <a:pt x="7154" y="11997"/>
                </a:moveTo>
                <a:lnTo>
                  <a:pt x="7203" y="12094"/>
                </a:lnTo>
                <a:lnTo>
                  <a:pt x="7251" y="12167"/>
                </a:lnTo>
                <a:lnTo>
                  <a:pt x="7422" y="12386"/>
                </a:lnTo>
                <a:lnTo>
                  <a:pt x="7592" y="12580"/>
                </a:lnTo>
                <a:lnTo>
                  <a:pt x="7884" y="12872"/>
                </a:lnTo>
                <a:lnTo>
                  <a:pt x="8030" y="12994"/>
                </a:lnTo>
                <a:lnTo>
                  <a:pt x="8200" y="13091"/>
                </a:lnTo>
                <a:lnTo>
                  <a:pt x="7835" y="13481"/>
                </a:lnTo>
                <a:lnTo>
                  <a:pt x="7811" y="13432"/>
                </a:lnTo>
                <a:lnTo>
                  <a:pt x="7787" y="13408"/>
                </a:lnTo>
                <a:lnTo>
                  <a:pt x="7616" y="13262"/>
                </a:lnTo>
                <a:lnTo>
                  <a:pt x="7446" y="13140"/>
                </a:lnTo>
                <a:lnTo>
                  <a:pt x="7251" y="13018"/>
                </a:lnTo>
                <a:lnTo>
                  <a:pt x="7057" y="12872"/>
                </a:lnTo>
                <a:lnTo>
                  <a:pt x="6716" y="12580"/>
                </a:lnTo>
                <a:lnTo>
                  <a:pt x="6643" y="12532"/>
                </a:lnTo>
                <a:lnTo>
                  <a:pt x="6594" y="12507"/>
                </a:lnTo>
                <a:lnTo>
                  <a:pt x="6862" y="12240"/>
                </a:lnTo>
                <a:lnTo>
                  <a:pt x="7154" y="11997"/>
                </a:lnTo>
                <a:close/>
                <a:moveTo>
                  <a:pt x="6424" y="12702"/>
                </a:moveTo>
                <a:lnTo>
                  <a:pt x="6448" y="12775"/>
                </a:lnTo>
                <a:lnTo>
                  <a:pt x="6473" y="12848"/>
                </a:lnTo>
                <a:lnTo>
                  <a:pt x="6667" y="13043"/>
                </a:lnTo>
                <a:lnTo>
                  <a:pt x="6862" y="13213"/>
                </a:lnTo>
                <a:lnTo>
                  <a:pt x="7032" y="13359"/>
                </a:lnTo>
                <a:lnTo>
                  <a:pt x="7227" y="13481"/>
                </a:lnTo>
                <a:lnTo>
                  <a:pt x="7446" y="13602"/>
                </a:lnTo>
                <a:lnTo>
                  <a:pt x="7568" y="13627"/>
                </a:lnTo>
                <a:lnTo>
                  <a:pt x="7689" y="13627"/>
                </a:lnTo>
                <a:lnTo>
                  <a:pt x="7470" y="13846"/>
                </a:lnTo>
                <a:lnTo>
                  <a:pt x="7300" y="14040"/>
                </a:lnTo>
                <a:lnTo>
                  <a:pt x="7276" y="14016"/>
                </a:lnTo>
                <a:lnTo>
                  <a:pt x="6911" y="13797"/>
                </a:lnTo>
                <a:lnTo>
                  <a:pt x="6570" y="13554"/>
                </a:lnTo>
                <a:lnTo>
                  <a:pt x="6302" y="13335"/>
                </a:lnTo>
                <a:lnTo>
                  <a:pt x="6035" y="13164"/>
                </a:lnTo>
                <a:lnTo>
                  <a:pt x="6108" y="13043"/>
                </a:lnTo>
                <a:lnTo>
                  <a:pt x="6424" y="12702"/>
                </a:lnTo>
                <a:close/>
                <a:moveTo>
                  <a:pt x="5889" y="13335"/>
                </a:moveTo>
                <a:lnTo>
                  <a:pt x="5962" y="13456"/>
                </a:lnTo>
                <a:lnTo>
                  <a:pt x="6059" y="13578"/>
                </a:lnTo>
                <a:lnTo>
                  <a:pt x="6278" y="13797"/>
                </a:lnTo>
                <a:lnTo>
                  <a:pt x="6643" y="14089"/>
                </a:lnTo>
                <a:lnTo>
                  <a:pt x="6813" y="14211"/>
                </a:lnTo>
                <a:lnTo>
                  <a:pt x="7032" y="14308"/>
                </a:lnTo>
                <a:lnTo>
                  <a:pt x="6692" y="14673"/>
                </a:lnTo>
                <a:lnTo>
                  <a:pt x="6619" y="14624"/>
                </a:lnTo>
                <a:lnTo>
                  <a:pt x="6497" y="14600"/>
                </a:lnTo>
                <a:lnTo>
                  <a:pt x="6375" y="14527"/>
                </a:lnTo>
                <a:lnTo>
                  <a:pt x="6254" y="14454"/>
                </a:lnTo>
                <a:lnTo>
                  <a:pt x="6132" y="14381"/>
                </a:lnTo>
                <a:lnTo>
                  <a:pt x="5913" y="14186"/>
                </a:lnTo>
                <a:lnTo>
                  <a:pt x="5718" y="14016"/>
                </a:lnTo>
                <a:lnTo>
                  <a:pt x="5597" y="13943"/>
                </a:lnTo>
                <a:lnTo>
                  <a:pt x="5451" y="13846"/>
                </a:lnTo>
                <a:lnTo>
                  <a:pt x="5889" y="13335"/>
                </a:lnTo>
                <a:close/>
                <a:moveTo>
                  <a:pt x="12191" y="3553"/>
                </a:moveTo>
                <a:lnTo>
                  <a:pt x="12653" y="4040"/>
                </a:lnTo>
                <a:lnTo>
                  <a:pt x="13432" y="4916"/>
                </a:lnTo>
                <a:lnTo>
                  <a:pt x="13164" y="5208"/>
                </a:lnTo>
                <a:lnTo>
                  <a:pt x="12896" y="5500"/>
                </a:lnTo>
                <a:lnTo>
                  <a:pt x="12361" y="6108"/>
                </a:lnTo>
                <a:lnTo>
                  <a:pt x="12045" y="6424"/>
                </a:lnTo>
                <a:lnTo>
                  <a:pt x="11729" y="6716"/>
                </a:lnTo>
                <a:lnTo>
                  <a:pt x="11388" y="7008"/>
                </a:lnTo>
                <a:lnTo>
                  <a:pt x="11047" y="7300"/>
                </a:lnTo>
                <a:lnTo>
                  <a:pt x="10731" y="7617"/>
                </a:lnTo>
                <a:lnTo>
                  <a:pt x="10415" y="7957"/>
                </a:lnTo>
                <a:lnTo>
                  <a:pt x="9806" y="8687"/>
                </a:lnTo>
                <a:lnTo>
                  <a:pt x="9247" y="9417"/>
                </a:lnTo>
                <a:lnTo>
                  <a:pt x="8638" y="10147"/>
                </a:lnTo>
                <a:lnTo>
                  <a:pt x="8346" y="10464"/>
                </a:lnTo>
                <a:lnTo>
                  <a:pt x="8006" y="10756"/>
                </a:lnTo>
                <a:lnTo>
                  <a:pt x="7324" y="11340"/>
                </a:lnTo>
                <a:lnTo>
                  <a:pt x="6643" y="11899"/>
                </a:lnTo>
                <a:lnTo>
                  <a:pt x="6302" y="12191"/>
                </a:lnTo>
                <a:lnTo>
                  <a:pt x="6010" y="12532"/>
                </a:lnTo>
                <a:lnTo>
                  <a:pt x="5475" y="13164"/>
                </a:lnTo>
                <a:lnTo>
                  <a:pt x="4940" y="13773"/>
                </a:lnTo>
                <a:lnTo>
                  <a:pt x="4672" y="14016"/>
                </a:lnTo>
                <a:lnTo>
                  <a:pt x="4404" y="14235"/>
                </a:lnTo>
                <a:lnTo>
                  <a:pt x="4137" y="14454"/>
                </a:lnTo>
                <a:lnTo>
                  <a:pt x="4015" y="14600"/>
                </a:lnTo>
                <a:lnTo>
                  <a:pt x="3918" y="14722"/>
                </a:lnTo>
                <a:lnTo>
                  <a:pt x="3480" y="14284"/>
                </a:lnTo>
                <a:lnTo>
                  <a:pt x="3042" y="13846"/>
                </a:lnTo>
                <a:lnTo>
                  <a:pt x="2361" y="13262"/>
                </a:lnTo>
                <a:lnTo>
                  <a:pt x="2482" y="13164"/>
                </a:lnTo>
                <a:lnTo>
                  <a:pt x="2604" y="13043"/>
                </a:lnTo>
                <a:lnTo>
                  <a:pt x="2774" y="12799"/>
                </a:lnTo>
                <a:lnTo>
                  <a:pt x="3066" y="12507"/>
                </a:lnTo>
                <a:lnTo>
                  <a:pt x="3358" y="12216"/>
                </a:lnTo>
                <a:lnTo>
                  <a:pt x="3967" y="11680"/>
                </a:lnTo>
                <a:lnTo>
                  <a:pt x="4380" y="11315"/>
                </a:lnTo>
                <a:lnTo>
                  <a:pt x="4745" y="10950"/>
                </a:lnTo>
                <a:lnTo>
                  <a:pt x="5475" y="10172"/>
                </a:lnTo>
                <a:lnTo>
                  <a:pt x="6181" y="9393"/>
                </a:lnTo>
                <a:lnTo>
                  <a:pt x="6546" y="9004"/>
                </a:lnTo>
                <a:lnTo>
                  <a:pt x="6935" y="8614"/>
                </a:lnTo>
                <a:lnTo>
                  <a:pt x="7324" y="8274"/>
                </a:lnTo>
                <a:lnTo>
                  <a:pt x="7714" y="7933"/>
                </a:lnTo>
                <a:lnTo>
                  <a:pt x="8517" y="7276"/>
                </a:lnTo>
                <a:lnTo>
                  <a:pt x="8857" y="6935"/>
                </a:lnTo>
                <a:lnTo>
                  <a:pt x="9198" y="6595"/>
                </a:lnTo>
                <a:lnTo>
                  <a:pt x="9514" y="6205"/>
                </a:lnTo>
                <a:lnTo>
                  <a:pt x="9831" y="5840"/>
                </a:lnTo>
                <a:lnTo>
                  <a:pt x="10171" y="5427"/>
                </a:lnTo>
                <a:lnTo>
                  <a:pt x="10488" y="5062"/>
                </a:lnTo>
                <a:lnTo>
                  <a:pt x="10853" y="4697"/>
                </a:lnTo>
                <a:lnTo>
                  <a:pt x="11242" y="4356"/>
                </a:lnTo>
                <a:lnTo>
                  <a:pt x="11729" y="3967"/>
                </a:lnTo>
                <a:lnTo>
                  <a:pt x="11972" y="3772"/>
                </a:lnTo>
                <a:lnTo>
                  <a:pt x="12191" y="3553"/>
                </a:lnTo>
                <a:close/>
                <a:moveTo>
                  <a:pt x="5232" y="14065"/>
                </a:moveTo>
                <a:lnTo>
                  <a:pt x="5353" y="14186"/>
                </a:lnTo>
                <a:lnTo>
                  <a:pt x="5451" y="14308"/>
                </a:lnTo>
                <a:lnTo>
                  <a:pt x="5645" y="14454"/>
                </a:lnTo>
                <a:lnTo>
                  <a:pt x="5816" y="14624"/>
                </a:lnTo>
                <a:lnTo>
                  <a:pt x="5986" y="14770"/>
                </a:lnTo>
                <a:lnTo>
                  <a:pt x="6181" y="14892"/>
                </a:lnTo>
                <a:lnTo>
                  <a:pt x="6375" y="14989"/>
                </a:lnTo>
                <a:lnTo>
                  <a:pt x="6108" y="15281"/>
                </a:lnTo>
                <a:lnTo>
                  <a:pt x="5937" y="15452"/>
                </a:lnTo>
                <a:lnTo>
                  <a:pt x="5937" y="15403"/>
                </a:lnTo>
                <a:lnTo>
                  <a:pt x="5889" y="15354"/>
                </a:lnTo>
                <a:lnTo>
                  <a:pt x="5597" y="15038"/>
                </a:lnTo>
                <a:lnTo>
                  <a:pt x="5280" y="14746"/>
                </a:lnTo>
                <a:lnTo>
                  <a:pt x="5086" y="14576"/>
                </a:lnTo>
                <a:lnTo>
                  <a:pt x="4964" y="14503"/>
                </a:lnTo>
                <a:lnTo>
                  <a:pt x="4867" y="14430"/>
                </a:lnTo>
                <a:lnTo>
                  <a:pt x="5037" y="14284"/>
                </a:lnTo>
                <a:lnTo>
                  <a:pt x="5232" y="14065"/>
                </a:lnTo>
                <a:close/>
                <a:moveTo>
                  <a:pt x="852" y="15476"/>
                </a:moveTo>
                <a:lnTo>
                  <a:pt x="974" y="15598"/>
                </a:lnTo>
                <a:lnTo>
                  <a:pt x="1412" y="16036"/>
                </a:lnTo>
                <a:lnTo>
                  <a:pt x="1363" y="16011"/>
                </a:lnTo>
                <a:lnTo>
                  <a:pt x="1290" y="15987"/>
                </a:lnTo>
                <a:lnTo>
                  <a:pt x="852" y="15476"/>
                </a:lnTo>
                <a:close/>
                <a:moveTo>
                  <a:pt x="4575" y="14673"/>
                </a:moveTo>
                <a:lnTo>
                  <a:pt x="4696" y="14795"/>
                </a:lnTo>
                <a:lnTo>
                  <a:pt x="4818" y="14892"/>
                </a:lnTo>
                <a:lnTo>
                  <a:pt x="5037" y="15087"/>
                </a:lnTo>
                <a:lnTo>
                  <a:pt x="5329" y="15354"/>
                </a:lnTo>
                <a:lnTo>
                  <a:pt x="5597" y="15622"/>
                </a:lnTo>
                <a:lnTo>
                  <a:pt x="5670" y="15671"/>
                </a:lnTo>
                <a:lnTo>
                  <a:pt x="5718" y="15671"/>
                </a:lnTo>
                <a:lnTo>
                  <a:pt x="5378" y="15987"/>
                </a:lnTo>
                <a:lnTo>
                  <a:pt x="5232" y="16109"/>
                </a:lnTo>
                <a:lnTo>
                  <a:pt x="5183" y="16060"/>
                </a:lnTo>
                <a:lnTo>
                  <a:pt x="5110" y="16036"/>
                </a:lnTo>
                <a:lnTo>
                  <a:pt x="4088" y="14916"/>
                </a:lnTo>
                <a:lnTo>
                  <a:pt x="4210" y="14868"/>
                </a:lnTo>
                <a:lnTo>
                  <a:pt x="4331" y="14819"/>
                </a:lnTo>
                <a:lnTo>
                  <a:pt x="4453" y="14746"/>
                </a:lnTo>
                <a:lnTo>
                  <a:pt x="4575" y="14673"/>
                </a:lnTo>
                <a:close/>
                <a:moveTo>
                  <a:pt x="755" y="16230"/>
                </a:moveTo>
                <a:lnTo>
                  <a:pt x="1071" y="16498"/>
                </a:lnTo>
                <a:lnTo>
                  <a:pt x="1071" y="16522"/>
                </a:lnTo>
                <a:lnTo>
                  <a:pt x="998" y="16474"/>
                </a:lnTo>
                <a:lnTo>
                  <a:pt x="925" y="16449"/>
                </a:lnTo>
                <a:lnTo>
                  <a:pt x="852" y="16376"/>
                </a:lnTo>
                <a:lnTo>
                  <a:pt x="755" y="16230"/>
                </a:lnTo>
                <a:close/>
                <a:moveTo>
                  <a:pt x="1047" y="12532"/>
                </a:moveTo>
                <a:lnTo>
                  <a:pt x="1168" y="12678"/>
                </a:lnTo>
                <a:lnTo>
                  <a:pt x="1314" y="12824"/>
                </a:lnTo>
                <a:lnTo>
                  <a:pt x="1582" y="13067"/>
                </a:lnTo>
                <a:lnTo>
                  <a:pt x="2166" y="13602"/>
                </a:lnTo>
                <a:lnTo>
                  <a:pt x="2750" y="14113"/>
                </a:lnTo>
                <a:lnTo>
                  <a:pt x="3018" y="14357"/>
                </a:lnTo>
                <a:lnTo>
                  <a:pt x="3261" y="14600"/>
                </a:lnTo>
                <a:lnTo>
                  <a:pt x="3723" y="15135"/>
                </a:lnTo>
                <a:lnTo>
                  <a:pt x="4185" y="15646"/>
                </a:lnTo>
                <a:lnTo>
                  <a:pt x="4672" y="16157"/>
                </a:lnTo>
                <a:lnTo>
                  <a:pt x="4404" y="16230"/>
                </a:lnTo>
                <a:lnTo>
                  <a:pt x="4112" y="16303"/>
                </a:lnTo>
                <a:lnTo>
                  <a:pt x="3553" y="16376"/>
                </a:lnTo>
                <a:lnTo>
                  <a:pt x="2969" y="16425"/>
                </a:lnTo>
                <a:lnTo>
                  <a:pt x="2409" y="16498"/>
                </a:lnTo>
                <a:lnTo>
                  <a:pt x="2288" y="16522"/>
                </a:lnTo>
                <a:lnTo>
                  <a:pt x="2263" y="16474"/>
                </a:lnTo>
                <a:lnTo>
                  <a:pt x="2142" y="16230"/>
                </a:lnTo>
                <a:lnTo>
                  <a:pt x="1996" y="16011"/>
                </a:lnTo>
                <a:lnTo>
                  <a:pt x="1801" y="15792"/>
                </a:lnTo>
                <a:lnTo>
                  <a:pt x="1606" y="15598"/>
                </a:lnTo>
                <a:lnTo>
                  <a:pt x="1168" y="15233"/>
                </a:lnTo>
                <a:lnTo>
                  <a:pt x="730" y="14892"/>
                </a:lnTo>
                <a:lnTo>
                  <a:pt x="779" y="14600"/>
                </a:lnTo>
                <a:lnTo>
                  <a:pt x="925" y="13262"/>
                </a:lnTo>
                <a:lnTo>
                  <a:pt x="1047" y="12532"/>
                </a:lnTo>
                <a:close/>
                <a:moveTo>
                  <a:pt x="1436" y="16644"/>
                </a:moveTo>
                <a:lnTo>
                  <a:pt x="1533" y="16717"/>
                </a:lnTo>
                <a:lnTo>
                  <a:pt x="1387" y="16741"/>
                </a:lnTo>
                <a:lnTo>
                  <a:pt x="1436" y="16644"/>
                </a:lnTo>
                <a:close/>
                <a:moveTo>
                  <a:pt x="536" y="16741"/>
                </a:moveTo>
                <a:lnTo>
                  <a:pt x="584" y="16766"/>
                </a:lnTo>
                <a:lnTo>
                  <a:pt x="609" y="16766"/>
                </a:lnTo>
                <a:lnTo>
                  <a:pt x="682" y="16814"/>
                </a:lnTo>
                <a:lnTo>
                  <a:pt x="779" y="16839"/>
                </a:lnTo>
                <a:lnTo>
                  <a:pt x="876" y="16839"/>
                </a:lnTo>
                <a:lnTo>
                  <a:pt x="974" y="16814"/>
                </a:lnTo>
                <a:lnTo>
                  <a:pt x="974" y="16839"/>
                </a:lnTo>
                <a:lnTo>
                  <a:pt x="755" y="16887"/>
                </a:lnTo>
                <a:lnTo>
                  <a:pt x="511" y="16936"/>
                </a:lnTo>
                <a:lnTo>
                  <a:pt x="536" y="16741"/>
                </a:lnTo>
                <a:close/>
                <a:moveTo>
                  <a:pt x="13967" y="1"/>
                </a:moveTo>
                <a:lnTo>
                  <a:pt x="13602" y="25"/>
                </a:lnTo>
                <a:lnTo>
                  <a:pt x="13261" y="74"/>
                </a:lnTo>
                <a:lnTo>
                  <a:pt x="12945" y="195"/>
                </a:lnTo>
                <a:lnTo>
                  <a:pt x="12629" y="341"/>
                </a:lnTo>
                <a:lnTo>
                  <a:pt x="12337" y="560"/>
                </a:lnTo>
                <a:lnTo>
                  <a:pt x="12021" y="828"/>
                </a:lnTo>
                <a:lnTo>
                  <a:pt x="11875" y="974"/>
                </a:lnTo>
                <a:lnTo>
                  <a:pt x="11826" y="1071"/>
                </a:lnTo>
                <a:lnTo>
                  <a:pt x="11777" y="1169"/>
                </a:lnTo>
                <a:lnTo>
                  <a:pt x="11704" y="1193"/>
                </a:lnTo>
                <a:lnTo>
                  <a:pt x="11339" y="1485"/>
                </a:lnTo>
                <a:lnTo>
                  <a:pt x="10999" y="1777"/>
                </a:lnTo>
                <a:lnTo>
                  <a:pt x="10317" y="2385"/>
                </a:lnTo>
                <a:lnTo>
                  <a:pt x="9685" y="3042"/>
                </a:lnTo>
                <a:lnTo>
                  <a:pt x="9052" y="3699"/>
                </a:lnTo>
                <a:lnTo>
                  <a:pt x="8395" y="4405"/>
                </a:lnTo>
                <a:lnTo>
                  <a:pt x="7714" y="5086"/>
                </a:lnTo>
                <a:lnTo>
                  <a:pt x="7032" y="5743"/>
                </a:lnTo>
                <a:lnTo>
                  <a:pt x="6351" y="6449"/>
                </a:lnTo>
                <a:lnTo>
                  <a:pt x="4964" y="7933"/>
                </a:lnTo>
                <a:lnTo>
                  <a:pt x="4258" y="8663"/>
                </a:lnTo>
                <a:lnTo>
                  <a:pt x="3894" y="9004"/>
                </a:lnTo>
                <a:lnTo>
                  <a:pt x="3529" y="9344"/>
                </a:lnTo>
                <a:lnTo>
                  <a:pt x="2190" y="10537"/>
                </a:lnTo>
                <a:lnTo>
                  <a:pt x="1558" y="11145"/>
                </a:lnTo>
                <a:lnTo>
                  <a:pt x="925" y="11778"/>
                </a:lnTo>
                <a:lnTo>
                  <a:pt x="876" y="11753"/>
                </a:lnTo>
                <a:lnTo>
                  <a:pt x="803" y="11778"/>
                </a:lnTo>
                <a:lnTo>
                  <a:pt x="755" y="11802"/>
                </a:lnTo>
                <a:lnTo>
                  <a:pt x="706" y="11851"/>
                </a:lnTo>
                <a:lnTo>
                  <a:pt x="609" y="12118"/>
                </a:lnTo>
                <a:lnTo>
                  <a:pt x="511" y="12386"/>
                </a:lnTo>
                <a:lnTo>
                  <a:pt x="463" y="12702"/>
                </a:lnTo>
                <a:lnTo>
                  <a:pt x="414" y="12994"/>
                </a:lnTo>
                <a:lnTo>
                  <a:pt x="365" y="13627"/>
                </a:lnTo>
                <a:lnTo>
                  <a:pt x="292" y="14211"/>
                </a:lnTo>
                <a:lnTo>
                  <a:pt x="98" y="15646"/>
                </a:lnTo>
                <a:lnTo>
                  <a:pt x="25" y="16376"/>
                </a:lnTo>
                <a:lnTo>
                  <a:pt x="0" y="16717"/>
                </a:lnTo>
                <a:lnTo>
                  <a:pt x="0" y="17082"/>
                </a:lnTo>
                <a:lnTo>
                  <a:pt x="0" y="17155"/>
                </a:lnTo>
                <a:lnTo>
                  <a:pt x="25" y="17204"/>
                </a:lnTo>
                <a:lnTo>
                  <a:pt x="122" y="17277"/>
                </a:lnTo>
                <a:lnTo>
                  <a:pt x="219" y="17325"/>
                </a:lnTo>
                <a:lnTo>
                  <a:pt x="341" y="17325"/>
                </a:lnTo>
                <a:lnTo>
                  <a:pt x="438" y="17350"/>
                </a:lnTo>
                <a:lnTo>
                  <a:pt x="560" y="17374"/>
                </a:lnTo>
                <a:lnTo>
                  <a:pt x="803" y="17398"/>
                </a:lnTo>
                <a:lnTo>
                  <a:pt x="1047" y="17350"/>
                </a:lnTo>
                <a:lnTo>
                  <a:pt x="1339" y="17301"/>
                </a:lnTo>
                <a:lnTo>
                  <a:pt x="1874" y="17131"/>
                </a:lnTo>
                <a:lnTo>
                  <a:pt x="2312" y="17009"/>
                </a:lnTo>
                <a:lnTo>
                  <a:pt x="2677" y="16936"/>
                </a:lnTo>
                <a:lnTo>
                  <a:pt x="3018" y="16887"/>
                </a:lnTo>
                <a:lnTo>
                  <a:pt x="3723" y="16839"/>
                </a:lnTo>
                <a:lnTo>
                  <a:pt x="4088" y="16790"/>
                </a:lnTo>
                <a:lnTo>
                  <a:pt x="4429" y="16741"/>
                </a:lnTo>
                <a:lnTo>
                  <a:pt x="4769" y="16644"/>
                </a:lnTo>
                <a:lnTo>
                  <a:pt x="5110" y="16522"/>
                </a:lnTo>
                <a:lnTo>
                  <a:pt x="5159" y="16498"/>
                </a:lnTo>
                <a:lnTo>
                  <a:pt x="5207" y="16449"/>
                </a:lnTo>
                <a:lnTo>
                  <a:pt x="5353" y="16401"/>
                </a:lnTo>
                <a:lnTo>
                  <a:pt x="5499" y="16328"/>
                </a:lnTo>
                <a:lnTo>
                  <a:pt x="5645" y="16255"/>
                </a:lnTo>
                <a:lnTo>
                  <a:pt x="5791" y="16133"/>
                </a:lnTo>
                <a:lnTo>
                  <a:pt x="6035" y="15890"/>
                </a:lnTo>
                <a:lnTo>
                  <a:pt x="6254" y="15671"/>
                </a:lnTo>
                <a:lnTo>
                  <a:pt x="6959" y="14965"/>
                </a:lnTo>
                <a:lnTo>
                  <a:pt x="7641" y="14284"/>
                </a:lnTo>
                <a:lnTo>
                  <a:pt x="9101" y="12824"/>
                </a:lnTo>
                <a:lnTo>
                  <a:pt x="10536" y="11364"/>
                </a:lnTo>
                <a:lnTo>
                  <a:pt x="11218" y="10658"/>
                </a:lnTo>
                <a:lnTo>
                  <a:pt x="11875" y="9904"/>
                </a:lnTo>
                <a:lnTo>
                  <a:pt x="12531" y="9174"/>
                </a:lnTo>
                <a:lnTo>
                  <a:pt x="13213" y="8444"/>
                </a:lnTo>
                <a:lnTo>
                  <a:pt x="13870" y="7811"/>
                </a:lnTo>
                <a:lnTo>
                  <a:pt x="14527" y="7179"/>
                </a:lnTo>
                <a:lnTo>
                  <a:pt x="15184" y="6522"/>
                </a:lnTo>
                <a:lnTo>
                  <a:pt x="15500" y="6205"/>
                </a:lnTo>
                <a:lnTo>
                  <a:pt x="15816" y="5840"/>
                </a:lnTo>
                <a:lnTo>
                  <a:pt x="15889" y="5792"/>
                </a:lnTo>
                <a:lnTo>
                  <a:pt x="15987" y="5767"/>
                </a:lnTo>
                <a:lnTo>
                  <a:pt x="16060" y="5694"/>
                </a:lnTo>
                <a:lnTo>
                  <a:pt x="16108" y="5621"/>
                </a:lnTo>
                <a:lnTo>
                  <a:pt x="16133" y="5524"/>
                </a:lnTo>
                <a:lnTo>
                  <a:pt x="16376" y="5208"/>
                </a:lnTo>
                <a:lnTo>
                  <a:pt x="16595" y="4891"/>
                </a:lnTo>
                <a:lnTo>
                  <a:pt x="16814" y="4551"/>
                </a:lnTo>
                <a:lnTo>
                  <a:pt x="16984" y="4210"/>
                </a:lnTo>
                <a:lnTo>
                  <a:pt x="17106" y="3845"/>
                </a:lnTo>
                <a:lnTo>
                  <a:pt x="17203" y="3480"/>
                </a:lnTo>
                <a:lnTo>
                  <a:pt x="17228" y="3140"/>
                </a:lnTo>
                <a:lnTo>
                  <a:pt x="17203" y="2799"/>
                </a:lnTo>
                <a:lnTo>
                  <a:pt x="17130" y="2458"/>
                </a:lnTo>
                <a:lnTo>
                  <a:pt x="17009" y="2142"/>
                </a:lnTo>
                <a:lnTo>
                  <a:pt x="16863" y="1826"/>
                </a:lnTo>
                <a:lnTo>
                  <a:pt x="16668" y="1534"/>
                </a:lnTo>
                <a:lnTo>
                  <a:pt x="16449" y="1266"/>
                </a:lnTo>
                <a:lnTo>
                  <a:pt x="16230" y="998"/>
                </a:lnTo>
                <a:lnTo>
                  <a:pt x="15962" y="779"/>
                </a:lnTo>
                <a:lnTo>
                  <a:pt x="15670" y="560"/>
                </a:lnTo>
                <a:lnTo>
                  <a:pt x="15354" y="390"/>
                </a:lnTo>
                <a:lnTo>
                  <a:pt x="15013" y="244"/>
                </a:lnTo>
                <a:lnTo>
                  <a:pt x="14673" y="122"/>
                </a:lnTo>
                <a:lnTo>
                  <a:pt x="14332" y="49"/>
                </a:lnTo>
                <a:lnTo>
                  <a:pt x="13967" y="1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1762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56DA955-D623-DC4D-8F51-50566D6EF0E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4330" y="1896750"/>
            <a:ext cx="1368749" cy="135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E4A655F-5FAC-374A-8715-9182126FA6E2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58036" y="1187263"/>
            <a:ext cx="4616539" cy="3462405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C54A06C-9DD5-4D43-84AA-6FAD7059D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Complementary</a:t>
            </a:r>
          </a:p>
        </p:txBody>
      </p:sp>
      <p:sp>
        <p:nvSpPr>
          <p:cNvPr id="6" name="Google Shape;372;p36">
            <a:extLst>
              <a:ext uri="{FF2B5EF4-FFF2-40B4-BE49-F238E27FC236}">
                <a16:creationId xmlns:a16="http://schemas.microsoft.com/office/drawing/2014/main" id="{D8375B2C-C21D-744D-BDA3-239873EAA370}"/>
              </a:ext>
            </a:extLst>
          </p:cNvPr>
          <p:cNvSpPr/>
          <p:nvPr/>
        </p:nvSpPr>
        <p:spPr>
          <a:xfrm>
            <a:off x="8413531" y="348358"/>
            <a:ext cx="440797" cy="445172"/>
          </a:xfrm>
          <a:custGeom>
            <a:avLst/>
            <a:gdLst/>
            <a:ahLst/>
            <a:cxnLst/>
            <a:rect l="l" t="t" r="r" b="b"/>
            <a:pathLst>
              <a:path w="17228" h="17399" extrusionOk="0">
                <a:moveTo>
                  <a:pt x="14162" y="439"/>
                </a:moveTo>
                <a:lnTo>
                  <a:pt x="14478" y="512"/>
                </a:lnTo>
                <a:lnTo>
                  <a:pt x="14794" y="609"/>
                </a:lnTo>
                <a:lnTo>
                  <a:pt x="15111" y="755"/>
                </a:lnTo>
                <a:lnTo>
                  <a:pt x="15403" y="925"/>
                </a:lnTo>
                <a:lnTo>
                  <a:pt x="15670" y="1120"/>
                </a:lnTo>
                <a:lnTo>
                  <a:pt x="15914" y="1315"/>
                </a:lnTo>
                <a:lnTo>
                  <a:pt x="16108" y="1534"/>
                </a:lnTo>
                <a:lnTo>
                  <a:pt x="15987" y="1558"/>
                </a:lnTo>
                <a:lnTo>
                  <a:pt x="15889" y="1607"/>
                </a:lnTo>
                <a:lnTo>
                  <a:pt x="15816" y="1655"/>
                </a:lnTo>
                <a:lnTo>
                  <a:pt x="15792" y="1680"/>
                </a:lnTo>
                <a:lnTo>
                  <a:pt x="15768" y="1728"/>
                </a:lnTo>
                <a:lnTo>
                  <a:pt x="15768" y="1777"/>
                </a:lnTo>
                <a:lnTo>
                  <a:pt x="15792" y="1826"/>
                </a:lnTo>
                <a:lnTo>
                  <a:pt x="15865" y="1850"/>
                </a:lnTo>
                <a:lnTo>
                  <a:pt x="15938" y="1874"/>
                </a:lnTo>
                <a:lnTo>
                  <a:pt x="16230" y="1874"/>
                </a:lnTo>
                <a:lnTo>
                  <a:pt x="16352" y="1850"/>
                </a:lnTo>
                <a:lnTo>
                  <a:pt x="16546" y="2166"/>
                </a:lnTo>
                <a:lnTo>
                  <a:pt x="16254" y="2142"/>
                </a:lnTo>
                <a:lnTo>
                  <a:pt x="16011" y="2142"/>
                </a:lnTo>
                <a:lnTo>
                  <a:pt x="15987" y="2166"/>
                </a:lnTo>
                <a:lnTo>
                  <a:pt x="15987" y="2191"/>
                </a:lnTo>
                <a:lnTo>
                  <a:pt x="16133" y="2312"/>
                </a:lnTo>
                <a:lnTo>
                  <a:pt x="16303" y="2410"/>
                </a:lnTo>
                <a:lnTo>
                  <a:pt x="16473" y="2458"/>
                </a:lnTo>
                <a:lnTo>
                  <a:pt x="16668" y="2507"/>
                </a:lnTo>
                <a:lnTo>
                  <a:pt x="16717" y="2750"/>
                </a:lnTo>
                <a:lnTo>
                  <a:pt x="16741" y="2994"/>
                </a:lnTo>
                <a:lnTo>
                  <a:pt x="16522" y="2872"/>
                </a:lnTo>
                <a:lnTo>
                  <a:pt x="16352" y="2799"/>
                </a:lnTo>
                <a:lnTo>
                  <a:pt x="16181" y="2702"/>
                </a:lnTo>
                <a:lnTo>
                  <a:pt x="16011" y="2653"/>
                </a:lnTo>
                <a:lnTo>
                  <a:pt x="15792" y="2653"/>
                </a:lnTo>
                <a:lnTo>
                  <a:pt x="15768" y="2677"/>
                </a:lnTo>
                <a:lnTo>
                  <a:pt x="15768" y="2702"/>
                </a:lnTo>
                <a:lnTo>
                  <a:pt x="15768" y="2726"/>
                </a:lnTo>
                <a:lnTo>
                  <a:pt x="15889" y="2872"/>
                </a:lnTo>
                <a:lnTo>
                  <a:pt x="16035" y="2994"/>
                </a:lnTo>
                <a:lnTo>
                  <a:pt x="16327" y="3213"/>
                </a:lnTo>
                <a:lnTo>
                  <a:pt x="16522" y="3334"/>
                </a:lnTo>
                <a:lnTo>
                  <a:pt x="16619" y="3407"/>
                </a:lnTo>
                <a:lnTo>
                  <a:pt x="16717" y="3456"/>
                </a:lnTo>
                <a:lnTo>
                  <a:pt x="16692" y="3651"/>
                </a:lnTo>
                <a:lnTo>
                  <a:pt x="16619" y="3845"/>
                </a:lnTo>
                <a:lnTo>
                  <a:pt x="16400" y="3602"/>
                </a:lnTo>
                <a:lnTo>
                  <a:pt x="16133" y="3407"/>
                </a:lnTo>
                <a:lnTo>
                  <a:pt x="15987" y="3310"/>
                </a:lnTo>
                <a:lnTo>
                  <a:pt x="15841" y="3237"/>
                </a:lnTo>
                <a:lnTo>
                  <a:pt x="15695" y="3188"/>
                </a:lnTo>
                <a:lnTo>
                  <a:pt x="15524" y="3164"/>
                </a:lnTo>
                <a:lnTo>
                  <a:pt x="15476" y="3188"/>
                </a:lnTo>
                <a:lnTo>
                  <a:pt x="15476" y="3213"/>
                </a:lnTo>
                <a:lnTo>
                  <a:pt x="15476" y="3237"/>
                </a:lnTo>
                <a:lnTo>
                  <a:pt x="15500" y="3261"/>
                </a:lnTo>
                <a:lnTo>
                  <a:pt x="15597" y="3359"/>
                </a:lnTo>
                <a:lnTo>
                  <a:pt x="15695" y="3432"/>
                </a:lnTo>
                <a:lnTo>
                  <a:pt x="15987" y="3699"/>
                </a:lnTo>
                <a:lnTo>
                  <a:pt x="16230" y="3918"/>
                </a:lnTo>
                <a:lnTo>
                  <a:pt x="16449" y="4162"/>
                </a:lnTo>
                <a:lnTo>
                  <a:pt x="16473" y="4186"/>
                </a:lnTo>
                <a:lnTo>
                  <a:pt x="16254" y="4526"/>
                </a:lnTo>
                <a:lnTo>
                  <a:pt x="16206" y="4453"/>
                </a:lnTo>
                <a:lnTo>
                  <a:pt x="16133" y="4380"/>
                </a:lnTo>
                <a:lnTo>
                  <a:pt x="15962" y="4259"/>
                </a:lnTo>
                <a:lnTo>
                  <a:pt x="15646" y="4040"/>
                </a:lnTo>
                <a:lnTo>
                  <a:pt x="15403" y="3821"/>
                </a:lnTo>
                <a:lnTo>
                  <a:pt x="15159" y="3626"/>
                </a:lnTo>
                <a:lnTo>
                  <a:pt x="15111" y="3626"/>
                </a:lnTo>
                <a:lnTo>
                  <a:pt x="15062" y="3651"/>
                </a:lnTo>
                <a:lnTo>
                  <a:pt x="15013" y="3724"/>
                </a:lnTo>
                <a:lnTo>
                  <a:pt x="15013" y="3821"/>
                </a:lnTo>
                <a:lnTo>
                  <a:pt x="15013" y="3894"/>
                </a:lnTo>
                <a:lnTo>
                  <a:pt x="15038" y="3991"/>
                </a:lnTo>
                <a:lnTo>
                  <a:pt x="15135" y="4137"/>
                </a:lnTo>
                <a:lnTo>
                  <a:pt x="15257" y="4283"/>
                </a:lnTo>
                <a:lnTo>
                  <a:pt x="15427" y="4453"/>
                </a:lnTo>
                <a:lnTo>
                  <a:pt x="15622" y="4599"/>
                </a:lnTo>
                <a:lnTo>
                  <a:pt x="15816" y="4745"/>
                </a:lnTo>
                <a:lnTo>
                  <a:pt x="15914" y="4818"/>
                </a:lnTo>
                <a:lnTo>
                  <a:pt x="16011" y="4843"/>
                </a:lnTo>
                <a:lnTo>
                  <a:pt x="15792" y="5135"/>
                </a:lnTo>
                <a:lnTo>
                  <a:pt x="14867" y="4162"/>
                </a:lnTo>
                <a:lnTo>
                  <a:pt x="13967" y="3213"/>
                </a:lnTo>
                <a:lnTo>
                  <a:pt x="13505" y="2750"/>
                </a:lnTo>
                <a:lnTo>
                  <a:pt x="13018" y="2288"/>
                </a:lnTo>
                <a:lnTo>
                  <a:pt x="12531" y="1850"/>
                </a:lnTo>
                <a:lnTo>
                  <a:pt x="12021" y="1461"/>
                </a:lnTo>
                <a:lnTo>
                  <a:pt x="12021" y="1388"/>
                </a:lnTo>
                <a:lnTo>
                  <a:pt x="12118" y="1315"/>
                </a:lnTo>
                <a:lnTo>
                  <a:pt x="12215" y="1242"/>
                </a:lnTo>
                <a:lnTo>
                  <a:pt x="12385" y="1047"/>
                </a:lnTo>
                <a:lnTo>
                  <a:pt x="12629" y="852"/>
                </a:lnTo>
                <a:lnTo>
                  <a:pt x="12921" y="682"/>
                </a:lnTo>
                <a:lnTo>
                  <a:pt x="13213" y="560"/>
                </a:lnTo>
                <a:lnTo>
                  <a:pt x="13505" y="463"/>
                </a:lnTo>
                <a:lnTo>
                  <a:pt x="13675" y="439"/>
                </a:lnTo>
                <a:close/>
                <a:moveTo>
                  <a:pt x="11753" y="1704"/>
                </a:moveTo>
                <a:lnTo>
                  <a:pt x="11826" y="1850"/>
                </a:lnTo>
                <a:lnTo>
                  <a:pt x="11948" y="1972"/>
                </a:lnTo>
                <a:lnTo>
                  <a:pt x="12093" y="2069"/>
                </a:lnTo>
                <a:lnTo>
                  <a:pt x="12385" y="2288"/>
                </a:lnTo>
                <a:lnTo>
                  <a:pt x="12677" y="2531"/>
                </a:lnTo>
                <a:lnTo>
                  <a:pt x="12945" y="2823"/>
                </a:lnTo>
                <a:lnTo>
                  <a:pt x="13480" y="3383"/>
                </a:lnTo>
                <a:lnTo>
                  <a:pt x="14478" y="4453"/>
                </a:lnTo>
                <a:lnTo>
                  <a:pt x="15500" y="5500"/>
                </a:lnTo>
                <a:lnTo>
                  <a:pt x="15111" y="5962"/>
                </a:lnTo>
                <a:lnTo>
                  <a:pt x="14600" y="5500"/>
                </a:lnTo>
                <a:lnTo>
                  <a:pt x="14113" y="5013"/>
                </a:lnTo>
                <a:lnTo>
                  <a:pt x="13213" y="4016"/>
                </a:lnTo>
                <a:lnTo>
                  <a:pt x="12750" y="3529"/>
                </a:lnTo>
                <a:lnTo>
                  <a:pt x="12264" y="3018"/>
                </a:lnTo>
                <a:lnTo>
                  <a:pt x="11777" y="2556"/>
                </a:lnTo>
                <a:lnTo>
                  <a:pt x="11266" y="2093"/>
                </a:lnTo>
                <a:lnTo>
                  <a:pt x="11753" y="1704"/>
                </a:lnTo>
                <a:close/>
                <a:moveTo>
                  <a:pt x="13724" y="5232"/>
                </a:moveTo>
                <a:lnTo>
                  <a:pt x="14235" y="5767"/>
                </a:lnTo>
                <a:lnTo>
                  <a:pt x="14794" y="6278"/>
                </a:lnTo>
                <a:lnTo>
                  <a:pt x="14575" y="6497"/>
                </a:lnTo>
                <a:lnTo>
                  <a:pt x="14259" y="6278"/>
                </a:lnTo>
                <a:lnTo>
                  <a:pt x="13967" y="6035"/>
                </a:lnTo>
                <a:lnTo>
                  <a:pt x="13699" y="5792"/>
                </a:lnTo>
                <a:lnTo>
                  <a:pt x="13432" y="5573"/>
                </a:lnTo>
                <a:lnTo>
                  <a:pt x="13724" y="5232"/>
                </a:lnTo>
                <a:close/>
                <a:moveTo>
                  <a:pt x="13261" y="5767"/>
                </a:moveTo>
                <a:lnTo>
                  <a:pt x="13359" y="5913"/>
                </a:lnTo>
                <a:lnTo>
                  <a:pt x="13456" y="6059"/>
                </a:lnTo>
                <a:lnTo>
                  <a:pt x="13724" y="6303"/>
                </a:lnTo>
                <a:lnTo>
                  <a:pt x="13991" y="6546"/>
                </a:lnTo>
                <a:lnTo>
                  <a:pt x="14137" y="6668"/>
                </a:lnTo>
                <a:lnTo>
                  <a:pt x="14308" y="6765"/>
                </a:lnTo>
                <a:lnTo>
                  <a:pt x="14235" y="6814"/>
                </a:lnTo>
                <a:lnTo>
                  <a:pt x="14137" y="6692"/>
                </a:lnTo>
                <a:lnTo>
                  <a:pt x="13991" y="6595"/>
                </a:lnTo>
                <a:lnTo>
                  <a:pt x="13699" y="6400"/>
                </a:lnTo>
                <a:lnTo>
                  <a:pt x="13359" y="6230"/>
                </a:lnTo>
                <a:lnTo>
                  <a:pt x="13188" y="6132"/>
                </a:lnTo>
                <a:lnTo>
                  <a:pt x="13042" y="6011"/>
                </a:lnTo>
                <a:lnTo>
                  <a:pt x="13261" y="5767"/>
                </a:lnTo>
                <a:close/>
                <a:moveTo>
                  <a:pt x="13018" y="6059"/>
                </a:moveTo>
                <a:lnTo>
                  <a:pt x="13188" y="6303"/>
                </a:lnTo>
                <a:lnTo>
                  <a:pt x="13286" y="6424"/>
                </a:lnTo>
                <a:lnTo>
                  <a:pt x="13407" y="6522"/>
                </a:lnTo>
                <a:lnTo>
                  <a:pt x="14040" y="7008"/>
                </a:lnTo>
                <a:lnTo>
                  <a:pt x="13699" y="7349"/>
                </a:lnTo>
                <a:lnTo>
                  <a:pt x="13675" y="7325"/>
                </a:lnTo>
                <a:lnTo>
                  <a:pt x="13505" y="7227"/>
                </a:lnTo>
                <a:lnTo>
                  <a:pt x="13334" y="7106"/>
                </a:lnTo>
                <a:lnTo>
                  <a:pt x="13018" y="6838"/>
                </a:lnTo>
                <a:lnTo>
                  <a:pt x="12799" y="6668"/>
                </a:lnTo>
                <a:lnTo>
                  <a:pt x="12702" y="6595"/>
                </a:lnTo>
                <a:lnTo>
                  <a:pt x="12580" y="6546"/>
                </a:lnTo>
                <a:lnTo>
                  <a:pt x="12799" y="6303"/>
                </a:lnTo>
                <a:lnTo>
                  <a:pt x="13018" y="6059"/>
                </a:lnTo>
                <a:close/>
                <a:moveTo>
                  <a:pt x="12385" y="6716"/>
                </a:moveTo>
                <a:lnTo>
                  <a:pt x="12483" y="6838"/>
                </a:lnTo>
                <a:lnTo>
                  <a:pt x="12580" y="6935"/>
                </a:lnTo>
                <a:lnTo>
                  <a:pt x="12799" y="7130"/>
                </a:lnTo>
                <a:lnTo>
                  <a:pt x="13091" y="7398"/>
                </a:lnTo>
                <a:lnTo>
                  <a:pt x="13407" y="7617"/>
                </a:lnTo>
                <a:lnTo>
                  <a:pt x="13018" y="8006"/>
                </a:lnTo>
                <a:lnTo>
                  <a:pt x="12921" y="8079"/>
                </a:lnTo>
                <a:lnTo>
                  <a:pt x="12823" y="7909"/>
                </a:lnTo>
                <a:lnTo>
                  <a:pt x="12653" y="7763"/>
                </a:lnTo>
                <a:lnTo>
                  <a:pt x="12312" y="7495"/>
                </a:lnTo>
                <a:lnTo>
                  <a:pt x="12093" y="7325"/>
                </a:lnTo>
                <a:lnTo>
                  <a:pt x="11972" y="7252"/>
                </a:lnTo>
                <a:lnTo>
                  <a:pt x="11850" y="7179"/>
                </a:lnTo>
                <a:lnTo>
                  <a:pt x="12385" y="6716"/>
                </a:lnTo>
                <a:close/>
                <a:moveTo>
                  <a:pt x="11631" y="7373"/>
                </a:moveTo>
                <a:lnTo>
                  <a:pt x="11729" y="7471"/>
                </a:lnTo>
                <a:lnTo>
                  <a:pt x="11850" y="7568"/>
                </a:lnTo>
                <a:lnTo>
                  <a:pt x="12093" y="7738"/>
                </a:lnTo>
                <a:lnTo>
                  <a:pt x="12434" y="8055"/>
                </a:lnTo>
                <a:lnTo>
                  <a:pt x="12556" y="8201"/>
                </a:lnTo>
                <a:lnTo>
                  <a:pt x="12702" y="8322"/>
                </a:lnTo>
                <a:lnTo>
                  <a:pt x="11948" y="9150"/>
                </a:lnTo>
                <a:lnTo>
                  <a:pt x="11680" y="8906"/>
                </a:lnTo>
                <a:lnTo>
                  <a:pt x="11364" y="8687"/>
                </a:lnTo>
                <a:lnTo>
                  <a:pt x="11072" y="8444"/>
                </a:lnTo>
                <a:lnTo>
                  <a:pt x="10780" y="8201"/>
                </a:lnTo>
                <a:lnTo>
                  <a:pt x="11096" y="7860"/>
                </a:lnTo>
                <a:lnTo>
                  <a:pt x="11193" y="7957"/>
                </a:lnTo>
                <a:lnTo>
                  <a:pt x="11291" y="8030"/>
                </a:lnTo>
                <a:lnTo>
                  <a:pt x="11461" y="8176"/>
                </a:lnTo>
                <a:lnTo>
                  <a:pt x="11777" y="8493"/>
                </a:lnTo>
                <a:lnTo>
                  <a:pt x="11972" y="8614"/>
                </a:lnTo>
                <a:lnTo>
                  <a:pt x="12166" y="8736"/>
                </a:lnTo>
                <a:lnTo>
                  <a:pt x="12288" y="8736"/>
                </a:lnTo>
                <a:lnTo>
                  <a:pt x="12337" y="8712"/>
                </a:lnTo>
                <a:lnTo>
                  <a:pt x="12361" y="8639"/>
                </a:lnTo>
                <a:lnTo>
                  <a:pt x="12361" y="8566"/>
                </a:lnTo>
                <a:lnTo>
                  <a:pt x="12337" y="8493"/>
                </a:lnTo>
                <a:lnTo>
                  <a:pt x="12118" y="8322"/>
                </a:lnTo>
                <a:lnTo>
                  <a:pt x="11899" y="8152"/>
                </a:lnTo>
                <a:lnTo>
                  <a:pt x="11461" y="7811"/>
                </a:lnTo>
                <a:lnTo>
                  <a:pt x="11291" y="7690"/>
                </a:lnTo>
                <a:lnTo>
                  <a:pt x="11631" y="7373"/>
                </a:lnTo>
                <a:close/>
                <a:moveTo>
                  <a:pt x="10634" y="8371"/>
                </a:moveTo>
                <a:lnTo>
                  <a:pt x="10731" y="8541"/>
                </a:lnTo>
                <a:lnTo>
                  <a:pt x="10853" y="8687"/>
                </a:lnTo>
                <a:lnTo>
                  <a:pt x="10974" y="8809"/>
                </a:lnTo>
                <a:lnTo>
                  <a:pt x="11145" y="8931"/>
                </a:lnTo>
                <a:lnTo>
                  <a:pt x="11461" y="9150"/>
                </a:lnTo>
                <a:lnTo>
                  <a:pt x="11753" y="9369"/>
                </a:lnTo>
                <a:lnTo>
                  <a:pt x="11461" y="9685"/>
                </a:lnTo>
                <a:lnTo>
                  <a:pt x="11145" y="9442"/>
                </a:lnTo>
                <a:lnTo>
                  <a:pt x="10828" y="9198"/>
                </a:lnTo>
                <a:lnTo>
                  <a:pt x="10585" y="8955"/>
                </a:lnTo>
                <a:lnTo>
                  <a:pt x="10463" y="8833"/>
                </a:lnTo>
                <a:lnTo>
                  <a:pt x="10317" y="8736"/>
                </a:lnTo>
                <a:lnTo>
                  <a:pt x="10634" y="8371"/>
                </a:lnTo>
                <a:close/>
                <a:moveTo>
                  <a:pt x="10196" y="8931"/>
                </a:moveTo>
                <a:lnTo>
                  <a:pt x="10269" y="9052"/>
                </a:lnTo>
                <a:lnTo>
                  <a:pt x="10366" y="9198"/>
                </a:lnTo>
                <a:lnTo>
                  <a:pt x="10609" y="9417"/>
                </a:lnTo>
                <a:lnTo>
                  <a:pt x="10901" y="9709"/>
                </a:lnTo>
                <a:lnTo>
                  <a:pt x="11072" y="9831"/>
                </a:lnTo>
                <a:lnTo>
                  <a:pt x="11242" y="9953"/>
                </a:lnTo>
                <a:lnTo>
                  <a:pt x="10415" y="10853"/>
                </a:lnTo>
                <a:lnTo>
                  <a:pt x="10317" y="10707"/>
                </a:lnTo>
                <a:lnTo>
                  <a:pt x="10196" y="10585"/>
                </a:lnTo>
                <a:lnTo>
                  <a:pt x="9904" y="10366"/>
                </a:lnTo>
                <a:lnTo>
                  <a:pt x="9636" y="10172"/>
                </a:lnTo>
                <a:lnTo>
                  <a:pt x="9466" y="10074"/>
                </a:lnTo>
                <a:lnTo>
                  <a:pt x="9320" y="10001"/>
                </a:lnTo>
                <a:lnTo>
                  <a:pt x="9563" y="9709"/>
                </a:lnTo>
                <a:lnTo>
                  <a:pt x="9782" y="9880"/>
                </a:lnTo>
                <a:lnTo>
                  <a:pt x="10001" y="10026"/>
                </a:lnTo>
                <a:lnTo>
                  <a:pt x="10244" y="10245"/>
                </a:lnTo>
                <a:lnTo>
                  <a:pt x="10390" y="10366"/>
                </a:lnTo>
                <a:lnTo>
                  <a:pt x="10536" y="10464"/>
                </a:lnTo>
                <a:lnTo>
                  <a:pt x="10609" y="10488"/>
                </a:lnTo>
                <a:lnTo>
                  <a:pt x="10658" y="10464"/>
                </a:lnTo>
                <a:lnTo>
                  <a:pt x="10731" y="10439"/>
                </a:lnTo>
                <a:lnTo>
                  <a:pt x="10780" y="10391"/>
                </a:lnTo>
                <a:lnTo>
                  <a:pt x="10804" y="10342"/>
                </a:lnTo>
                <a:lnTo>
                  <a:pt x="10828" y="10269"/>
                </a:lnTo>
                <a:lnTo>
                  <a:pt x="10804" y="10220"/>
                </a:lnTo>
                <a:lnTo>
                  <a:pt x="10755" y="10147"/>
                </a:lnTo>
                <a:lnTo>
                  <a:pt x="10220" y="9734"/>
                </a:lnTo>
                <a:lnTo>
                  <a:pt x="10001" y="9563"/>
                </a:lnTo>
                <a:lnTo>
                  <a:pt x="9904" y="9490"/>
                </a:lnTo>
                <a:lnTo>
                  <a:pt x="9782" y="9442"/>
                </a:lnTo>
                <a:lnTo>
                  <a:pt x="10196" y="8931"/>
                </a:lnTo>
                <a:close/>
                <a:moveTo>
                  <a:pt x="9125" y="10245"/>
                </a:moveTo>
                <a:lnTo>
                  <a:pt x="9247" y="10342"/>
                </a:lnTo>
                <a:lnTo>
                  <a:pt x="9368" y="10415"/>
                </a:lnTo>
                <a:lnTo>
                  <a:pt x="9612" y="10585"/>
                </a:lnTo>
                <a:lnTo>
                  <a:pt x="9904" y="10829"/>
                </a:lnTo>
                <a:lnTo>
                  <a:pt x="10050" y="10950"/>
                </a:lnTo>
                <a:lnTo>
                  <a:pt x="10220" y="11048"/>
                </a:lnTo>
                <a:lnTo>
                  <a:pt x="9685" y="11583"/>
                </a:lnTo>
                <a:lnTo>
                  <a:pt x="9685" y="11534"/>
                </a:lnTo>
                <a:lnTo>
                  <a:pt x="9660" y="11437"/>
                </a:lnTo>
                <a:lnTo>
                  <a:pt x="9587" y="11364"/>
                </a:lnTo>
                <a:lnTo>
                  <a:pt x="9417" y="11218"/>
                </a:lnTo>
                <a:lnTo>
                  <a:pt x="9222" y="11023"/>
                </a:lnTo>
                <a:lnTo>
                  <a:pt x="9028" y="10853"/>
                </a:lnTo>
                <a:lnTo>
                  <a:pt x="8906" y="10756"/>
                </a:lnTo>
                <a:lnTo>
                  <a:pt x="8736" y="10683"/>
                </a:lnTo>
                <a:lnTo>
                  <a:pt x="8833" y="10585"/>
                </a:lnTo>
                <a:lnTo>
                  <a:pt x="9125" y="10245"/>
                </a:lnTo>
                <a:close/>
                <a:moveTo>
                  <a:pt x="8468" y="10926"/>
                </a:moveTo>
                <a:lnTo>
                  <a:pt x="8687" y="11096"/>
                </a:lnTo>
                <a:lnTo>
                  <a:pt x="8930" y="11291"/>
                </a:lnTo>
                <a:lnTo>
                  <a:pt x="9052" y="11437"/>
                </a:lnTo>
                <a:lnTo>
                  <a:pt x="9198" y="11583"/>
                </a:lnTo>
                <a:lnTo>
                  <a:pt x="9271" y="11656"/>
                </a:lnTo>
                <a:lnTo>
                  <a:pt x="9344" y="11705"/>
                </a:lnTo>
                <a:lnTo>
                  <a:pt x="9441" y="11753"/>
                </a:lnTo>
                <a:lnTo>
                  <a:pt x="9539" y="11753"/>
                </a:lnTo>
                <a:lnTo>
                  <a:pt x="8468" y="12824"/>
                </a:lnTo>
                <a:lnTo>
                  <a:pt x="8152" y="12532"/>
                </a:lnTo>
                <a:lnTo>
                  <a:pt x="7811" y="12240"/>
                </a:lnTo>
                <a:lnTo>
                  <a:pt x="7470" y="11899"/>
                </a:lnTo>
                <a:lnTo>
                  <a:pt x="7349" y="11826"/>
                </a:lnTo>
                <a:lnTo>
                  <a:pt x="7738" y="11534"/>
                </a:lnTo>
                <a:lnTo>
                  <a:pt x="7860" y="11705"/>
                </a:lnTo>
                <a:lnTo>
                  <a:pt x="8006" y="11875"/>
                </a:lnTo>
                <a:lnTo>
                  <a:pt x="8371" y="12264"/>
                </a:lnTo>
                <a:lnTo>
                  <a:pt x="8517" y="12434"/>
                </a:lnTo>
                <a:lnTo>
                  <a:pt x="8590" y="12483"/>
                </a:lnTo>
                <a:lnTo>
                  <a:pt x="8687" y="12507"/>
                </a:lnTo>
                <a:lnTo>
                  <a:pt x="8736" y="12507"/>
                </a:lnTo>
                <a:lnTo>
                  <a:pt x="8809" y="12483"/>
                </a:lnTo>
                <a:lnTo>
                  <a:pt x="8833" y="12434"/>
                </a:lnTo>
                <a:lnTo>
                  <a:pt x="8857" y="12386"/>
                </a:lnTo>
                <a:lnTo>
                  <a:pt x="8857" y="12289"/>
                </a:lnTo>
                <a:lnTo>
                  <a:pt x="8809" y="12191"/>
                </a:lnTo>
                <a:lnTo>
                  <a:pt x="8760" y="12094"/>
                </a:lnTo>
                <a:lnTo>
                  <a:pt x="8663" y="11997"/>
                </a:lnTo>
                <a:lnTo>
                  <a:pt x="8492" y="11826"/>
                </a:lnTo>
                <a:lnTo>
                  <a:pt x="8322" y="11680"/>
                </a:lnTo>
                <a:lnTo>
                  <a:pt x="8152" y="11510"/>
                </a:lnTo>
                <a:lnTo>
                  <a:pt x="7957" y="11364"/>
                </a:lnTo>
                <a:lnTo>
                  <a:pt x="8468" y="10926"/>
                </a:lnTo>
                <a:close/>
                <a:moveTo>
                  <a:pt x="11047" y="2312"/>
                </a:moveTo>
                <a:lnTo>
                  <a:pt x="11120" y="2434"/>
                </a:lnTo>
                <a:lnTo>
                  <a:pt x="11218" y="2531"/>
                </a:lnTo>
                <a:lnTo>
                  <a:pt x="11437" y="2750"/>
                </a:lnTo>
                <a:lnTo>
                  <a:pt x="11850" y="3213"/>
                </a:lnTo>
                <a:lnTo>
                  <a:pt x="11826" y="3213"/>
                </a:lnTo>
                <a:lnTo>
                  <a:pt x="11193" y="3748"/>
                </a:lnTo>
                <a:lnTo>
                  <a:pt x="10609" y="4283"/>
                </a:lnTo>
                <a:lnTo>
                  <a:pt x="10025" y="4867"/>
                </a:lnTo>
                <a:lnTo>
                  <a:pt x="9490" y="5500"/>
                </a:lnTo>
                <a:lnTo>
                  <a:pt x="9174" y="5865"/>
                </a:lnTo>
                <a:lnTo>
                  <a:pt x="8857" y="6254"/>
                </a:lnTo>
                <a:lnTo>
                  <a:pt x="8517" y="6595"/>
                </a:lnTo>
                <a:lnTo>
                  <a:pt x="8176" y="6935"/>
                </a:lnTo>
                <a:lnTo>
                  <a:pt x="7373" y="7617"/>
                </a:lnTo>
                <a:lnTo>
                  <a:pt x="6984" y="7933"/>
                </a:lnTo>
                <a:lnTo>
                  <a:pt x="6594" y="8274"/>
                </a:lnTo>
                <a:lnTo>
                  <a:pt x="6229" y="8639"/>
                </a:lnTo>
                <a:lnTo>
                  <a:pt x="5864" y="9004"/>
                </a:lnTo>
                <a:lnTo>
                  <a:pt x="5183" y="9782"/>
                </a:lnTo>
                <a:lnTo>
                  <a:pt x="4502" y="10537"/>
                </a:lnTo>
                <a:lnTo>
                  <a:pt x="4137" y="10902"/>
                </a:lnTo>
                <a:lnTo>
                  <a:pt x="3772" y="11242"/>
                </a:lnTo>
                <a:lnTo>
                  <a:pt x="3115" y="11802"/>
                </a:lnTo>
                <a:lnTo>
                  <a:pt x="2799" y="12118"/>
                </a:lnTo>
                <a:lnTo>
                  <a:pt x="2507" y="12434"/>
                </a:lnTo>
                <a:lnTo>
                  <a:pt x="2263" y="12702"/>
                </a:lnTo>
                <a:lnTo>
                  <a:pt x="2166" y="12848"/>
                </a:lnTo>
                <a:lnTo>
                  <a:pt x="2069" y="13018"/>
                </a:lnTo>
                <a:lnTo>
                  <a:pt x="1850" y="12824"/>
                </a:lnTo>
                <a:lnTo>
                  <a:pt x="1460" y="12459"/>
                </a:lnTo>
                <a:lnTo>
                  <a:pt x="1266" y="12264"/>
                </a:lnTo>
                <a:lnTo>
                  <a:pt x="1047" y="12118"/>
                </a:lnTo>
                <a:lnTo>
                  <a:pt x="1047" y="12070"/>
                </a:lnTo>
                <a:lnTo>
                  <a:pt x="1193" y="11997"/>
                </a:lnTo>
                <a:lnTo>
                  <a:pt x="1339" y="11924"/>
                </a:lnTo>
                <a:lnTo>
                  <a:pt x="1460" y="11826"/>
                </a:lnTo>
                <a:lnTo>
                  <a:pt x="1582" y="11705"/>
                </a:lnTo>
                <a:lnTo>
                  <a:pt x="2020" y="11218"/>
                </a:lnTo>
                <a:lnTo>
                  <a:pt x="2385" y="10853"/>
                </a:lnTo>
                <a:lnTo>
                  <a:pt x="2774" y="10537"/>
                </a:lnTo>
                <a:lnTo>
                  <a:pt x="3577" y="9880"/>
                </a:lnTo>
                <a:lnTo>
                  <a:pt x="3942" y="9539"/>
                </a:lnTo>
                <a:lnTo>
                  <a:pt x="4307" y="9198"/>
                </a:lnTo>
                <a:lnTo>
                  <a:pt x="5037" y="8468"/>
                </a:lnTo>
                <a:lnTo>
                  <a:pt x="5718" y="7738"/>
                </a:lnTo>
                <a:lnTo>
                  <a:pt x="6400" y="7008"/>
                </a:lnTo>
                <a:lnTo>
                  <a:pt x="7081" y="6303"/>
                </a:lnTo>
                <a:lnTo>
                  <a:pt x="7787" y="5621"/>
                </a:lnTo>
                <a:lnTo>
                  <a:pt x="8468" y="4940"/>
                </a:lnTo>
                <a:lnTo>
                  <a:pt x="9149" y="4259"/>
                </a:lnTo>
                <a:lnTo>
                  <a:pt x="10074" y="3261"/>
                </a:lnTo>
                <a:lnTo>
                  <a:pt x="10561" y="2775"/>
                </a:lnTo>
                <a:lnTo>
                  <a:pt x="11047" y="2312"/>
                </a:lnTo>
                <a:close/>
                <a:moveTo>
                  <a:pt x="7154" y="11997"/>
                </a:moveTo>
                <a:lnTo>
                  <a:pt x="7203" y="12094"/>
                </a:lnTo>
                <a:lnTo>
                  <a:pt x="7251" y="12167"/>
                </a:lnTo>
                <a:lnTo>
                  <a:pt x="7422" y="12386"/>
                </a:lnTo>
                <a:lnTo>
                  <a:pt x="7592" y="12580"/>
                </a:lnTo>
                <a:lnTo>
                  <a:pt x="7884" y="12872"/>
                </a:lnTo>
                <a:lnTo>
                  <a:pt x="8030" y="12994"/>
                </a:lnTo>
                <a:lnTo>
                  <a:pt x="8200" y="13091"/>
                </a:lnTo>
                <a:lnTo>
                  <a:pt x="7835" y="13481"/>
                </a:lnTo>
                <a:lnTo>
                  <a:pt x="7811" y="13432"/>
                </a:lnTo>
                <a:lnTo>
                  <a:pt x="7787" y="13408"/>
                </a:lnTo>
                <a:lnTo>
                  <a:pt x="7616" y="13262"/>
                </a:lnTo>
                <a:lnTo>
                  <a:pt x="7446" y="13140"/>
                </a:lnTo>
                <a:lnTo>
                  <a:pt x="7251" y="13018"/>
                </a:lnTo>
                <a:lnTo>
                  <a:pt x="7057" y="12872"/>
                </a:lnTo>
                <a:lnTo>
                  <a:pt x="6716" y="12580"/>
                </a:lnTo>
                <a:lnTo>
                  <a:pt x="6643" y="12532"/>
                </a:lnTo>
                <a:lnTo>
                  <a:pt x="6594" y="12507"/>
                </a:lnTo>
                <a:lnTo>
                  <a:pt x="6862" y="12240"/>
                </a:lnTo>
                <a:lnTo>
                  <a:pt x="7154" y="11997"/>
                </a:lnTo>
                <a:close/>
                <a:moveTo>
                  <a:pt x="6424" y="12702"/>
                </a:moveTo>
                <a:lnTo>
                  <a:pt x="6448" y="12775"/>
                </a:lnTo>
                <a:lnTo>
                  <a:pt x="6473" y="12848"/>
                </a:lnTo>
                <a:lnTo>
                  <a:pt x="6667" y="13043"/>
                </a:lnTo>
                <a:lnTo>
                  <a:pt x="6862" y="13213"/>
                </a:lnTo>
                <a:lnTo>
                  <a:pt x="7032" y="13359"/>
                </a:lnTo>
                <a:lnTo>
                  <a:pt x="7227" y="13481"/>
                </a:lnTo>
                <a:lnTo>
                  <a:pt x="7446" y="13602"/>
                </a:lnTo>
                <a:lnTo>
                  <a:pt x="7568" y="13627"/>
                </a:lnTo>
                <a:lnTo>
                  <a:pt x="7689" y="13627"/>
                </a:lnTo>
                <a:lnTo>
                  <a:pt x="7470" y="13846"/>
                </a:lnTo>
                <a:lnTo>
                  <a:pt x="7300" y="14040"/>
                </a:lnTo>
                <a:lnTo>
                  <a:pt x="7276" y="14016"/>
                </a:lnTo>
                <a:lnTo>
                  <a:pt x="6911" y="13797"/>
                </a:lnTo>
                <a:lnTo>
                  <a:pt x="6570" y="13554"/>
                </a:lnTo>
                <a:lnTo>
                  <a:pt x="6302" y="13335"/>
                </a:lnTo>
                <a:lnTo>
                  <a:pt x="6035" y="13164"/>
                </a:lnTo>
                <a:lnTo>
                  <a:pt x="6108" y="13043"/>
                </a:lnTo>
                <a:lnTo>
                  <a:pt x="6424" y="12702"/>
                </a:lnTo>
                <a:close/>
                <a:moveTo>
                  <a:pt x="5889" y="13335"/>
                </a:moveTo>
                <a:lnTo>
                  <a:pt x="5962" y="13456"/>
                </a:lnTo>
                <a:lnTo>
                  <a:pt x="6059" y="13578"/>
                </a:lnTo>
                <a:lnTo>
                  <a:pt x="6278" y="13797"/>
                </a:lnTo>
                <a:lnTo>
                  <a:pt x="6643" y="14089"/>
                </a:lnTo>
                <a:lnTo>
                  <a:pt x="6813" y="14211"/>
                </a:lnTo>
                <a:lnTo>
                  <a:pt x="7032" y="14308"/>
                </a:lnTo>
                <a:lnTo>
                  <a:pt x="6692" y="14673"/>
                </a:lnTo>
                <a:lnTo>
                  <a:pt x="6619" y="14624"/>
                </a:lnTo>
                <a:lnTo>
                  <a:pt x="6497" y="14600"/>
                </a:lnTo>
                <a:lnTo>
                  <a:pt x="6375" y="14527"/>
                </a:lnTo>
                <a:lnTo>
                  <a:pt x="6254" y="14454"/>
                </a:lnTo>
                <a:lnTo>
                  <a:pt x="6132" y="14381"/>
                </a:lnTo>
                <a:lnTo>
                  <a:pt x="5913" y="14186"/>
                </a:lnTo>
                <a:lnTo>
                  <a:pt x="5718" y="14016"/>
                </a:lnTo>
                <a:lnTo>
                  <a:pt x="5597" y="13943"/>
                </a:lnTo>
                <a:lnTo>
                  <a:pt x="5451" y="13846"/>
                </a:lnTo>
                <a:lnTo>
                  <a:pt x="5889" y="13335"/>
                </a:lnTo>
                <a:close/>
                <a:moveTo>
                  <a:pt x="12191" y="3553"/>
                </a:moveTo>
                <a:lnTo>
                  <a:pt x="12653" y="4040"/>
                </a:lnTo>
                <a:lnTo>
                  <a:pt x="13432" y="4916"/>
                </a:lnTo>
                <a:lnTo>
                  <a:pt x="13164" y="5208"/>
                </a:lnTo>
                <a:lnTo>
                  <a:pt x="12896" y="5500"/>
                </a:lnTo>
                <a:lnTo>
                  <a:pt x="12361" y="6108"/>
                </a:lnTo>
                <a:lnTo>
                  <a:pt x="12045" y="6424"/>
                </a:lnTo>
                <a:lnTo>
                  <a:pt x="11729" y="6716"/>
                </a:lnTo>
                <a:lnTo>
                  <a:pt x="11388" y="7008"/>
                </a:lnTo>
                <a:lnTo>
                  <a:pt x="11047" y="7300"/>
                </a:lnTo>
                <a:lnTo>
                  <a:pt x="10731" y="7617"/>
                </a:lnTo>
                <a:lnTo>
                  <a:pt x="10415" y="7957"/>
                </a:lnTo>
                <a:lnTo>
                  <a:pt x="9806" y="8687"/>
                </a:lnTo>
                <a:lnTo>
                  <a:pt x="9247" y="9417"/>
                </a:lnTo>
                <a:lnTo>
                  <a:pt x="8638" y="10147"/>
                </a:lnTo>
                <a:lnTo>
                  <a:pt x="8346" y="10464"/>
                </a:lnTo>
                <a:lnTo>
                  <a:pt x="8006" y="10756"/>
                </a:lnTo>
                <a:lnTo>
                  <a:pt x="7324" y="11340"/>
                </a:lnTo>
                <a:lnTo>
                  <a:pt x="6643" y="11899"/>
                </a:lnTo>
                <a:lnTo>
                  <a:pt x="6302" y="12191"/>
                </a:lnTo>
                <a:lnTo>
                  <a:pt x="6010" y="12532"/>
                </a:lnTo>
                <a:lnTo>
                  <a:pt x="5475" y="13164"/>
                </a:lnTo>
                <a:lnTo>
                  <a:pt x="4940" y="13773"/>
                </a:lnTo>
                <a:lnTo>
                  <a:pt x="4672" y="14016"/>
                </a:lnTo>
                <a:lnTo>
                  <a:pt x="4404" y="14235"/>
                </a:lnTo>
                <a:lnTo>
                  <a:pt x="4137" y="14454"/>
                </a:lnTo>
                <a:lnTo>
                  <a:pt x="4015" y="14600"/>
                </a:lnTo>
                <a:lnTo>
                  <a:pt x="3918" y="14722"/>
                </a:lnTo>
                <a:lnTo>
                  <a:pt x="3480" y="14284"/>
                </a:lnTo>
                <a:lnTo>
                  <a:pt x="3042" y="13846"/>
                </a:lnTo>
                <a:lnTo>
                  <a:pt x="2361" y="13262"/>
                </a:lnTo>
                <a:lnTo>
                  <a:pt x="2482" y="13164"/>
                </a:lnTo>
                <a:lnTo>
                  <a:pt x="2604" y="13043"/>
                </a:lnTo>
                <a:lnTo>
                  <a:pt x="2774" y="12799"/>
                </a:lnTo>
                <a:lnTo>
                  <a:pt x="3066" y="12507"/>
                </a:lnTo>
                <a:lnTo>
                  <a:pt x="3358" y="12216"/>
                </a:lnTo>
                <a:lnTo>
                  <a:pt x="3967" y="11680"/>
                </a:lnTo>
                <a:lnTo>
                  <a:pt x="4380" y="11315"/>
                </a:lnTo>
                <a:lnTo>
                  <a:pt x="4745" y="10950"/>
                </a:lnTo>
                <a:lnTo>
                  <a:pt x="5475" y="10172"/>
                </a:lnTo>
                <a:lnTo>
                  <a:pt x="6181" y="9393"/>
                </a:lnTo>
                <a:lnTo>
                  <a:pt x="6546" y="9004"/>
                </a:lnTo>
                <a:lnTo>
                  <a:pt x="6935" y="8614"/>
                </a:lnTo>
                <a:lnTo>
                  <a:pt x="7324" y="8274"/>
                </a:lnTo>
                <a:lnTo>
                  <a:pt x="7714" y="7933"/>
                </a:lnTo>
                <a:lnTo>
                  <a:pt x="8517" y="7276"/>
                </a:lnTo>
                <a:lnTo>
                  <a:pt x="8857" y="6935"/>
                </a:lnTo>
                <a:lnTo>
                  <a:pt x="9198" y="6595"/>
                </a:lnTo>
                <a:lnTo>
                  <a:pt x="9514" y="6205"/>
                </a:lnTo>
                <a:lnTo>
                  <a:pt x="9831" y="5840"/>
                </a:lnTo>
                <a:lnTo>
                  <a:pt x="10171" y="5427"/>
                </a:lnTo>
                <a:lnTo>
                  <a:pt x="10488" y="5062"/>
                </a:lnTo>
                <a:lnTo>
                  <a:pt x="10853" y="4697"/>
                </a:lnTo>
                <a:lnTo>
                  <a:pt x="11242" y="4356"/>
                </a:lnTo>
                <a:lnTo>
                  <a:pt x="11729" y="3967"/>
                </a:lnTo>
                <a:lnTo>
                  <a:pt x="11972" y="3772"/>
                </a:lnTo>
                <a:lnTo>
                  <a:pt x="12191" y="3553"/>
                </a:lnTo>
                <a:close/>
                <a:moveTo>
                  <a:pt x="5232" y="14065"/>
                </a:moveTo>
                <a:lnTo>
                  <a:pt x="5353" y="14186"/>
                </a:lnTo>
                <a:lnTo>
                  <a:pt x="5451" y="14308"/>
                </a:lnTo>
                <a:lnTo>
                  <a:pt x="5645" y="14454"/>
                </a:lnTo>
                <a:lnTo>
                  <a:pt x="5816" y="14624"/>
                </a:lnTo>
                <a:lnTo>
                  <a:pt x="5986" y="14770"/>
                </a:lnTo>
                <a:lnTo>
                  <a:pt x="6181" y="14892"/>
                </a:lnTo>
                <a:lnTo>
                  <a:pt x="6375" y="14989"/>
                </a:lnTo>
                <a:lnTo>
                  <a:pt x="6108" y="15281"/>
                </a:lnTo>
                <a:lnTo>
                  <a:pt x="5937" y="15452"/>
                </a:lnTo>
                <a:lnTo>
                  <a:pt x="5937" y="15403"/>
                </a:lnTo>
                <a:lnTo>
                  <a:pt x="5889" y="15354"/>
                </a:lnTo>
                <a:lnTo>
                  <a:pt x="5597" y="15038"/>
                </a:lnTo>
                <a:lnTo>
                  <a:pt x="5280" y="14746"/>
                </a:lnTo>
                <a:lnTo>
                  <a:pt x="5086" y="14576"/>
                </a:lnTo>
                <a:lnTo>
                  <a:pt x="4964" y="14503"/>
                </a:lnTo>
                <a:lnTo>
                  <a:pt x="4867" y="14430"/>
                </a:lnTo>
                <a:lnTo>
                  <a:pt x="5037" y="14284"/>
                </a:lnTo>
                <a:lnTo>
                  <a:pt x="5232" y="14065"/>
                </a:lnTo>
                <a:close/>
                <a:moveTo>
                  <a:pt x="852" y="15476"/>
                </a:moveTo>
                <a:lnTo>
                  <a:pt x="974" y="15598"/>
                </a:lnTo>
                <a:lnTo>
                  <a:pt x="1412" y="16036"/>
                </a:lnTo>
                <a:lnTo>
                  <a:pt x="1363" y="16011"/>
                </a:lnTo>
                <a:lnTo>
                  <a:pt x="1290" y="15987"/>
                </a:lnTo>
                <a:lnTo>
                  <a:pt x="852" y="15476"/>
                </a:lnTo>
                <a:close/>
                <a:moveTo>
                  <a:pt x="4575" y="14673"/>
                </a:moveTo>
                <a:lnTo>
                  <a:pt x="4696" y="14795"/>
                </a:lnTo>
                <a:lnTo>
                  <a:pt x="4818" y="14892"/>
                </a:lnTo>
                <a:lnTo>
                  <a:pt x="5037" y="15087"/>
                </a:lnTo>
                <a:lnTo>
                  <a:pt x="5329" y="15354"/>
                </a:lnTo>
                <a:lnTo>
                  <a:pt x="5597" y="15622"/>
                </a:lnTo>
                <a:lnTo>
                  <a:pt x="5670" y="15671"/>
                </a:lnTo>
                <a:lnTo>
                  <a:pt x="5718" y="15671"/>
                </a:lnTo>
                <a:lnTo>
                  <a:pt x="5378" y="15987"/>
                </a:lnTo>
                <a:lnTo>
                  <a:pt x="5232" y="16109"/>
                </a:lnTo>
                <a:lnTo>
                  <a:pt x="5183" y="16060"/>
                </a:lnTo>
                <a:lnTo>
                  <a:pt x="5110" y="16036"/>
                </a:lnTo>
                <a:lnTo>
                  <a:pt x="4088" y="14916"/>
                </a:lnTo>
                <a:lnTo>
                  <a:pt x="4210" y="14868"/>
                </a:lnTo>
                <a:lnTo>
                  <a:pt x="4331" y="14819"/>
                </a:lnTo>
                <a:lnTo>
                  <a:pt x="4453" y="14746"/>
                </a:lnTo>
                <a:lnTo>
                  <a:pt x="4575" y="14673"/>
                </a:lnTo>
                <a:close/>
                <a:moveTo>
                  <a:pt x="755" y="16230"/>
                </a:moveTo>
                <a:lnTo>
                  <a:pt x="1071" y="16498"/>
                </a:lnTo>
                <a:lnTo>
                  <a:pt x="1071" y="16522"/>
                </a:lnTo>
                <a:lnTo>
                  <a:pt x="998" y="16474"/>
                </a:lnTo>
                <a:lnTo>
                  <a:pt x="925" y="16449"/>
                </a:lnTo>
                <a:lnTo>
                  <a:pt x="852" y="16376"/>
                </a:lnTo>
                <a:lnTo>
                  <a:pt x="755" y="16230"/>
                </a:lnTo>
                <a:close/>
                <a:moveTo>
                  <a:pt x="1047" y="12532"/>
                </a:moveTo>
                <a:lnTo>
                  <a:pt x="1168" y="12678"/>
                </a:lnTo>
                <a:lnTo>
                  <a:pt x="1314" y="12824"/>
                </a:lnTo>
                <a:lnTo>
                  <a:pt x="1582" y="13067"/>
                </a:lnTo>
                <a:lnTo>
                  <a:pt x="2166" y="13602"/>
                </a:lnTo>
                <a:lnTo>
                  <a:pt x="2750" y="14113"/>
                </a:lnTo>
                <a:lnTo>
                  <a:pt x="3018" y="14357"/>
                </a:lnTo>
                <a:lnTo>
                  <a:pt x="3261" y="14600"/>
                </a:lnTo>
                <a:lnTo>
                  <a:pt x="3723" y="15135"/>
                </a:lnTo>
                <a:lnTo>
                  <a:pt x="4185" y="15646"/>
                </a:lnTo>
                <a:lnTo>
                  <a:pt x="4672" y="16157"/>
                </a:lnTo>
                <a:lnTo>
                  <a:pt x="4404" y="16230"/>
                </a:lnTo>
                <a:lnTo>
                  <a:pt x="4112" y="16303"/>
                </a:lnTo>
                <a:lnTo>
                  <a:pt x="3553" y="16376"/>
                </a:lnTo>
                <a:lnTo>
                  <a:pt x="2969" y="16425"/>
                </a:lnTo>
                <a:lnTo>
                  <a:pt x="2409" y="16498"/>
                </a:lnTo>
                <a:lnTo>
                  <a:pt x="2288" y="16522"/>
                </a:lnTo>
                <a:lnTo>
                  <a:pt x="2263" y="16474"/>
                </a:lnTo>
                <a:lnTo>
                  <a:pt x="2142" y="16230"/>
                </a:lnTo>
                <a:lnTo>
                  <a:pt x="1996" y="16011"/>
                </a:lnTo>
                <a:lnTo>
                  <a:pt x="1801" y="15792"/>
                </a:lnTo>
                <a:lnTo>
                  <a:pt x="1606" y="15598"/>
                </a:lnTo>
                <a:lnTo>
                  <a:pt x="1168" y="15233"/>
                </a:lnTo>
                <a:lnTo>
                  <a:pt x="730" y="14892"/>
                </a:lnTo>
                <a:lnTo>
                  <a:pt x="779" y="14600"/>
                </a:lnTo>
                <a:lnTo>
                  <a:pt x="925" y="13262"/>
                </a:lnTo>
                <a:lnTo>
                  <a:pt x="1047" y="12532"/>
                </a:lnTo>
                <a:close/>
                <a:moveTo>
                  <a:pt x="1436" y="16644"/>
                </a:moveTo>
                <a:lnTo>
                  <a:pt x="1533" y="16717"/>
                </a:lnTo>
                <a:lnTo>
                  <a:pt x="1387" y="16741"/>
                </a:lnTo>
                <a:lnTo>
                  <a:pt x="1436" y="16644"/>
                </a:lnTo>
                <a:close/>
                <a:moveTo>
                  <a:pt x="536" y="16741"/>
                </a:moveTo>
                <a:lnTo>
                  <a:pt x="584" y="16766"/>
                </a:lnTo>
                <a:lnTo>
                  <a:pt x="609" y="16766"/>
                </a:lnTo>
                <a:lnTo>
                  <a:pt x="682" y="16814"/>
                </a:lnTo>
                <a:lnTo>
                  <a:pt x="779" y="16839"/>
                </a:lnTo>
                <a:lnTo>
                  <a:pt x="876" y="16839"/>
                </a:lnTo>
                <a:lnTo>
                  <a:pt x="974" y="16814"/>
                </a:lnTo>
                <a:lnTo>
                  <a:pt x="974" y="16839"/>
                </a:lnTo>
                <a:lnTo>
                  <a:pt x="755" y="16887"/>
                </a:lnTo>
                <a:lnTo>
                  <a:pt x="511" y="16936"/>
                </a:lnTo>
                <a:lnTo>
                  <a:pt x="536" y="16741"/>
                </a:lnTo>
                <a:close/>
                <a:moveTo>
                  <a:pt x="13967" y="1"/>
                </a:moveTo>
                <a:lnTo>
                  <a:pt x="13602" y="25"/>
                </a:lnTo>
                <a:lnTo>
                  <a:pt x="13261" y="74"/>
                </a:lnTo>
                <a:lnTo>
                  <a:pt x="12945" y="195"/>
                </a:lnTo>
                <a:lnTo>
                  <a:pt x="12629" y="341"/>
                </a:lnTo>
                <a:lnTo>
                  <a:pt x="12337" y="560"/>
                </a:lnTo>
                <a:lnTo>
                  <a:pt x="12021" y="828"/>
                </a:lnTo>
                <a:lnTo>
                  <a:pt x="11875" y="974"/>
                </a:lnTo>
                <a:lnTo>
                  <a:pt x="11826" y="1071"/>
                </a:lnTo>
                <a:lnTo>
                  <a:pt x="11777" y="1169"/>
                </a:lnTo>
                <a:lnTo>
                  <a:pt x="11704" y="1193"/>
                </a:lnTo>
                <a:lnTo>
                  <a:pt x="11339" y="1485"/>
                </a:lnTo>
                <a:lnTo>
                  <a:pt x="10999" y="1777"/>
                </a:lnTo>
                <a:lnTo>
                  <a:pt x="10317" y="2385"/>
                </a:lnTo>
                <a:lnTo>
                  <a:pt x="9685" y="3042"/>
                </a:lnTo>
                <a:lnTo>
                  <a:pt x="9052" y="3699"/>
                </a:lnTo>
                <a:lnTo>
                  <a:pt x="8395" y="4405"/>
                </a:lnTo>
                <a:lnTo>
                  <a:pt x="7714" y="5086"/>
                </a:lnTo>
                <a:lnTo>
                  <a:pt x="7032" y="5743"/>
                </a:lnTo>
                <a:lnTo>
                  <a:pt x="6351" y="6449"/>
                </a:lnTo>
                <a:lnTo>
                  <a:pt x="4964" y="7933"/>
                </a:lnTo>
                <a:lnTo>
                  <a:pt x="4258" y="8663"/>
                </a:lnTo>
                <a:lnTo>
                  <a:pt x="3894" y="9004"/>
                </a:lnTo>
                <a:lnTo>
                  <a:pt x="3529" y="9344"/>
                </a:lnTo>
                <a:lnTo>
                  <a:pt x="2190" y="10537"/>
                </a:lnTo>
                <a:lnTo>
                  <a:pt x="1558" y="11145"/>
                </a:lnTo>
                <a:lnTo>
                  <a:pt x="925" y="11778"/>
                </a:lnTo>
                <a:lnTo>
                  <a:pt x="876" y="11753"/>
                </a:lnTo>
                <a:lnTo>
                  <a:pt x="803" y="11778"/>
                </a:lnTo>
                <a:lnTo>
                  <a:pt x="755" y="11802"/>
                </a:lnTo>
                <a:lnTo>
                  <a:pt x="706" y="11851"/>
                </a:lnTo>
                <a:lnTo>
                  <a:pt x="609" y="12118"/>
                </a:lnTo>
                <a:lnTo>
                  <a:pt x="511" y="12386"/>
                </a:lnTo>
                <a:lnTo>
                  <a:pt x="463" y="12702"/>
                </a:lnTo>
                <a:lnTo>
                  <a:pt x="414" y="12994"/>
                </a:lnTo>
                <a:lnTo>
                  <a:pt x="365" y="13627"/>
                </a:lnTo>
                <a:lnTo>
                  <a:pt x="292" y="14211"/>
                </a:lnTo>
                <a:lnTo>
                  <a:pt x="98" y="15646"/>
                </a:lnTo>
                <a:lnTo>
                  <a:pt x="25" y="16376"/>
                </a:lnTo>
                <a:lnTo>
                  <a:pt x="0" y="16717"/>
                </a:lnTo>
                <a:lnTo>
                  <a:pt x="0" y="17082"/>
                </a:lnTo>
                <a:lnTo>
                  <a:pt x="0" y="17155"/>
                </a:lnTo>
                <a:lnTo>
                  <a:pt x="25" y="17204"/>
                </a:lnTo>
                <a:lnTo>
                  <a:pt x="122" y="17277"/>
                </a:lnTo>
                <a:lnTo>
                  <a:pt x="219" y="17325"/>
                </a:lnTo>
                <a:lnTo>
                  <a:pt x="341" y="17325"/>
                </a:lnTo>
                <a:lnTo>
                  <a:pt x="438" y="17350"/>
                </a:lnTo>
                <a:lnTo>
                  <a:pt x="560" y="17374"/>
                </a:lnTo>
                <a:lnTo>
                  <a:pt x="803" y="17398"/>
                </a:lnTo>
                <a:lnTo>
                  <a:pt x="1047" y="17350"/>
                </a:lnTo>
                <a:lnTo>
                  <a:pt x="1339" y="17301"/>
                </a:lnTo>
                <a:lnTo>
                  <a:pt x="1874" y="17131"/>
                </a:lnTo>
                <a:lnTo>
                  <a:pt x="2312" y="17009"/>
                </a:lnTo>
                <a:lnTo>
                  <a:pt x="2677" y="16936"/>
                </a:lnTo>
                <a:lnTo>
                  <a:pt x="3018" y="16887"/>
                </a:lnTo>
                <a:lnTo>
                  <a:pt x="3723" y="16839"/>
                </a:lnTo>
                <a:lnTo>
                  <a:pt x="4088" y="16790"/>
                </a:lnTo>
                <a:lnTo>
                  <a:pt x="4429" y="16741"/>
                </a:lnTo>
                <a:lnTo>
                  <a:pt x="4769" y="16644"/>
                </a:lnTo>
                <a:lnTo>
                  <a:pt x="5110" y="16522"/>
                </a:lnTo>
                <a:lnTo>
                  <a:pt x="5159" y="16498"/>
                </a:lnTo>
                <a:lnTo>
                  <a:pt x="5207" y="16449"/>
                </a:lnTo>
                <a:lnTo>
                  <a:pt x="5353" y="16401"/>
                </a:lnTo>
                <a:lnTo>
                  <a:pt x="5499" y="16328"/>
                </a:lnTo>
                <a:lnTo>
                  <a:pt x="5645" y="16255"/>
                </a:lnTo>
                <a:lnTo>
                  <a:pt x="5791" y="16133"/>
                </a:lnTo>
                <a:lnTo>
                  <a:pt x="6035" y="15890"/>
                </a:lnTo>
                <a:lnTo>
                  <a:pt x="6254" y="15671"/>
                </a:lnTo>
                <a:lnTo>
                  <a:pt x="6959" y="14965"/>
                </a:lnTo>
                <a:lnTo>
                  <a:pt x="7641" y="14284"/>
                </a:lnTo>
                <a:lnTo>
                  <a:pt x="9101" y="12824"/>
                </a:lnTo>
                <a:lnTo>
                  <a:pt x="10536" y="11364"/>
                </a:lnTo>
                <a:lnTo>
                  <a:pt x="11218" y="10658"/>
                </a:lnTo>
                <a:lnTo>
                  <a:pt x="11875" y="9904"/>
                </a:lnTo>
                <a:lnTo>
                  <a:pt x="12531" y="9174"/>
                </a:lnTo>
                <a:lnTo>
                  <a:pt x="13213" y="8444"/>
                </a:lnTo>
                <a:lnTo>
                  <a:pt x="13870" y="7811"/>
                </a:lnTo>
                <a:lnTo>
                  <a:pt x="14527" y="7179"/>
                </a:lnTo>
                <a:lnTo>
                  <a:pt x="15184" y="6522"/>
                </a:lnTo>
                <a:lnTo>
                  <a:pt x="15500" y="6205"/>
                </a:lnTo>
                <a:lnTo>
                  <a:pt x="15816" y="5840"/>
                </a:lnTo>
                <a:lnTo>
                  <a:pt x="15889" y="5792"/>
                </a:lnTo>
                <a:lnTo>
                  <a:pt x="15987" y="5767"/>
                </a:lnTo>
                <a:lnTo>
                  <a:pt x="16060" y="5694"/>
                </a:lnTo>
                <a:lnTo>
                  <a:pt x="16108" y="5621"/>
                </a:lnTo>
                <a:lnTo>
                  <a:pt x="16133" y="5524"/>
                </a:lnTo>
                <a:lnTo>
                  <a:pt x="16376" y="5208"/>
                </a:lnTo>
                <a:lnTo>
                  <a:pt x="16595" y="4891"/>
                </a:lnTo>
                <a:lnTo>
                  <a:pt x="16814" y="4551"/>
                </a:lnTo>
                <a:lnTo>
                  <a:pt x="16984" y="4210"/>
                </a:lnTo>
                <a:lnTo>
                  <a:pt x="17106" y="3845"/>
                </a:lnTo>
                <a:lnTo>
                  <a:pt x="17203" y="3480"/>
                </a:lnTo>
                <a:lnTo>
                  <a:pt x="17228" y="3140"/>
                </a:lnTo>
                <a:lnTo>
                  <a:pt x="17203" y="2799"/>
                </a:lnTo>
                <a:lnTo>
                  <a:pt x="17130" y="2458"/>
                </a:lnTo>
                <a:lnTo>
                  <a:pt x="17009" y="2142"/>
                </a:lnTo>
                <a:lnTo>
                  <a:pt x="16863" y="1826"/>
                </a:lnTo>
                <a:lnTo>
                  <a:pt x="16668" y="1534"/>
                </a:lnTo>
                <a:lnTo>
                  <a:pt x="16449" y="1266"/>
                </a:lnTo>
                <a:lnTo>
                  <a:pt x="16230" y="998"/>
                </a:lnTo>
                <a:lnTo>
                  <a:pt x="15962" y="779"/>
                </a:lnTo>
                <a:lnTo>
                  <a:pt x="15670" y="560"/>
                </a:lnTo>
                <a:lnTo>
                  <a:pt x="15354" y="390"/>
                </a:lnTo>
                <a:lnTo>
                  <a:pt x="15013" y="244"/>
                </a:lnTo>
                <a:lnTo>
                  <a:pt x="14673" y="122"/>
                </a:lnTo>
                <a:lnTo>
                  <a:pt x="14332" y="49"/>
                </a:lnTo>
                <a:lnTo>
                  <a:pt x="13967" y="1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46066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883DC26-298E-EA42-94AA-D86C1B993D1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4330" y="1896750"/>
            <a:ext cx="1381796" cy="1350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8D20E23-A18B-E644-9FB0-39BBE155ADF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53712" y="1383373"/>
            <a:ext cx="4147731" cy="3266295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2132AE24-131F-6A49-999B-DF9B27147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Split-complementary</a:t>
            </a:r>
          </a:p>
        </p:txBody>
      </p:sp>
      <p:sp>
        <p:nvSpPr>
          <p:cNvPr id="6" name="Google Shape;372;p36">
            <a:extLst>
              <a:ext uri="{FF2B5EF4-FFF2-40B4-BE49-F238E27FC236}">
                <a16:creationId xmlns:a16="http://schemas.microsoft.com/office/drawing/2014/main" id="{3CD53A71-A85E-4C46-B09B-531D93F50119}"/>
              </a:ext>
            </a:extLst>
          </p:cNvPr>
          <p:cNvSpPr/>
          <p:nvPr/>
        </p:nvSpPr>
        <p:spPr>
          <a:xfrm>
            <a:off x="8413531" y="348358"/>
            <a:ext cx="440797" cy="445172"/>
          </a:xfrm>
          <a:custGeom>
            <a:avLst/>
            <a:gdLst/>
            <a:ahLst/>
            <a:cxnLst/>
            <a:rect l="l" t="t" r="r" b="b"/>
            <a:pathLst>
              <a:path w="17228" h="17399" extrusionOk="0">
                <a:moveTo>
                  <a:pt x="14162" y="439"/>
                </a:moveTo>
                <a:lnTo>
                  <a:pt x="14478" y="512"/>
                </a:lnTo>
                <a:lnTo>
                  <a:pt x="14794" y="609"/>
                </a:lnTo>
                <a:lnTo>
                  <a:pt x="15111" y="755"/>
                </a:lnTo>
                <a:lnTo>
                  <a:pt x="15403" y="925"/>
                </a:lnTo>
                <a:lnTo>
                  <a:pt x="15670" y="1120"/>
                </a:lnTo>
                <a:lnTo>
                  <a:pt x="15914" y="1315"/>
                </a:lnTo>
                <a:lnTo>
                  <a:pt x="16108" y="1534"/>
                </a:lnTo>
                <a:lnTo>
                  <a:pt x="15987" y="1558"/>
                </a:lnTo>
                <a:lnTo>
                  <a:pt x="15889" y="1607"/>
                </a:lnTo>
                <a:lnTo>
                  <a:pt x="15816" y="1655"/>
                </a:lnTo>
                <a:lnTo>
                  <a:pt x="15792" y="1680"/>
                </a:lnTo>
                <a:lnTo>
                  <a:pt x="15768" y="1728"/>
                </a:lnTo>
                <a:lnTo>
                  <a:pt x="15768" y="1777"/>
                </a:lnTo>
                <a:lnTo>
                  <a:pt x="15792" y="1826"/>
                </a:lnTo>
                <a:lnTo>
                  <a:pt x="15865" y="1850"/>
                </a:lnTo>
                <a:lnTo>
                  <a:pt x="15938" y="1874"/>
                </a:lnTo>
                <a:lnTo>
                  <a:pt x="16230" y="1874"/>
                </a:lnTo>
                <a:lnTo>
                  <a:pt x="16352" y="1850"/>
                </a:lnTo>
                <a:lnTo>
                  <a:pt x="16546" y="2166"/>
                </a:lnTo>
                <a:lnTo>
                  <a:pt x="16254" y="2142"/>
                </a:lnTo>
                <a:lnTo>
                  <a:pt x="16011" y="2142"/>
                </a:lnTo>
                <a:lnTo>
                  <a:pt x="15987" y="2166"/>
                </a:lnTo>
                <a:lnTo>
                  <a:pt x="15987" y="2191"/>
                </a:lnTo>
                <a:lnTo>
                  <a:pt x="16133" y="2312"/>
                </a:lnTo>
                <a:lnTo>
                  <a:pt x="16303" y="2410"/>
                </a:lnTo>
                <a:lnTo>
                  <a:pt x="16473" y="2458"/>
                </a:lnTo>
                <a:lnTo>
                  <a:pt x="16668" y="2507"/>
                </a:lnTo>
                <a:lnTo>
                  <a:pt x="16717" y="2750"/>
                </a:lnTo>
                <a:lnTo>
                  <a:pt x="16741" y="2994"/>
                </a:lnTo>
                <a:lnTo>
                  <a:pt x="16522" y="2872"/>
                </a:lnTo>
                <a:lnTo>
                  <a:pt x="16352" y="2799"/>
                </a:lnTo>
                <a:lnTo>
                  <a:pt x="16181" y="2702"/>
                </a:lnTo>
                <a:lnTo>
                  <a:pt x="16011" y="2653"/>
                </a:lnTo>
                <a:lnTo>
                  <a:pt x="15792" y="2653"/>
                </a:lnTo>
                <a:lnTo>
                  <a:pt x="15768" y="2677"/>
                </a:lnTo>
                <a:lnTo>
                  <a:pt x="15768" y="2702"/>
                </a:lnTo>
                <a:lnTo>
                  <a:pt x="15768" y="2726"/>
                </a:lnTo>
                <a:lnTo>
                  <a:pt x="15889" y="2872"/>
                </a:lnTo>
                <a:lnTo>
                  <a:pt x="16035" y="2994"/>
                </a:lnTo>
                <a:lnTo>
                  <a:pt x="16327" y="3213"/>
                </a:lnTo>
                <a:lnTo>
                  <a:pt x="16522" y="3334"/>
                </a:lnTo>
                <a:lnTo>
                  <a:pt x="16619" y="3407"/>
                </a:lnTo>
                <a:lnTo>
                  <a:pt x="16717" y="3456"/>
                </a:lnTo>
                <a:lnTo>
                  <a:pt x="16692" y="3651"/>
                </a:lnTo>
                <a:lnTo>
                  <a:pt x="16619" y="3845"/>
                </a:lnTo>
                <a:lnTo>
                  <a:pt x="16400" y="3602"/>
                </a:lnTo>
                <a:lnTo>
                  <a:pt x="16133" y="3407"/>
                </a:lnTo>
                <a:lnTo>
                  <a:pt x="15987" y="3310"/>
                </a:lnTo>
                <a:lnTo>
                  <a:pt x="15841" y="3237"/>
                </a:lnTo>
                <a:lnTo>
                  <a:pt x="15695" y="3188"/>
                </a:lnTo>
                <a:lnTo>
                  <a:pt x="15524" y="3164"/>
                </a:lnTo>
                <a:lnTo>
                  <a:pt x="15476" y="3188"/>
                </a:lnTo>
                <a:lnTo>
                  <a:pt x="15476" y="3213"/>
                </a:lnTo>
                <a:lnTo>
                  <a:pt x="15476" y="3237"/>
                </a:lnTo>
                <a:lnTo>
                  <a:pt x="15500" y="3261"/>
                </a:lnTo>
                <a:lnTo>
                  <a:pt x="15597" y="3359"/>
                </a:lnTo>
                <a:lnTo>
                  <a:pt x="15695" y="3432"/>
                </a:lnTo>
                <a:lnTo>
                  <a:pt x="15987" y="3699"/>
                </a:lnTo>
                <a:lnTo>
                  <a:pt x="16230" y="3918"/>
                </a:lnTo>
                <a:lnTo>
                  <a:pt x="16449" y="4162"/>
                </a:lnTo>
                <a:lnTo>
                  <a:pt x="16473" y="4186"/>
                </a:lnTo>
                <a:lnTo>
                  <a:pt x="16254" y="4526"/>
                </a:lnTo>
                <a:lnTo>
                  <a:pt x="16206" y="4453"/>
                </a:lnTo>
                <a:lnTo>
                  <a:pt x="16133" y="4380"/>
                </a:lnTo>
                <a:lnTo>
                  <a:pt x="15962" y="4259"/>
                </a:lnTo>
                <a:lnTo>
                  <a:pt x="15646" y="4040"/>
                </a:lnTo>
                <a:lnTo>
                  <a:pt x="15403" y="3821"/>
                </a:lnTo>
                <a:lnTo>
                  <a:pt x="15159" y="3626"/>
                </a:lnTo>
                <a:lnTo>
                  <a:pt x="15111" y="3626"/>
                </a:lnTo>
                <a:lnTo>
                  <a:pt x="15062" y="3651"/>
                </a:lnTo>
                <a:lnTo>
                  <a:pt x="15013" y="3724"/>
                </a:lnTo>
                <a:lnTo>
                  <a:pt x="15013" y="3821"/>
                </a:lnTo>
                <a:lnTo>
                  <a:pt x="15013" y="3894"/>
                </a:lnTo>
                <a:lnTo>
                  <a:pt x="15038" y="3991"/>
                </a:lnTo>
                <a:lnTo>
                  <a:pt x="15135" y="4137"/>
                </a:lnTo>
                <a:lnTo>
                  <a:pt x="15257" y="4283"/>
                </a:lnTo>
                <a:lnTo>
                  <a:pt x="15427" y="4453"/>
                </a:lnTo>
                <a:lnTo>
                  <a:pt x="15622" y="4599"/>
                </a:lnTo>
                <a:lnTo>
                  <a:pt x="15816" y="4745"/>
                </a:lnTo>
                <a:lnTo>
                  <a:pt x="15914" y="4818"/>
                </a:lnTo>
                <a:lnTo>
                  <a:pt x="16011" y="4843"/>
                </a:lnTo>
                <a:lnTo>
                  <a:pt x="15792" y="5135"/>
                </a:lnTo>
                <a:lnTo>
                  <a:pt x="14867" y="4162"/>
                </a:lnTo>
                <a:lnTo>
                  <a:pt x="13967" y="3213"/>
                </a:lnTo>
                <a:lnTo>
                  <a:pt x="13505" y="2750"/>
                </a:lnTo>
                <a:lnTo>
                  <a:pt x="13018" y="2288"/>
                </a:lnTo>
                <a:lnTo>
                  <a:pt x="12531" y="1850"/>
                </a:lnTo>
                <a:lnTo>
                  <a:pt x="12021" y="1461"/>
                </a:lnTo>
                <a:lnTo>
                  <a:pt x="12021" y="1388"/>
                </a:lnTo>
                <a:lnTo>
                  <a:pt x="12118" y="1315"/>
                </a:lnTo>
                <a:lnTo>
                  <a:pt x="12215" y="1242"/>
                </a:lnTo>
                <a:lnTo>
                  <a:pt x="12385" y="1047"/>
                </a:lnTo>
                <a:lnTo>
                  <a:pt x="12629" y="852"/>
                </a:lnTo>
                <a:lnTo>
                  <a:pt x="12921" y="682"/>
                </a:lnTo>
                <a:lnTo>
                  <a:pt x="13213" y="560"/>
                </a:lnTo>
                <a:lnTo>
                  <a:pt x="13505" y="463"/>
                </a:lnTo>
                <a:lnTo>
                  <a:pt x="13675" y="439"/>
                </a:lnTo>
                <a:close/>
                <a:moveTo>
                  <a:pt x="11753" y="1704"/>
                </a:moveTo>
                <a:lnTo>
                  <a:pt x="11826" y="1850"/>
                </a:lnTo>
                <a:lnTo>
                  <a:pt x="11948" y="1972"/>
                </a:lnTo>
                <a:lnTo>
                  <a:pt x="12093" y="2069"/>
                </a:lnTo>
                <a:lnTo>
                  <a:pt x="12385" y="2288"/>
                </a:lnTo>
                <a:lnTo>
                  <a:pt x="12677" y="2531"/>
                </a:lnTo>
                <a:lnTo>
                  <a:pt x="12945" y="2823"/>
                </a:lnTo>
                <a:lnTo>
                  <a:pt x="13480" y="3383"/>
                </a:lnTo>
                <a:lnTo>
                  <a:pt x="14478" y="4453"/>
                </a:lnTo>
                <a:lnTo>
                  <a:pt x="15500" y="5500"/>
                </a:lnTo>
                <a:lnTo>
                  <a:pt x="15111" y="5962"/>
                </a:lnTo>
                <a:lnTo>
                  <a:pt x="14600" y="5500"/>
                </a:lnTo>
                <a:lnTo>
                  <a:pt x="14113" y="5013"/>
                </a:lnTo>
                <a:lnTo>
                  <a:pt x="13213" y="4016"/>
                </a:lnTo>
                <a:lnTo>
                  <a:pt x="12750" y="3529"/>
                </a:lnTo>
                <a:lnTo>
                  <a:pt x="12264" y="3018"/>
                </a:lnTo>
                <a:lnTo>
                  <a:pt x="11777" y="2556"/>
                </a:lnTo>
                <a:lnTo>
                  <a:pt x="11266" y="2093"/>
                </a:lnTo>
                <a:lnTo>
                  <a:pt x="11753" y="1704"/>
                </a:lnTo>
                <a:close/>
                <a:moveTo>
                  <a:pt x="13724" y="5232"/>
                </a:moveTo>
                <a:lnTo>
                  <a:pt x="14235" y="5767"/>
                </a:lnTo>
                <a:lnTo>
                  <a:pt x="14794" y="6278"/>
                </a:lnTo>
                <a:lnTo>
                  <a:pt x="14575" y="6497"/>
                </a:lnTo>
                <a:lnTo>
                  <a:pt x="14259" y="6278"/>
                </a:lnTo>
                <a:lnTo>
                  <a:pt x="13967" y="6035"/>
                </a:lnTo>
                <a:lnTo>
                  <a:pt x="13699" y="5792"/>
                </a:lnTo>
                <a:lnTo>
                  <a:pt x="13432" y="5573"/>
                </a:lnTo>
                <a:lnTo>
                  <a:pt x="13724" y="5232"/>
                </a:lnTo>
                <a:close/>
                <a:moveTo>
                  <a:pt x="13261" y="5767"/>
                </a:moveTo>
                <a:lnTo>
                  <a:pt x="13359" y="5913"/>
                </a:lnTo>
                <a:lnTo>
                  <a:pt x="13456" y="6059"/>
                </a:lnTo>
                <a:lnTo>
                  <a:pt x="13724" y="6303"/>
                </a:lnTo>
                <a:lnTo>
                  <a:pt x="13991" y="6546"/>
                </a:lnTo>
                <a:lnTo>
                  <a:pt x="14137" y="6668"/>
                </a:lnTo>
                <a:lnTo>
                  <a:pt x="14308" y="6765"/>
                </a:lnTo>
                <a:lnTo>
                  <a:pt x="14235" y="6814"/>
                </a:lnTo>
                <a:lnTo>
                  <a:pt x="14137" y="6692"/>
                </a:lnTo>
                <a:lnTo>
                  <a:pt x="13991" y="6595"/>
                </a:lnTo>
                <a:lnTo>
                  <a:pt x="13699" y="6400"/>
                </a:lnTo>
                <a:lnTo>
                  <a:pt x="13359" y="6230"/>
                </a:lnTo>
                <a:lnTo>
                  <a:pt x="13188" y="6132"/>
                </a:lnTo>
                <a:lnTo>
                  <a:pt x="13042" y="6011"/>
                </a:lnTo>
                <a:lnTo>
                  <a:pt x="13261" y="5767"/>
                </a:lnTo>
                <a:close/>
                <a:moveTo>
                  <a:pt x="13018" y="6059"/>
                </a:moveTo>
                <a:lnTo>
                  <a:pt x="13188" y="6303"/>
                </a:lnTo>
                <a:lnTo>
                  <a:pt x="13286" y="6424"/>
                </a:lnTo>
                <a:lnTo>
                  <a:pt x="13407" y="6522"/>
                </a:lnTo>
                <a:lnTo>
                  <a:pt x="14040" y="7008"/>
                </a:lnTo>
                <a:lnTo>
                  <a:pt x="13699" y="7349"/>
                </a:lnTo>
                <a:lnTo>
                  <a:pt x="13675" y="7325"/>
                </a:lnTo>
                <a:lnTo>
                  <a:pt x="13505" y="7227"/>
                </a:lnTo>
                <a:lnTo>
                  <a:pt x="13334" y="7106"/>
                </a:lnTo>
                <a:lnTo>
                  <a:pt x="13018" y="6838"/>
                </a:lnTo>
                <a:lnTo>
                  <a:pt x="12799" y="6668"/>
                </a:lnTo>
                <a:lnTo>
                  <a:pt x="12702" y="6595"/>
                </a:lnTo>
                <a:lnTo>
                  <a:pt x="12580" y="6546"/>
                </a:lnTo>
                <a:lnTo>
                  <a:pt x="12799" y="6303"/>
                </a:lnTo>
                <a:lnTo>
                  <a:pt x="13018" y="6059"/>
                </a:lnTo>
                <a:close/>
                <a:moveTo>
                  <a:pt x="12385" y="6716"/>
                </a:moveTo>
                <a:lnTo>
                  <a:pt x="12483" y="6838"/>
                </a:lnTo>
                <a:lnTo>
                  <a:pt x="12580" y="6935"/>
                </a:lnTo>
                <a:lnTo>
                  <a:pt x="12799" y="7130"/>
                </a:lnTo>
                <a:lnTo>
                  <a:pt x="13091" y="7398"/>
                </a:lnTo>
                <a:lnTo>
                  <a:pt x="13407" y="7617"/>
                </a:lnTo>
                <a:lnTo>
                  <a:pt x="13018" y="8006"/>
                </a:lnTo>
                <a:lnTo>
                  <a:pt x="12921" y="8079"/>
                </a:lnTo>
                <a:lnTo>
                  <a:pt x="12823" y="7909"/>
                </a:lnTo>
                <a:lnTo>
                  <a:pt x="12653" y="7763"/>
                </a:lnTo>
                <a:lnTo>
                  <a:pt x="12312" y="7495"/>
                </a:lnTo>
                <a:lnTo>
                  <a:pt x="12093" y="7325"/>
                </a:lnTo>
                <a:lnTo>
                  <a:pt x="11972" y="7252"/>
                </a:lnTo>
                <a:lnTo>
                  <a:pt x="11850" y="7179"/>
                </a:lnTo>
                <a:lnTo>
                  <a:pt x="12385" y="6716"/>
                </a:lnTo>
                <a:close/>
                <a:moveTo>
                  <a:pt x="11631" y="7373"/>
                </a:moveTo>
                <a:lnTo>
                  <a:pt x="11729" y="7471"/>
                </a:lnTo>
                <a:lnTo>
                  <a:pt x="11850" y="7568"/>
                </a:lnTo>
                <a:lnTo>
                  <a:pt x="12093" y="7738"/>
                </a:lnTo>
                <a:lnTo>
                  <a:pt x="12434" y="8055"/>
                </a:lnTo>
                <a:lnTo>
                  <a:pt x="12556" y="8201"/>
                </a:lnTo>
                <a:lnTo>
                  <a:pt x="12702" y="8322"/>
                </a:lnTo>
                <a:lnTo>
                  <a:pt x="11948" y="9150"/>
                </a:lnTo>
                <a:lnTo>
                  <a:pt x="11680" y="8906"/>
                </a:lnTo>
                <a:lnTo>
                  <a:pt x="11364" y="8687"/>
                </a:lnTo>
                <a:lnTo>
                  <a:pt x="11072" y="8444"/>
                </a:lnTo>
                <a:lnTo>
                  <a:pt x="10780" y="8201"/>
                </a:lnTo>
                <a:lnTo>
                  <a:pt x="11096" y="7860"/>
                </a:lnTo>
                <a:lnTo>
                  <a:pt x="11193" y="7957"/>
                </a:lnTo>
                <a:lnTo>
                  <a:pt x="11291" y="8030"/>
                </a:lnTo>
                <a:lnTo>
                  <a:pt x="11461" y="8176"/>
                </a:lnTo>
                <a:lnTo>
                  <a:pt x="11777" y="8493"/>
                </a:lnTo>
                <a:lnTo>
                  <a:pt x="11972" y="8614"/>
                </a:lnTo>
                <a:lnTo>
                  <a:pt x="12166" y="8736"/>
                </a:lnTo>
                <a:lnTo>
                  <a:pt x="12288" y="8736"/>
                </a:lnTo>
                <a:lnTo>
                  <a:pt x="12337" y="8712"/>
                </a:lnTo>
                <a:lnTo>
                  <a:pt x="12361" y="8639"/>
                </a:lnTo>
                <a:lnTo>
                  <a:pt x="12361" y="8566"/>
                </a:lnTo>
                <a:lnTo>
                  <a:pt x="12337" y="8493"/>
                </a:lnTo>
                <a:lnTo>
                  <a:pt x="12118" y="8322"/>
                </a:lnTo>
                <a:lnTo>
                  <a:pt x="11899" y="8152"/>
                </a:lnTo>
                <a:lnTo>
                  <a:pt x="11461" y="7811"/>
                </a:lnTo>
                <a:lnTo>
                  <a:pt x="11291" y="7690"/>
                </a:lnTo>
                <a:lnTo>
                  <a:pt x="11631" y="7373"/>
                </a:lnTo>
                <a:close/>
                <a:moveTo>
                  <a:pt x="10634" y="8371"/>
                </a:moveTo>
                <a:lnTo>
                  <a:pt x="10731" y="8541"/>
                </a:lnTo>
                <a:lnTo>
                  <a:pt x="10853" y="8687"/>
                </a:lnTo>
                <a:lnTo>
                  <a:pt x="10974" y="8809"/>
                </a:lnTo>
                <a:lnTo>
                  <a:pt x="11145" y="8931"/>
                </a:lnTo>
                <a:lnTo>
                  <a:pt x="11461" y="9150"/>
                </a:lnTo>
                <a:lnTo>
                  <a:pt x="11753" y="9369"/>
                </a:lnTo>
                <a:lnTo>
                  <a:pt x="11461" y="9685"/>
                </a:lnTo>
                <a:lnTo>
                  <a:pt x="11145" y="9442"/>
                </a:lnTo>
                <a:lnTo>
                  <a:pt x="10828" y="9198"/>
                </a:lnTo>
                <a:lnTo>
                  <a:pt x="10585" y="8955"/>
                </a:lnTo>
                <a:lnTo>
                  <a:pt x="10463" y="8833"/>
                </a:lnTo>
                <a:lnTo>
                  <a:pt x="10317" y="8736"/>
                </a:lnTo>
                <a:lnTo>
                  <a:pt x="10634" y="8371"/>
                </a:lnTo>
                <a:close/>
                <a:moveTo>
                  <a:pt x="10196" y="8931"/>
                </a:moveTo>
                <a:lnTo>
                  <a:pt x="10269" y="9052"/>
                </a:lnTo>
                <a:lnTo>
                  <a:pt x="10366" y="9198"/>
                </a:lnTo>
                <a:lnTo>
                  <a:pt x="10609" y="9417"/>
                </a:lnTo>
                <a:lnTo>
                  <a:pt x="10901" y="9709"/>
                </a:lnTo>
                <a:lnTo>
                  <a:pt x="11072" y="9831"/>
                </a:lnTo>
                <a:lnTo>
                  <a:pt x="11242" y="9953"/>
                </a:lnTo>
                <a:lnTo>
                  <a:pt x="10415" y="10853"/>
                </a:lnTo>
                <a:lnTo>
                  <a:pt x="10317" y="10707"/>
                </a:lnTo>
                <a:lnTo>
                  <a:pt x="10196" y="10585"/>
                </a:lnTo>
                <a:lnTo>
                  <a:pt x="9904" y="10366"/>
                </a:lnTo>
                <a:lnTo>
                  <a:pt x="9636" y="10172"/>
                </a:lnTo>
                <a:lnTo>
                  <a:pt x="9466" y="10074"/>
                </a:lnTo>
                <a:lnTo>
                  <a:pt x="9320" y="10001"/>
                </a:lnTo>
                <a:lnTo>
                  <a:pt x="9563" y="9709"/>
                </a:lnTo>
                <a:lnTo>
                  <a:pt x="9782" y="9880"/>
                </a:lnTo>
                <a:lnTo>
                  <a:pt x="10001" y="10026"/>
                </a:lnTo>
                <a:lnTo>
                  <a:pt x="10244" y="10245"/>
                </a:lnTo>
                <a:lnTo>
                  <a:pt x="10390" y="10366"/>
                </a:lnTo>
                <a:lnTo>
                  <a:pt x="10536" y="10464"/>
                </a:lnTo>
                <a:lnTo>
                  <a:pt x="10609" y="10488"/>
                </a:lnTo>
                <a:lnTo>
                  <a:pt x="10658" y="10464"/>
                </a:lnTo>
                <a:lnTo>
                  <a:pt x="10731" y="10439"/>
                </a:lnTo>
                <a:lnTo>
                  <a:pt x="10780" y="10391"/>
                </a:lnTo>
                <a:lnTo>
                  <a:pt x="10804" y="10342"/>
                </a:lnTo>
                <a:lnTo>
                  <a:pt x="10828" y="10269"/>
                </a:lnTo>
                <a:lnTo>
                  <a:pt x="10804" y="10220"/>
                </a:lnTo>
                <a:lnTo>
                  <a:pt x="10755" y="10147"/>
                </a:lnTo>
                <a:lnTo>
                  <a:pt x="10220" y="9734"/>
                </a:lnTo>
                <a:lnTo>
                  <a:pt x="10001" y="9563"/>
                </a:lnTo>
                <a:lnTo>
                  <a:pt x="9904" y="9490"/>
                </a:lnTo>
                <a:lnTo>
                  <a:pt x="9782" y="9442"/>
                </a:lnTo>
                <a:lnTo>
                  <a:pt x="10196" y="8931"/>
                </a:lnTo>
                <a:close/>
                <a:moveTo>
                  <a:pt x="9125" y="10245"/>
                </a:moveTo>
                <a:lnTo>
                  <a:pt x="9247" y="10342"/>
                </a:lnTo>
                <a:lnTo>
                  <a:pt x="9368" y="10415"/>
                </a:lnTo>
                <a:lnTo>
                  <a:pt x="9612" y="10585"/>
                </a:lnTo>
                <a:lnTo>
                  <a:pt x="9904" y="10829"/>
                </a:lnTo>
                <a:lnTo>
                  <a:pt x="10050" y="10950"/>
                </a:lnTo>
                <a:lnTo>
                  <a:pt x="10220" y="11048"/>
                </a:lnTo>
                <a:lnTo>
                  <a:pt x="9685" y="11583"/>
                </a:lnTo>
                <a:lnTo>
                  <a:pt x="9685" y="11534"/>
                </a:lnTo>
                <a:lnTo>
                  <a:pt x="9660" y="11437"/>
                </a:lnTo>
                <a:lnTo>
                  <a:pt x="9587" y="11364"/>
                </a:lnTo>
                <a:lnTo>
                  <a:pt x="9417" y="11218"/>
                </a:lnTo>
                <a:lnTo>
                  <a:pt x="9222" y="11023"/>
                </a:lnTo>
                <a:lnTo>
                  <a:pt x="9028" y="10853"/>
                </a:lnTo>
                <a:lnTo>
                  <a:pt x="8906" y="10756"/>
                </a:lnTo>
                <a:lnTo>
                  <a:pt x="8736" y="10683"/>
                </a:lnTo>
                <a:lnTo>
                  <a:pt x="8833" y="10585"/>
                </a:lnTo>
                <a:lnTo>
                  <a:pt x="9125" y="10245"/>
                </a:lnTo>
                <a:close/>
                <a:moveTo>
                  <a:pt x="8468" y="10926"/>
                </a:moveTo>
                <a:lnTo>
                  <a:pt x="8687" y="11096"/>
                </a:lnTo>
                <a:lnTo>
                  <a:pt x="8930" y="11291"/>
                </a:lnTo>
                <a:lnTo>
                  <a:pt x="9052" y="11437"/>
                </a:lnTo>
                <a:lnTo>
                  <a:pt x="9198" y="11583"/>
                </a:lnTo>
                <a:lnTo>
                  <a:pt x="9271" y="11656"/>
                </a:lnTo>
                <a:lnTo>
                  <a:pt x="9344" y="11705"/>
                </a:lnTo>
                <a:lnTo>
                  <a:pt x="9441" y="11753"/>
                </a:lnTo>
                <a:lnTo>
                  <a:pt x="9539" y="11753"/>
                </a:lnTo>
                <a:lnTo>
                  <a:pt x="8468" y="12824"/>
                </a:lnTo>
                <a:lnTo>
                  <a:pt x="8152" y="12532"/>
                </a:lnTo>
                <a:lnTo>
                  <a:pt x="7811" y="12240"/>
                </a:lnTo>
                <a:lnTo>
                  <a:pt x="7470" y="11899"/>
                </a:lnTo>
                <a:lnTo>
                  <a:pt x="7349" y="11826"/>
                </a:lnTo>
                <a:lnTo>
                  <a:pt x="7738" y="11534"/>
                </a:lnTo>
                <a:lnTo>
                  <a:pt x="7860" y="11705"/>
                </a:lnTo>
                <a:lnTo>
                  <a:pt x="8006" y="11875"/>
                </a:lnTo>
                <a:lnTo>
                  <a:pt x="8371" y="12264"/>
                </a:lnTo>
                <a:lnTo>
                  <a:pt x="8517" y="12434"/>
                </a:lnTo>
                <a:lnTo>
                  <a:pt x="8590" y="12483"/>
                </a:lnTo>
                <a:lnTo>
                  <a:pt x="8687" y="12507"/>
                </a:lnTo>
                <a:lnTo>
                  <a:pt x="8736" y="12507"/>
                </a:lnTo>
                <a:lnTo>
                  <a:pt x="8809" y="12483"/>
                </a:lnTo>
                <a:lnTo>
                  <a:pt x="8833" y="12434"/>
                </a:lnTo>
                <a:lnTo>
                  <a:pt x="8857" y="12386"/>
                </a:lnTo>
                <a:lnTo>
                  <a:pt x="8857" y="12289"/>
                </a:lnTo>
                <a:lnTo>
                  <a:pt x="8809" y="12191"/>
                </a:lnTo>
                <a:lnTo>
                  <a:pt x="8760" y="12094"/>
                </a:lnTo>
                <a:lnTo>
                  <a:pt x="8663" y="11997"/>
                </a:lnTo>
                <a:lnTo>
                  <a:pt x="8492" y="11826"/>
                </a:lnTo>
                <a:lnTo>
                  <a:pt x="8322" y="11680"/>
                </a:lnTo>
                <a:lnTo>
                  <a:pt x="8152" y="11510"/>
                </a:lnTo>
                <a:lnTo>
                  <a:pt x="7957" y="11364"/>
                </a:lnTo>
                <a:lnTo>
                  <a:pt x="8468" y="10926"/>
                </a:lnTo>
                <a:close/>
                <a:moveTo>
                  <a:pt x="11047" y="2312"/>
                </a:moveTo>
                <a:lnTo>
                  <a:pt x="11120" y="2434"/>
                </a:lnTo>
                <a:lnTo>
                  <a:pt x="11218" y="2531"/>
                </a:lnTo>
                <a:lnTo>
                  <a:pt x="11437" y="2750"/>
                </a:lnTo>
                <a:lnTo>
                  <a:pt x="11850" y="3213"/>
                </a:lnTo>
                <a:lnTo>
                  <a:pt x="11826" y="3213"/>
                </a:lnTo>
                <a:lnTo>
                  <a:pt x="11193" y="3748"/>
                </a:lnTo>
                <a:lnTo>
                  <a:pt x="10609" y="4283"/>
                </a:lnTo>
                <a:lnTo>
                  <a:pt x="10025" y="4867"/>
                </a:lnTo>
                <a:lnTo>
                  <a:pt x="9490" y="5500"/>
                </a:lnTo>
                <a:lnTo>
                  <a:pt x="9174" y="5865"/>
                </a:lnTo>
                <a:lnTo>
                  <a:pt x="8857" y="6254"/>
                </a:lnTo>
                <a:lnTo>
                  <a:pt x="8517" y="6595"/>
                </a:lnTo>
                <a:lnTo>
                  <a:pt x="8176" y="6935"/>
                </a:lnTo>
                <a:lnTo>
                  <a:pt x="7373" y="7617"/>
                </a:lnTo>
                <a:lnTo>
                  <a:pt x="6984" y="7933"/>
                </a:lnTo>
                <a:lnTo>
                  <a:pt x="6594" y="8274"/>
                </a:lnTo>
                <a:lnTo>
                  <a:pt x="6229" y="8639"/>
                </a:lnTo>
                <a:lnTo>
                  <a:pt x="5864" y="9004"/>
                </a:lnTo>
                <a:lnTo>
                  <a:pt x="5183" y="9782"/>
                </a:lnTo>
                <a:lnTo>
                  <a:pt x="4502" y="10537"/>
                </a:lnTo>
                <a:lnTo>
                  <a:pt x="4137" y="10902"/>
                </a:lnTo>
                <a:lnTo>
                  <a:pt x="3772" y="11242"/>
                </a:lnTo>
                <a:lnTo>
                  <a:pt x="3115" y="11802"/>
                </a:lnTo>
                <a:lnTo>
                  <a:pt x="2799" y="12118"/>
                </a:lnTo>
                <a:lnTo>
                  <a:pt x="2507" y="12434"/>
                </a:lnTo>
                <a:lnTo>
                  <a:pt x="2263" y="12702"/>
                </a:lnTo>
                <a:lnTo>
                  <a:pt x="2166" y="12848"/>
                </a:lnTo>
                <a:lnTo>
                  <a:pt x="2069" y="13018"/>
                </a:lnTo>
                <a:lnTo>
                  <a:pt x="1850" y="12824"/>
                </a:lnTo>
                <a:lnTo>
                  <a:pt x="1460" y="12459"/>
                </a:lnTo>
                <a:lnTo>
                  <a:pt x="1266" y="12264"/>
                </a:lnTo>
                <a:lnTo>
                  <a:pt x="1047" y="12118"/>
                </a:lnTo>
                <a:lnTo>
                  <a:pt x="1047" y="12070"/>
                </a:lnTo>
                <a:lnTo>
                  <a:pt x="1193" y="11997"/>
                </a:lnTo>
                <a:lnTo>
                  <a:pt x="1339" y="11924"/>
                </a:lnTo>
                <a:lnTo>
                  <a:pt x="1460" y="11826"/>
                </a:lnTo>
                <a:lnTo>
                  <a:pt x="1582" y="11705"/>
                </a:lnTo>
                <a:lnTo>
                  <a:pt x="2020" y="11218"/>
                </a:lnTo>
                <a:lnTo>
                  <a:pt x="2385" y="10853"/>
                </a:lnTo>
                <a:lnTo>
                  <a:pt x="2774" y="10537"/>
                </a:lnTo>
                <a:lnTo>
                  <a:pt x="3577" y="9880"/>
                </a:lnTo>
                <a:lnTo>
                  <a:pt x="3942" y="9539"/>
                </a:lnTo>
                <a:lnTo>
                  <a:pt x="4307" y="9198"/>
                </a:lnTo>
                <a:lnTo>
                  <a:pt x="5037" y="8468"/>
                </a:lnTo>
                <a:lnTo>
                  <a:pt x="5718" y="7738"/>
                </a:lnTo>
                <a:lnTo>
                  <a:pt x="6400" y="7008"/>
                </a:lnTo>
                <a:lnTo>
                  <a:pt x="7081" y="6303"/>
                </a:lnTo>
                <a:lnTo>
                  <a:pt x="7787" y="5621"/>
                </a:lnTo>
                <a:lnTo>
                  <a:pt x="8468" y="4940"/>
                </a:lnTo>
                <a:lnTo>
                  <a:pt x="9149" y="4259"/>
                </a:lnTo>
                <a:lnTo>
                  <a:pt x="10074" y="3261"/>
                </a:lnTo>
                <a:lnTo>
                  <a:pt x="10561" y="2775"/>
                </a:lnTo>
                <a:lnTo>
                  <a:pt x="11047" y="2312"/>
                </a:lnTo>
                <a:close/>
                <a:moveTo>
                  <a:pt x="7154" y="11997"/>
                </a:moveTo>
                <a:lnTo>
                  <a:pt x="7203" y="12094"/>
                </a:lnTo>
                <a:lnTo>
                  <a:pt x="7251" y="12167"/>
                </a:lnTo>
                <a:lnTo>
                  <a:pt x="7422" y="12386"/>
                </a:lnTo>
                <a:lnTo>
                  <a:pt x="7592" y="12580"/>
                </a:lnTo>
                <a:lnTo>
                  <a:pt x="7884" y="12872"/>
                </a:lnTo>
                <a:lnTo>
                  <a:pt x="8030" y="12994"/>
                </a:lnTo>
                <a:lnTo>
                  <a:pt x="8200" y="13091"/>
                </a:lnTo>
                <a:lnTo>
                  <a:pt x="7835" y="13481"/>
                </a:lnTo>
                <a:lnTo>
                  <a:pt x="7811" y="13432"/>
                </a:lnTo>
                <a:lnTo>
                  <a:pt x="7787" y="13408"/>
                </a:lnTo>
                <a:lnTo>
                  <a:pt x="7616" y="13262"/>
                </a:lnTo>
                <a:lnTo>
                  <a:pt x="7446" y="13140"/>
                </a:lnTo>
                <a:lnTo>
                  <a:pt x="7251" y="13018"/>
                </a:lnTo>
                <a:lnTo>
                  <a:pt x="7057" y="12872"/>
                </a:lnTo>
                <a:lnTo>
                  <a:pt x="6716" y="12580"/>
                </a:lnTo>
                <a:lnTo>
                  <a:pt x="6643" y="12532"/>
                </a:lnTo>
                <a:lnTo>
                  <a:pt x="6594" y="12507"/>
                </a:lnTo>
                <a:lnTo>
                  <a:pt x="6862" y="12240"/>
                </a:lnTo>
                <a:lnTo>
                  <a:pt x="7154" y="11997"/>
                </a:lnTo>
                <a:close/>
                <a:moveTo>
                  <a:pt x="6424" y="12702"/>
                </a:moveTo>
                <a:lnTo>
                  <a:pt x="6448" y="12775"/>
                </a:lnTo>
                <a:lnTo>
                  <a:pt x="6473" y="12848"/>
                </a:lnTo>
                <a:lnTo>
                  <a:pt x="6667" y="13043"/>
                </a:lnTo>
                <a:lnTo>
                  <a:pt x="6862" y="13213"/>
                </a:lnTo>
                <a:lnTo>
                  <a:pt x="7032" y="13359"/>
                </a:lnTo>
                <a:lnTo>
                  <a:pt x="7227" y="13481"/>
                </a:lnTo>
                <a:lnTo>
                  <a:pt x="7446" y="13602"/>
                </a:lnTo>
                <a:lnTo>
                  <a:pt x="7568" y="13627"/>
                </a:lnTo>
                <a:lnTo>
                  <a:pt x="7689" y="13627"/>
                </a:lnTo>
                <a:lnTo>
                  <a:pt x="7470" y="13846"/>
                </a:lnTo>
                <a:lnTo>
                  <a:pt x="7300" y="14040"/>
                </a:lnTo>
                <a:lnTo>
                  <a:pt x="7276" y="14016"/>
                </a:lnTo>
                <a:lnTo>
                  <a:pt x="6911" y="13797"/>
                </a:lnTo>
                <a:lnTo>
                  <a:pt x="6570" y="13554"/>
                </a:lnTo>
                <a:lnTo>
                  <a:pt x="6302" y="13335"/>
                </a:lnTo>
                <a:lnTo>
                  <a:pt x="6035" y="13164"/>
                </a:lnTo>
                <a:lnTo>
                  <a:pt x="6108" y="13043"/>
                </a:lnTo>
                <a:lnTo>
                  <a:pt x="6424" y="12702"/>
                </a:lnTo>
                <a:close/>
                <a:moveTo>
                  <a:pt x="5889" y="13335"/>
                </a:moveTo>
                <a:lnTo>
                  <a:pt x="5962" y="13456"/>
                </a:lnTo>
                <a:lnTo>
                  <a:pt x="6059" y="13578"/>
                </a:lnTo>
                <a:lnTo>
                  <a:pt x="6278" y="13797"/>
                </a:lnTo>
                <a:lnTo>
                  <a:pt x="6643" y="14089"/>
                </a:lnTo>
                <a:lnTo>
                  <a:pt x="6813" y="14211"/>
                </a:lnTo>
                <a:lnTo>
                  <a:pt x="7032" y="14308"/>
                </a:lnTo>
                <a:lnTo>
                  <a:pt x="6692" y="14673"/>
                </a:lnTo>
                <a:lnTo>
                  <a:pt x="6619" y="14624"/>
                </a:lnTo>
                <a:lnTo>
                  <a:pt x="6497" y="14600"/>
                </a:lnTo>
                <a:lnTo>
                  <a:pt x="6375" y="14527"/>
                </a:lnTo>
                <a:lnTo>
                  <a:pt x="6254" y="14454"/>
                </a:lnTo>
                <a:lnTo>
                  <a:pt x="6132" y="14381"/>
                </a:lnTo>
                <a:lnTo>
                  <a:pt x="5913" y="14186"/>
                </a:lnTo>
                <a:lnTo>
                  <a:pt x="5718" y="14016"/>
                </a:lnTo>
                <a:lnTo>
                  <a:pt x="5597" y="13943"/>
                </a:lnTo>
                <a:lnTo>
                  <a:pt x="5451" y="13846"/>
                </a:lnTo>
                <a:lnTo>
                  <a:pt x="5889" y="13335"/>
                </a:lnTo>
                <a:close/>
                <a:moveTo>
                  <a:pt x="12191" y="3553"/>
                </a:moveTo>
                <a:lnTo>
                  <a:pt x="12653" y="4040"/>
                </a:lnTo>
                <a:lnTo>
                  <a:pt x="13432" y="4916"/>
                </a:lnTo>
                <a:lnTo>
                  <a:pt x="13164" y="5208"/>
                </a:lnTo>
                <a:lnTo>
                  <a:pt x="12896" y="5500"/>
                </a:lnTo>
                <a:lnTo>
                  <a:pt x="12361" y="6108"/>
                </a:lnTo>
                <a:lnTo>
                  <a:pt x="12045" y="6424"/>
                </a:lnTo>
                <a:lnTo>
                  <a:pt x="11729" y="6716"/>
                </a:lnTo>
                <a:lnTo>
                  <a:pt x="11388" y="7008"/>
                </a:lnTo>
                <a:lnTo>
                  <a:pt x="11047" y="7300"/>
                </a:lnTo>
                <a:lnTo>
                  <a:pt x="10731" y="7617"/>
                </a:lnTo>
                <a:lnTo>
                  <a:pt x="10415" y="7957"/>
                </a:lnTo>
                <a:lnTo>
                  <a:pt x="9806" y="8687"/>
                </a:lnTo>
                <a:lnTo>
                  <a:pt x="9247" y="9417"/>
                </a:lnTo>
                <a:lnTo>
                  <a:pt x="8638" y="10147"/>
                </a:lnTo>
                <a:lnTo>
                  <a:pt x="8346" y="10464"/>
                </a:lnTo>
                <a:lnTo>
                  <a:pt x="8006" y="10756"/>
                </a:lnTo>
                <a:lnTo>
                  <a:pt x="7324" y="11340"/>
                </a:lnTo>
                <a:lnTo>
                  <a:pt x="6643" y="11899"/>
                </a:lnTo>
                <a:lnTo>
                  <a:pt x="6302" y="12191"/>
                </a:lnTo>
                <a:lnTo>
                  <a:pt x="6010" y="12532"/>
                </a:lnTo>
                <a:lnTo>
                  <a:pt x="5475" y="13164"/>
                </a:lnTo>
                <a:lnTo>
                  <a:pt x="4940" y="13773"/>
                </a:lnTo>
                <a:lnTo>
                  <a:pt x="4672" y="14016"/>
                </a:lnTo>
                <a:lnTo>
                  <a:pt x="4404" y="14235"/>
                </a:lnTo>
                <a:lnTo>
                  <a:pt x="4137" y="14454"/>
                </a:lnTo>
                <a:lnTo>
                  <a:pt x="4015" y="14600"/>
                </a:lnTo>
                <a:lnTo>
                  <a:pt x="3918" y="14722"/>
                </a:lnTo>
                <a:lnTo>
                  <a:pt x="3480" y="14284"/>
                </a:lnTo>
                <a:lnTo>
                  <a:pt x="3042" y="13846"/>
                </a:lnTo>
                <a:lnTo>
                  <a:pt x="2361" y="13262"/>
                </a:lnTo>
                <a:lnTo>
                  <a:pt x="2482" y="13164"/>
                </a:lnTo>
                <a:lnTo>
                  <a:pt x="2604" y="13043"/>
                </a:lnTo>
                <a:lnTo>
                  <a:pt x="2774" y="12799"/>
                </a:lnTo>
                <a:lnTo>
                  <a:pt x="3066" y="12507"/>
                </a:lnTo>
                <a:lnTo>
                  <a:pt x="3358" y="12216"/>
                </a:lnTo>
                <a:lnTo>
                  <a:pt x="3967" y="11680"/>
                </a:lnTo>
                <a:lnTo>
                  <a:pt x="4380" y="11315"/>
                </a:lnTo>
                <a:lnTo>
                  <a:pt x="4745" y="10950"/>
                </a:lnTo>
                <a:lnTo>
                  <a:pt x="5475" y="10172"/>
                </a:lnTo>
                <a:lnTo>
                  <a:pt x="6181" y="9393"/>
                </a:lnTo>
                <a:lnTo>
                  <a:pt x="6546" y="9004"/>
                </a:lnTo>
                <a:lnTo>
                  <a:pt x="6935" y="8614"/>
                </a:lnTo>
                <a:lnTo>
                  <a:pt x="7324" y="8274"/>
                </a:lnTo>
                <a:lnTo>
                  <a:pt x="7714" y="7933"/>
                </a:lnTo>
                <a:lnTo>
                  <a:pt x="8517" y="7276"/>
                </a:lnTo>
                <a:lnTo>
                  <a:pt x="8857" y="6935"/>
                </a:lnTo>
                <a:lnTo>
                  <a:pt x="9198" y="6595"/>
                </a:lnTo>
                <a:lnTo>
                  <a:pt x="9514" y="6205"/>
                </a:lnTo>
                <a:lnTo>
                  <a:pt x="9831" y="5840"/>
                </a:lnTo>
                <a:lnTo>
                  <a:pt x="10171" y="5427"/>
                </a:lnTo>
                <a:lnTo>
                  <a:pt x="10488" y="5062"/>
                </a:lnTo>
                <a:lnTo>
                  <a:pt x="10853" y="4697"/>
                </a:lnTo>
                <a:lnTo>
                  <a:pt x="11242" y="4356"/>
                </a:lnTo>
                <a:lnTo>
                  <a:pt x="11729" y="3967"/>
                </a:lnTo>
                <a:lnTo>
                  <a:pt x="11972" y="3772"/>
                </a:lnTo>
                <a:lnTo>
                  <a:pt x="12191" y="3553"/>
                </a:lnTo>
                <a:close/>
                <a:moveTo>
                  <a:pt x="5232" y="14065"/>
                </a:moveTo>
                <a:lnTo>
                  <a:pt x="5353" y="14186"/>
                </a:lnTo>
                <a:lnTo>
                  <a:pt x="5451" y="14308"/>
                </a:lnTo>
                <a:lnTo>
                  <a:pt x="5645" y="14454"/>
                </a:lnTo>
                <a:lnTo>
                  <a:pt x="5816" y="14624"/>
                </a:lnTo>
                <a:lnTo>
                  <a:pt x="5986" y="14770"/>
                </a:lnTo>
                <a:lnTo>
                  <a:pt x="6181" y="14892"/>
                </a:lnTo>
                <a:lnTo>
                  <a:pt x="6375" y="14989"/>
                </a:lnTo>
                <a:lnTo>
                  <a:pt x="6108" y="15281"/>
                </a:lnTo>
                <a:lnTo>
                  <a:pt x="5937" y="15452"/>
                </a:lnTo>
                <a:lnTo>
                  <a:pt x="5937" y="15403"/>
                </a:lnTo>
                <a:lnTo>
                  <a:pt x="5889" y="15354"/>
                </a:lnTo>
                <a:lnTo>
                  <a:pt x="5597" y="15038"/>
                </a:lnTo>
                <a:lnTo>
                  <a:pt x="5280" y="14746"/>
                </a:lnTo>
                <a:lnTo>
                  <a:pt x="5086" y="14576"/>
                </a:lnTo>
                <a:lnTo>
                  <a:pt x="4964" y="14503"/>
                </a:lnTo>
                <a:lnTo>
                  <a:pt x="4867" y="14430"/>
                </a:lnTo>
                <a:lnTo>
                  <a:pt x="5037" y="14284"/>
                </a:lnTo>
                <a:lnTo>
                  <a:pt x="5232" y="14065"/>
                </a:lnTo>
                <a:close/>
                <a:moveTo>
                  <a:pt x="852" y="15476"/>
                </a:moveTo>
                <a:lnTo>
                  <a:pt x="974" y="15598"/>
                </a:lnTo>
                <a:lnTo>
                  <a:pt x="1412" y="16036"/>
                </a:lnTo>
                <a:lnTo>
                  <a:pt x="1363" y="16011"/>
                </a:lnTo>
                <a:lnTo>
                  <a:pt x="1290" y="15987"/>
                </a:lnTo>
                <a:lnTo>
                  <a:pt x="852" y="15476"/>
                </a:lnTo>
                <a:close/>
                <a:moveTo>
                  <a:pt x="4575" y="14673"/>
                </a:moveTo>
                <a:lnTo>
                  <a:pt x="4696" y="14795"/>
                </a:lnTo>
                <a:lnTo>
                  <a:pt x="4818" y="14892"/>
                </a:lnTo>
                <a:lnTo>
                  <a:pt x="5037" y="15087"/>
                </a:lnTo>
                <a:lnTo>
                  <a:pt x="5329" y="15354"/>
                </a:lnTo>
                <a:lnTo>
                  <a:pt x="5597" y="15622"/>
                </a:lnTo>
                <a:lnTo>
                  <a:pt x="5670" y="15671"/>
                </a:lnTo>
                <a:lnTo>
                  <a:pt x="5718" y="15671"/>
                </a:lnTo>
                <a:lnTo>
                  <a:pt x="5378" y="15987"/>
                </a:lnTo>
                <a:lnTo>
                  <a:pt x="5232" y="16109"/>
                </a:lnTo>
                <a:lnTo>
                  <a:pt x="5183" y="16060"/>
                </a:lnTo>
                <a:lnTo>
                  <a:pt x="5110" y="16036"/>
                </a:lnTo>
                <a:lnTo>
                  <a:pt x="4088" y="14916"/>
                </a:lnTo>
                <a:lnTo>
                  <a:pt x="4210" y="14868"/>
                </a:lnTo>
                <a:lnTo>
                  <a:pt x="4331" y="14819"/>
                </a:lnTo>
                <a:lnTo>
                  <a:pt x="4453" y="14746"/>
                </a:lnTo>
                <a:lnTo>
                  <a:pt x="4575" y="14673"/>
                </a:lnTo>
                <a:close/>
                <a:moveTo>
                  <a:pt x="755" y="16230"/>
                </a:moveTo>
                <a:lnTo>
                  <a:pt x="1071" y="16498"/>
                </a:lnTo>
                <a:lnTo>
                  <a:pt x="1071" y="16522"/>
                </a:lnTo>
                <a:lnTo>
                  <a:pt x="998" y="16474"/>
                </a:lnTo>
                <a:lnTo>
                  <a:pt x="925" y="16449"/>
                </a:lnTo>
                <a:lnTo>
                  <a:pt x="852" y="16376"/>
                </a:lnTo>
                <a:lnTo>
                  <a:pt x="755" y="16230"/>
                </a:lnTo>
                <a:close/>
                <a:moveTo>
                  <a:pt x="1047" y="12532"/>
                </a:moveTo>
                <a:lnTo>
                  <a:pt x="1168" y="12678"/>
                </a:lnTo>
                <a:lnTo>
                  <a:pt x="1314" y="12824"/>
                </a:lnTo>
                <a:lnTo>
                  <a:pt x="1582" y="13067"/>
                </a:lnTo>
                <a:lnTo>
                  <a:pt x="2166" y="13602"/>
                </a:lnTo>
                <a:lnTo>
                  <a:pt x="2750" y="14113"/>
                </a:lnTo>
                <a:lnTo>
                  <a:pt x="3018" y="14357"/>
                </a:lnTo>
                <a:lnTo>
                  <a:pt x="3261" y="14600"/>
                </a:lnTo>
                <a:lnTo>
                  <a:pt x="3723" y="15135"/>
                </a:lnTo>
                <a:lnTo>
                  <a:pt x="4185" y="15646"/>
                </a:lnTo>
                <a:lnTo>
                  <a:pt x="4672" y="16157"/>
                </a:lnTo>
                <a:lnTo>
                  <a:pt x="4404" y="16230"/>
                </a:lnTo>
                <a:lnTo>
                  <a:pt x="4112" y="16303"/>
                </a:lnTo>
                <a:lnTo>
                  <a:pt x="3553" y="16376"/>
                </a:lnTo>
                <a:lnTo>
                  <a:pt x="2969" y="16425"/>
                </a:lnTo>
                <a:lnTo>
                  <a:pt x="2409" y="16498"/>
                </a:lnTo>
                <a:lnTo>
                  <a:pt x="2288" y="16522"/>
                </a:lnTo>
                <a:lnTo>
                  <a:pt x="2263" y="16474"/>
                </a:lnTo>
                <a:lnTo>
                  <a:pt x="2142" y="16230"/>
                </a:lnTo>
                <a:lnTo>
                  <a:pt x="1996" y="16011"/>
                </a:lnTo>
                <a:lnTo>
                  <a:pt x="1801" y="15792"/>
                </a:lnTo>
                <a:lnTo>
                  <a:pt x="1606" y="15598"/>
                </a:lnTo>
                <a:lnTo>
                  <a:pt x="1168" y="15233"/>
                </a:lnTo>
                <a:lnTo>
                  <a:pt x="730" y="14892"/>
                </a:lnTo>
                <a:lnTo>
                  <a:pt x="779" y="14600"/>
                </a:lnTo>
                <a:lnTo>
                  <a:pt x="925" y="13262"/>
                </a:lnTo>
                <a:lnTo>
                  <a:pt x="1047" y="12532"/>
                </a:lnTo>
                <a:close/>
                <a:moveTo>
                  <a:pt x="1436" y="16644"/>
                </a:moveTo>
                <a:lnTo>
                  <a:pt x="1533" y="16717"/>
                </a:lnTo>
                <a:lnTo>
                  <a:pt x="1387" y="16741"/>
                </a:lnTo>
                <a:lnTo>
                  <a:pt x="1436" y="16644"/>
                </a:lnTo>
                <a:close/>
                <a:moveTo>
                  <a:pt x="536" y="16741"/>
                </a:moveTo>
                <a:lnTo>
                  <a:pt x="584" y="16766"/>
                </a:lnTo>
                <a:lnTo>
                  <a:pt x="609" y="16766"/>
                </a:lnTo>
                <a:lnTo>
                  <a:pt x="682" y="16814"/>
                </a:lnTo>
                <a:lnTo>
                  <a:pt x="779" y="16839"/>
                </a:lnTo>
                <a:lnTo>
                  <a:pt x="876" y="16839"/>
                </a:lnTo>
                <a:lnTo>
                  <a:pt x="974" y="16814"/>
                </a:lnTo>
                <a:lnTo>
                  <a:pt x="974" y="16839"/>
                </a:lnTo>
                <a:lnTo>
                  <a:pt x="755" y="16887"/>
                </a:lnTo>
                <a:lnTo>
                  <a:pt x="511" y="16936"/>
                </a:lnTo>
                <a:lnTo>
                  <a:pt x="536" y="16741"/>
                </a:lnTo>
                <a:close/>
                <a:moveTo>
                  <a:pt x="13967" y="1"/>
                </a:moveTo>
                <a:lnTo>
                  <a:pt x="13602" y="25"/>
                </a:lnTo>
                <a:lnTo>
                  <a:pt x="13261" y="74"/>
                </a:lnTo>
                <a:lnTo>
                  <a:pt x="12945" y="195"/>
                </a:lnTo>
                <a:lnTo>
                  <a:pt x="12629" y="341"/>
                </a:lnTo>
                <a:lnTo>
                  <a:pt x="12337" y="560"/>
                </a:lnTo>
                <a:lnTo>
                  <a:pt x="12021" y="828"/>
                </a:lnTo>
                <a:lnTo>
                  <a:pt x="11875" y="974"/>
                </a:lnTo>
                <a:lnTo>
                  <a:pt x="11826" y="1071"/>
                </a:lnTo>
                <a:lnTo>
                  <a:pt x="11777" y="1169"/>
                </a:lnTo>
                <a:lnTo>
                  <a:pt x="11704" y="1193"/>
                </a:lnTo>
                <a:lnTo>
                  <a:pt x="11339" y="1485"/>
                </a:lnTo>
                <a:lnTo>
                  <a:pt x="10999" y="1777"/>
                </a:lnTo>
                <a:lnTo>
                  <a:pt x="10317" y="2385"/>
                </a:lnTo>
                <a:lnTo>
                  <a:pt x="9685" y="3042"/>
                </a:lnTo>
                <a:lnTo>
                  <a:pt x="9052" y="3699"/>
                </a:lnTo>
                <a:lnTo>
                  <a:pt x="8395" y="4405"/>
                </a:lnTo>
                <a:lnTo>
                  <a:pt x="7714" y="5086"/>
                </a:lnTo>
                <a:lnTo>
                  <a:pt x="7032" y="5743"/>
                </a:lnTo>
                <a:lnTo>
                  <a:pt x="6351" y="6449"/>
                </a:lnTo>
                <a:lnTo>
                  <a:pt x="4964" y="7933"/>
                </a:lnTo>
                <a:lnTo>
                  <a:pt x="4258" y="8663"/>
                </a:lnTo>
                <a:lnTo>
                  <a:pt x="3894" y="9004"/>
                </a:lnTo>
                <a:lnTo>
                  <a:pt x="3529" y="9344"/>
                </a:lnTo>
                <a:lnTo>
                  <a:pt x="2190" y="10537"/>
                </a:lnTo>
                <a:lnTo>
                  <a:pt x="1558" y="11145"/>
                </a:lnTo>
                <a:lnTo>
                  <a:pt x="925" y="11778"/>
                </a:lnTo>
                <a:lnTo>
                  <a:pt x="876" y="11753"/>
                </a:lnTo>
                <a:lnTo>
                  <a:pt x="803" y="11778"/>
                </a:lnTo>
                <a:lnTo>
                  <a:pt x="755" y="11802"/>
                </a:lnTo>
                <a:lnTo>
                  <a:pt x="706" y="11851"/>
                </a:lnTo>
                <a:lnTo>
                  <a:pt x="609" y="12118"/>
                </a:lnTo>
                <a:lnTo>
                  <a:pt x="511" y="12386"/>
                </a:lnTo>
                <a:lnTo>
                  <a:pt x="463" y="12702"/>
                </a:lnTo>
                <a:lnTo>
                  <a:pt x="414" y="12994"/>
                </a:lnTo>
                <a:lnTo>
                  <a:pt x="365" y="13627"/>
                </a:lnTo>
                <a:lnTo>
                  <a:pt x="292" y="14211"/>
                </a:lnTo>
                <a:lnTo>
                  <a:pt x="98" y="15646"/>
                </a:lnTo>
                <a:lnTo>
                  <a:pt x="25" y="16376"/>
                </a:lnTo>
                <a:lnTo>
                  <a:pt x="0" y="16717"/>
                </a:lnTo>
                <a:lnTo>
                  <a:pt x="0" y="17082"/>
                </a:lnTo>
                <a:lnTo>
                  <a:pt x="0" y="17155"/>
                </a:lnTo>
                <a:lnTo>
                  <a:pt x="25" y="17204"/>
                </a:lnTo>
                <a:lnTo>
                  <a:pt x="122" y="17277"/>
                </a:lnTo>
                <a:lnTo>
                  <a:pt x="219" y="17325"/>
                </a:lnTo>
                <a:lnTo>
                  <a:pt x="341" y="17325"/>
                </a:lnTo>
                <a:lnTo>
                  <a:pt x="438" y="17350"/>
                </a:lnTo>
                <a:lnTo>
                  <a:pt x="560" y="17374"/>
                </a:lnTo>
                <a:lnTo>
                  <a:pt x="803" y="17398"/>
                </a:lnTo>
                <a:lnTo>
                  <a:pt x="1047" y="17350"/>
                </a:lnTo>
                <a:lnTo>
                  <a:pt x="1339" y="17301"/>
                </a:lnTo>
                <a:lnTo>
                  <a:pt x="1874" y="17131"/>
                </a:lnTo>
                <a:lnTo>
                  <a:pt x="2312" y="17009"/>
                </a:lnTo>
                <a:lnTo>
                  <a:pt x="2677" y="16936"/>
                </a:lnTo>
                <a:lnTo>
                  <a:pt x="3018" y="16887"/>
                </a:lnTo>
                <a:lnTo>
                  <a:pt x="3723" y="16839"/>
                </a:lnTo>
                <a:lnTo>
                  <a:pt x="4088" y="16790"/>
                </a:lnTo>
                <a:lnTo>
                  <a:pt x="4429" y="16741"/>
                </a:lnTo>
                <a:lnTo>
                  <a:pt x="4769" y="16644"/>
                </a:lnTo>
                <a:lnTo>
                  <a:pt x="5110" y="16522"/>
                </a:lnTo>
                <a:lnTo>
                  <a:pt x="5159" y="16498"/>
                </a:lnTo>
                <a:lnTo>
                  <a:pt x="5207" y="16449"/>
                </a:lnTo>
                <a:lnTo>
                  <a:pt x="5353" y="16401"/>
                </a:lnTo>
                <a:lnTo>
                  <a:pt x="5499" y="16328"/>
                </a:lnTo>
                <a:lnTo>
                  <a:pt x="5645" y="16255"/>
                </a:lnTo>
                <a:lnTo>
                  <a:pt x="5791" y="16133"/>
                </a:lnTo>
                <a:lnTo>
                  <a:pt x="6035" y="15890"/>
                </a:lnTo>
                <a:lnTo>
                  <a:pt x="6254" y="15671"/>
                </a:lnTo>
                <a:lnTo>
                  <a:pt x="6959" y="14965"/>
                </a:lnTo>
                <a:lnTo>
                  <a:pt x="7641" y="14284"/>
                </a:lnTo>
                <a:lnTo>
                  <a:pt x="9101" y="12824"/>
                </a:lnTo>
                <a:lnTo>
                  <a:pt x="10536" y="11364"/>
                </a:lnTo>
                <a:lnTo>
                  <a:pt x="11218" y="10658"/>
                </a:lnTo>
                <a:lnTo>
                  <a:pt x="11875" y="9904"/>
                </a:lnTo>
                <a:lnTo>
                  <a:pt x="12531" y="9174"/>
                </a:lnTo>
                <a:lnTo>
                  <a:pt x="13213" y="8444"/>
                </a:lnTo>
                <a:lnTo>
                  <a:pt x="13870" y="7811"/>
                </a:lnTo>
                <a:lnTo>
                  <a:pt x="14527" y="7179"/>
                </a:lnTo>
                <a:lnTo>
                  <a:pt x="15184" y="6522"/>
                </a:lnTo>
                <a:lnTo>
                  <a:pt x="15500" y="6205"/>
                </a:lnTo>
                <a:lnTo>
                  <a:pt x="15816" y="5840"/>
                </a:lnTo>
                <a:lnTo>
                  <a:pt x="15889" y="5792"/>
                </a:lnTo>
                <a:lnTo>
                  <a:pt x="15987" y="5767"/>
                </a:lnTo>
                <a:lnTo>
                  <a:pt x="16060" y="5694"/>
                </a:lnTo>
                <a:lnTo>
                  <a:pt x="16108" y="5621"/>
                </a:lnTo>
                <a:lnTo>
                  <a:pt x="16133" y="5524"/>
                </a:lnTo>
                <a:lnTo>
                  <a:pt x="16376" y="5208"/>
                </a:lnTo>
                <a:lnTo>
                  <a:pt x="16595" y="4891"/>
                </a:lnTo>
                <a:lnTo>
                  <a:pt x="16814" y="4551"/>
                </a:lnTo>
                <a:lnTo>
                  <a:pt x="16984" y="4210"/>
                </a:lnTo>
                <a:lnTo>
                  <a:pt x="17106" y="3845"/>
                </a:lnTo>
                <a:lnTo>
                  <a:pt x="17203" y="3480"/>
                </a:lnTo>
                <a:lnTo>
                  <a:pt x="17228" y="3140"/>
                </a:lnTo>
                <a:lnTo>
                  <a:pt x="17203" y="2799"/>
                </a:lnTo>
                <a:lnTo>
                  <a:pt x="17130" y="2458"/>
                </a:lnTo>
                <a:lnTo>
                  <a:pt x="17009" y="2142"/>
                </a:lnTo>
                <a:lnTo>
                  <a:pt x="16863" y="1826"/>
                </a:lnTo>
                <a:lnTo>
                  <a:pt x="16668" y="1534"/>
                </a:lnTo>
                <a:lnTo>
                  <a:pt x="16449" y="1266"/>
                </a:lnTo>
                <a:lnTo>
                  <a:pt x="16230" y="998"/>
                </a:lnTo>
                <a:lnTo>
                  <a:pt x="15962" y="779"/>
                </a:lnTo>
                <a:lnTo>
                  <a:pt x="15670" y="560"/>
                </a:lnTo>
                <a:lnTo>
                  <a:pt x="15354" y="390"/>
                </a:lnTo>
                <a:lnTo>
                  <a:pt x="15013" y="244"/>
                </a:lnTo>
                <a:lnTo>
                  <a:pt x="14673" y="122"/>
                </a:lnTo>
                <a:lnTo>
                  <a:pt x="14332" y="49"/>
                </a:lnTo>
                <a:lnTo>
                  <a:pt x="13967" y="1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9066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8F393D1-4A44-CE42-9D80-33E4A381C47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4330" y="1896750"/>
            <a:ext cx="1311856" cy="135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0B12FED-D663-304A-A8FA-DD83F14FC25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39323" y="604961"/>
            <a:ext cx="4244011" cy="4044707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38027493-4C29-2B4E-82AB-64BBC1515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Triadic</a:t>
            </a:r>
          </a:p>
        </p:txBody>
      </p:sp>
      <p:sp>
        <p:nvSpPr>
          <p:cNvPr id="6" name="Google Shape;372;p36">
            <a:extLst>
              <a:ext uri="{FF2B5EF4-FFF2-40B4-BE49-F238E27FC236}">
                <a16:creationId xmlns:a16="http://schemas.microsoft.com/office/drawing/2014/main" id="{1E6BE97C-7014-5A42-8133-1242B5248EEF}"/>
              </a:ext>
            </a:extLst>
          </p:cNvPr>
          <p:cNvSpPr/>
          <p:nvPr/>
        </p:nvSpPr>
        <p:spPr>
          <a:xfrm>
            <a:off x="8413531" y="348358"/>
            <a:ext cx="440797" cy="445172"/>
          </a:xfrm>
          <a:custGeom>
            <a:avLst/>
            <a:gdLst/>
            <a:ahLst/>
            <a:cxnLst/>
            <a:rect l="l" t="t" r="r" b="b"/>
            <a:pathLst>
              <a:path w="17228" h="17399" extrusionOk="0">
                <a:moveTo>
                  <a:pt x="14162" y="439"/>
                </a:moveTo>
                <a:lnTo>
                  <a:pt x="14478" y="512"/>
                </a:lnTo>
                <a:lnTo>
                  <a:pt x="14794" y="609"/>
                </a:lnTo>
                <a:lnTo>
                  <a:pt x="15111" y="755"/>
                </a:lnTo>
                <a:lnTo>
                  <a:pt x="15403" y="925"/>
                </a:lnTo>
                <a:lnTo>
                  <a:pt x="15670" y="1120"/>
                </a:lnTo>
                <a:lnTo>
                  <a:pt x="15914" y="1315"/>
                </a:lnTo>
                <a:lnTo>
                  <a:pt x="16108" y="1534"/>
                </a:lnTo>
                <a:lnTo>
                  <a:pt x="15987" y="1558"/>
                </a:lnTo>
                <a:lnTo>
                  <a:pt x="15889" y="1607"/>
                </a:lnTo>
                <a:lnTo>
                  <a:pt x="15816" y="1655"/>
                </a:lnTo>
                <a:lnTo>
                  <a:pt x="15792" y="1680"/>
                </a:lnTo>
                <a:lnTo>
                  <a:pt x="15768" y="1728"/>
                </a:lnTo>
                <a:lnTo>
                  <a:pt x="15768" y="1777"/>
                </a:lnTo>
                <a:lnTo>
                  <a:pt x="15792" y="1826"/>
                </a:lnTo>
                <a:lnTo>
                  <a:pt x="15865" y="1850"/>
                </a:lnTo>
                <a:lnTo>
                  <a:pt x="15938" y="1874"/>
                </a:lnTo>
                <a:lnTo>
                  <a:pt x="16230" y="1874"/>
                </a:lnTo>
                <a:lnTo>
                  <a:pt x="16352" y="1850"/>
                </a:lnTo>
                <a:lnTo>
                  <a:pt x="16546" y="2166"/>
                </a:lnTo>
                <a:lnTo>
                  <a:pt x="16254" y="2142"/>
                </a:lnTo>
                <a:lnTo>
                  <a:pt x="16011" y="2142"/>
                </a:lnTo>
                <a:lnTo>
                  <a:pt x="15987" y="2166"/>
                </a:lnTo>
                <a:lnTo>
                  <a:pt x="15987" y="2191"/>
                </a:lnTo>
                <a:lnTo>
                  <a:pt x="16133" y="2312"/>
                </a:lnTo>
                <a:lnTo>
                  <a:pt x="16303" y="2410"/>
                </a:lnTo>
                <a:lnTo>
                  <a:pt x="16473" y="2458"/>
                </a:lnTo>
                <a:lnTo>
                  <a:pt x="16668" y="2507"/>
                </a:lnTo>
                <a:lnTo>
                  <a:pt x="16717" y="2750"/>
                </a:lnTo>
                <a:lnTo>
                  <a:pt x="16741" y="2994"/>
                </a:lnTo>
                <a:lnTo>
                  <a:pt x="16522" y="2872"/>
                </a:lnTo>
                <a:lnTo>
                  <a:pt x="16352" y="2799"/>
                </a:lnTo>
                <a:lnTo>
                  <a:pt x="16181" y="2702"/>
                </a:lnTo>
                <a:lnTo>
                  <a:pt x="16011" y="2653"/>
                </a:lnTo>
                <a:lnTo>
                  <a:pt x="15792" y="2653"/>
                </a:lnTo>
                <a:lnTo>
                  <a:pt x="15768" y="2677"/>
                </a:lnTo>
                <a:lnTo>
                  <a:pt x="15768" y="2702"/>
                </a:lnTo>
                <a:lnTo>
                  <a:pt x="15768" y="2726"/>
                </a:lnTo>
                <a:lnTo>
                  <a:pt x="15889" y="2872"/>
                </a:lnTo>
                <a:lnTo>
                  <a:pt x="16035" y="2994"/>
                </a:lnTo>
                <a:lnTo>
                  <a:pt x="16327" y="3213"/>
                </a:lnTo>
                <a:lnTo>
                  <a:pt x="16522" y="3334"/>
                </a:lnTo>
                <a:lnTo>
                  <a:pt x="16619" y="3407"/>
                </a:lnTo>
                <a:lnTo>
                  <a:pt x="16717" y="3456"/>
                </a:lnTo>
                <a:lnTo>
                  <a:pt x="16692" y="3651"/>
                </a:lnTo>
                <a:lnTo>
                  <a:pt x="16619" y="3845"/>
                </a:lnTo>
                <a:lnTo>
                  <a:pt x="16400" y="3602"/>
                </a:lnTo>
                <a:lnTo>
                  <a:pt x="16133" y="3407"/>
                </a:lnTo>
                <a:lnTo>
                  <a:pt x="15987" y="3310"/>
                </a:lnTo>
                <a:lnTo>
                  <a:pt x="15841" y="3237"/>
                </a:lnTo>
                <a:lnTo>
                  <a:pt x="15695" y="3188"/>
                </a:lnTo>
                <a:lnTo>
                  <a:pt x="15524" y="3164"/>
                </a:lnTo>
                <a:lnTo>
                  <a:pt x="15476" y="3188"/>
                </a:lnTo>
                <a:lnTo>
                  <a:pt x="15476" y="3213"/>
                </a:lnTo>
                <a:lnTo>
                  <a:pt x="15476" y="3237"/>
                </a:lnTo>
                <a:lnTo>
                  <a:pt x="15500" y="3261"/>
                </a:lnTo>
                <a:lnTo>
                  <a:pt x="15597" y="3359"/>
                </a:lnTo>
                <a:lnTo>
                  <a:pt x="15695" y="3432"/>
                </a:lnTo>
                <a:lnTo>
                  <a:pt x="15987" y="3699"/>
                </a:lnTo>
                <a:lnTo>
                  <a:pt x="16230" y="3918"/>
                </a:lnTo>
                <a:lnTo>
                  <a:pt x="16449" y="4162"/>
                </a:lnTo>
                <a:lnTo>
                  <a:pt x="16473" y="4186"/>
                </a:lnTo>
                <a:lnTo>
                  <a:pt x="16254" y="4526"/>
                </a:lnTo>
                <a:lnTo>
                  <a:pt x="16206" y="4453"/>
                </a:lnTo>
                <a:lnTo>
                  <a:pt x="16133" y="4380"/>
                </a:lnTo>
                <a:lnTo>
                  <a:pt x="15962" y="4259"/>
                </a:lnTo>
                <a:lnTo>
                  <a:pt x="15646" y="4040"/>
                </a:lnTo>
                <a:lnTo>
                  <a:pt x="15403" y="3821"/>
                </a:lnTo>
                <a:lnTo>
                  <a:pt x="15159" y="3626"/>
                </a:lnTo>
                <a:lnTo>
                  <a:pt x="15111" y="3626"/>
                </a:lnTo>
                <a:lnTo>
                  <a:pt x="15062" y="3651"/>
                </a:lnTo>
                <a:lnTo>
                  <a:pt x="15013" y="3724"/>
                </a:lnTo>
                <a:lnTo>
                  <a:pt x="15013" y="3821"/>
                </a:lnTo>
                <a:lnTo>
                  <a:pt x="15013" y="3894"/>
                </a:lnTo>
                <a:lnTo>
                  <a:pt x="15038" y="3991"/>
                </a:lnTo>
                <a:lnTo>
                  <a:pt x="15135" y="4137"/>
                </a:lnTo>
                <a:lnTo>
                  <a:pt x="15257" y="4283"/>
                </a:lnTo>
                <a:lnTo>
                  <a:pt x="15427" y="4453"/>
                </a:lnTo>
                <a:lnTo>
                  <a:pt x="15622" y="4599"/>
                </a:lnTo>
                <a:lnTo>
                  <a:pt x="15816" y="4745"/>
                </a:lnTo>
                <a:lnTo>
                  <a:pt x="15914" y="4818"/>
                </a:lnTo>
                <a:lnTo>
                  <a:pt x="16011" y="4843"/>
                </a:lnTo>
                <a:lnTo>
                  <a:pt x="15792" y="5135"/>
                </a:lnTo>
                <a:lnTo>
                  <a:pt x="14867" y="4162"/>
                </a:lnTo>
                <a:lnTo>
                  <a:pt x="13967" y="3213"/>
                </a:lnTo>
                <a:lnTo>
                  <a:pt x="13505" y="2750"/>
                </a:lnTo>
                <a:lnTo>
                  <a:pt x="13018" y="2288"/>
                </a:lnTo>
                <a:lnTo>
                  <a:pt x="12531" y="1850"/>
                </a:lnTo>
                <a:lnTo>
                  <a:pt x="12021" y="1461"/>
                </a:lnTo>
                <a:lnTo>
                  <a:pt x="12021" y="1388"/>
                </a:lnTo>
                <a:lnTo>
                  <a:pt x="12118" y="1315"/>
                </a:lnTo>
                <a:lnTo>
                  <a:pt x="12215" y="1242"/>
                </a:lnTo>
                <a:lnTo>
                  <a:pt x="12385" y="1047"/>
                </a:lnTo>
                <a:lnTo>
                  <a:pt x="12629" y="852"/>
                </a:lnTo>
                <a:lnTo>
                  <a:pt x="12921" y="682"/>
                </a:lnTo>
                <a:lnTo>
                  <a:pt x="13213" y="560"/>
                </a:lnTo>
                <a:lnTo>
                  <a:pt x="13505" y="463"/>
                </a:lnTo>
                <a:lnTo>
                  <a:pt x="13675" y="439"/>
                </a:lnTo>
                <a:close/>
                <a:moveTo>
                  <a:pt x="11753" y="1704"/>
                </a:moveTo>
                <a:lnTo>
                  <a:pt x="11826" y="1850"/>
                </a:lnTo>
                <a:lnTo>
                  <a:pt x="11948" y="1972"/>
                </a:lnTo>
                <a:lnTo>
                  <a:pt x="12093" y="2069"/>
                </a:lnTo>
                <a:lnTo>
                  <a:pt x="12385" y="2288"/>
                </a:lnTo>
                <a:lnTo>
                  <a:pt x="12677" y="2531"/>
                </a:lnTo>
                <a:lnTo>
                  <a:pt x="12945" y="2823"/>
                </a:lnTo>
                <a:lnTo>
                  <a:pt x="13480" y="3383"/>
                </a:lnTo>
                <a:lnTo>
                  <a:pt x="14478" y="4453"/>
                </a:lnTo>
                <a:lnTo>
                  <a:pt x="15500" y="5500"/>
                </a:lnTo>
                <a:lnTo>
                  <a:pt x="15111" y="5962"/>
                </a:lnTo>
                <a:lnTo>
                  <a:pt x="14600" y="5500"/>
                </a:lnTo>
                <a:lnTo>
                  <a:pt x="14113" y="5013"/>
                </a:lnTo>
                <a:lnTo>
                  <a:pt x="13213" y="4016"/>
                </a:lnTo>
                <a:lnTo>
                  <a:pt x="12750" y="3529"/>
                </a:lnTo>
                <a:lnTo>
                  <a:pt x="12264" y="3018"/>
                </a:lnTo>
                <a:lnTo>
                  <a:pt x="11777" y="2556"/>
                </a:lnTo>
                <a:lnTo>
                  <a:pt x="11266" y="2093"/>
                </a:lnTo>
                <a:lnTo>
                  <a:pt x="11753" y="1704"/>
                </a:lnTo>
                <a:close/>
                <a:moveTo>
                  <a:pt x="13724" y="5232"/>
                </a:moveTo>
                <a:lnTo>
                  <a:pt x="14235" y="5767"/>
                </a:lnTo>
                <a:lnTo>
                  <a:pt x="14794" y="6278"/>
                </a:lnTo>
                <a:lnTo>
                  <a:pt x="14575" y="6497"/>
                </a:lnTo>
                <a:lnTo>
                  <a:pt x="14259" y="6278"/>
                </a:lnTo>
                <a:lnTo>
                  <a:pt x="13967" y="6035"/>
                </a:lnTo>
                <a:lnTo>
                  <a:pt x="13699" y="5792"/>
                </a:lnTo>
                <a:lnTo>
                  <a:pt x="13432" y="5573"/>
                </a:lnTo>
                <a:lnTo>
                  <a:pt x="13724" y="5232"/>
                </a:lnTo>
                <a:close/>
                <a:moveTo>
                  <a:pt x="13261" y="5767"/>
                </a:moveTo>
                <a:lnTo>
                  <a:pt x="13359" y="5913"/>
                </a:lnTo>
                <a:lnTo>
                  <a:pt x="13456" y="6059"/>
                </a:lnTo>
                <a:lnTo>
                  <a:pt x="13724" y="6303"/>
                </a:lnTo>
                <a:lnTo>
                  <a:pt x="13991" y="6546"/>
                </a:lnTo>
                <a:lnTo>
                  <a:pt x="14137" y="6668"/>
                </a:lnTo>
                <a:lnTo>
                  <a:pt x="14308" y="6765"/>
                </a:lnTo>
                <a:lnTo>
                  <a:pt x="14235" y="6814"/>
                </a:lnTo>
                <a:lnTo>
                  <a:pt x="14137" y="6692"/>
                </a:lnTo>
                <a:lnTo>
                  <a:pt x="13991" y="6595"/>
                </a:lnTo>
                <a:lnTo>
                  <a:pt x="13699" y="6400"/>
                </a:lnTo>
                <a:lnTo>
                  <a:pt x="13359" y="6230"/>
                </a:lnTo>
                <a:lnTo>
                  <a:pt x="13188" y="6132"/>
                </a:lnTo>
                <a:lnTo>
                  <a:pt x="13042" y="6011"/>
                </a:lnTo>
                <a:lnTo>
                  <a:pt x="13261" y="5767"/>
                </a:lnTo>
                <a:close/>
                <a:moveTo>
                  <a:pt x="13018" y="6059"/>
                </a:moveTo>
                <a:lnTo>
                  <a:pt x="13188" y="6303"/>
                </a:lnTo>
                <a:lnTo>
                  <a:pt x="13286" y="6424"/>
                </a:lnTo>
                <a:lnTo>
                  <a:pt x="13407" y="6522"/>
                </a:lnTo>
                <a:lnTo>
                  <a:pt x="14040" y="7008"/>
                </a:lnTo>
                <a:lnTo>
                  <a:pt x="13699" y="7349"/>
                </a:lnTo>
                <a:lnTo>
                  <a:pt x="13675" y="7325"/>
                </a:lnTo>
                <a:lnTo>
                  <a:pt x="13505" y="7227"/>
                </a:lnTo>
                <a:lnTo>
                  <a:pt x="13334" y="7106"/>
                </a:lnTo>
                <a:lnTo>
                  <a:pt x="13018" y="6838"/>
                </a:lnTo>
                <a:lnTo>
                  <a:pt x="12799" y="6668"/>
                </a:lnTo>
                <a:lnTo>
                  <a:pt x="12702" y="6595"/>
                </a:lnTo>
                <a:lnTo>
                  <a:pt x="12580" y="6546"/>
                </a:lnTo>
                <a:lnTo>
                  <a:pt x="12799" y="6303"/>
                </a:lnTo>
                <a:lnTo>
                  <a:pt x="13018" y="6059"/>
                </a:lnTo>
                <a:close/>
                <a:moveTo>
                  <a:pt x="12385" y="6716"/>
                </a:moveTo>
                <a:lnTo>
                  <a:pt x="12483" y="6838"/>
                </a:lnTo>
                <a:lnTo>
                  <a:pt x="12580" y="6935"/>
                </a:lnTo>
                <a:lnTo>
                  <a:pt x="12799" y="7130"/>
                </a:lnTo>
                <a:lnTo>
                  <a:pt x="13091" y="7398"/>
                </a:lnTo>
                <a:lnTo>
                  <a:pt x="13407" y="7617"/>
                </a:lnTo>
                <a:lnTo>
                  <a:pt x="13018" y="8006"/>
                </a:lnTo>
                <a:lnTo>
                  <a:pt x="12921" y="8079"/>
                </a:lnTo>
                <a:lnTo>
                  <a:pt x="12823" y="7909"/>
                </a:lnTo>
                <a:lnTo>
                  <a:pt x="12653" y="7763"/>
                </a:lnTo>
                <a:lnTo>
                  <a:pt x="12312" y="7495"/>
                </a:lnTo>
                <a:lnTo>
                  <a:pt x="12093" y="7325"/>
                </a:lnTo>
                <a:lnTo>
                  <a:pt x="11972" y="7252"/>
                </a:lnTo>
                <a:lnTo>
                  <a:pt x="11850" y="7179"/>
                </a:lnTo>
                <a:lnTo>
                  <a:pt x="12385" y="6716"/>
                </a:lnTo>
                <a:close/>
                <a:moveTo>
                  <a:pt x="11631" y="7373"/>
                </a:moveTo>
                <a:lnTo>
                  <a:pt x="11729" y="7471"/>
                </a:lnTo>
                <a:lnTo>
                  <a:pt x="11850" y="7568"/>
                </a:lnTo>
                <a:lnTo>
                  <a:pt x="12093" y="7738"/>
                </a:lnTo>
                <a:lnTo>
                  <a:pt x="12434" y="8055"/>
                </a:lnTo>
                <a:lnTo>
                  <a:pt x="12556" y="8201"/>
                </a:lnTo>
                <a:lnTo>
                  <a:pt x="12702" y="8322"/>
                </a:lnTo>
                <a:lnTo>
                  <a:pt x="11948" y="9150"/>
                </a:lnTo>
                <a:lnTo>
                  <a:pt x="11680" y="8906"/>
                </a:lnTo>
                <a:lnTo>
                  <a:pt x="11364" y="8687"/>
                </a:lnTo>
                <a:lnTo>
                  <a:pt x="11072" y="8444"/>
                </a:lnTo>
                <a:lnTo>
                  <a:pt x="10780" y="8201"/>
                </a:lnTo>
                <a:lnTo>
                  <a:pt x="11096" y="7860"/>
                </a:lnTo>
                <a:lnTo>
                  <a:pt x="11193" y="7957"/>
                </a:lnTo>
                <a:lnTo>
                  <a:pt x="11291" y="8030"/>
                </a:lnTo>
                <a:lnTo>
                  <a:pt x="11461" y="8176"/>
                </a:lnTo>
                <a:lnTo>
                  <a:pt x="11777" y="8493"/>
                </a:lnTo>
                <a:lnTo>
                  <a:pt x="11972" y="8614"/>
                </a:lnTo>
                <a:lnTo>
                  <a:pt x="12166" y="8736"/>
                </a:lnTo>
                <a:lnTo>
                  <a:pt x="12288" y="8736"/>
                </a:lnTo>
                <a:lnTo>
                  <a:pt x="12337" y="8712"/>
                </a:lnTo>
                <a:lnTo>
                  <a:pt x="12361" y="8639"/>
                </a:lnTo>
                <a:lnTo>
                  <a:pt x="12361" y="8566"/>
                </a:lnTo>
                <a:lnTo>
                  <a:pt x="12337" y="8493"/>
                </a:lnTo>
                <a:lnTo>
                  <a:pt x="12118" y="8322"/>
                </a:lnTo>
                <a:lnTo>
                  <a:pt x="11899" y="8152"/>
                </a:lnTo>
                <a:lnTo>
                  <a:pt x="11461" y="7811"/>
                </a:lnTo>
                <a:lnTo>
                  <a:pt x="11291" y="7690"/>
                </a:lnTo>
                <a:lnTo>
                  <a:pt x="11631" y="7373"/>
                </a:lnTo>
                <a:close/>
                <a:moveTo>
                  <a:pt x="10634" y="8371"/>
                </a:moveTo>
                <a:lnTo>
                  <a:pt x="10731" y="8541"/>
                </a:lnTo>
                <a:lnTo>
                  <a:pt x="10853" y="8687"/>
                </a:lnTo>
                <a:lnTo>
                  <a:pt x="10974" y="8809"/>
                </a:lnTo>
                <a:lnTo>
                  <a:pt x="11145" y="8931"/>
                </a:lnTo>
                <a:lnTo>
                  <a:pt x="11461" y="9150"/>
                </a:lnTo>
                <a:lnTo>
                  <a:pt x="11753" y="9369"/>
                </a:lnTo>
                <a:lnTo>
                  <a:pt x="11461" y="9685"/>
                </a:lnTo>
                <a:lnTo>
                  <a:pt x="11145" y="9442"/>
                </a:lnTo>
                <a:lnTo>
                  <a:pt x="10828" y="9198"/>
                </a:lnTo>
                <a:lnTo>
                  <a:pt x="10585" y="8955"/>
                </a:lnTo>
                <a:lnTo>
                  <a:pt x="10463" y="8833"/>
                </a:lnTo>
                <a:lnTo>
                  <a:pt x="10317" y="8736"/>
                </a:lnTo>
                <a:lnTo>
                  <a:pt x="10634" y="8371"/>
                </a:lnTo>
                <a:close/>
                <a:moveTo>
                  <a:pt x="10196" y="8931"/>
                </a:moveTo>
                <a:lnTo>
                  <a:pt x="10269" y="9052"/>
                </a:lnTo>
                <a:lnTo>
                  <a:pt x="10366" y="9198"/>
                </a:lnTo>
                <a:lnTo>
                  <a:pt x="10609" y="9417"/>
                </a:lnTo>
                <a:lnTo>
                  <a:pt x="10901" y="9709"/>
                </a:lnTo>
                <a:lnTo>
                  <a:pt x="11072" y="9831"/>
                </a:lnTo>
                <a:lnTo>
                  <a:pt x="11242" y="9953"/>
                </a:lnTo>
                <a:lnTo>
                  <a:pt x="10415" y="10853"/>
                </a:lnTo>
                <a:lnTo>
                  <a:pt x="10317" y="10707"/>
                </a:lnTo>
                <a:lnTo>
                  <a:pt x="10196" y="10585"/>
                </a:lnTo>
                <a:lnTo>
                  <a:pt x="9904" y="10366"/>
                </a:lnTo>
                <a:lnTo>
                  <a:pt x="9636" y="10172"/>
                </a:lnTo>
                <a:lnTo>
                  <a:pt x="9466" y="10074"/>
                </a:lnTo>
                <a:lnTo>
                  <a:pt x="9320" y="10001"/>
                </a:lnTo>
                <a:lnTo>
                  <a:pt x="9563" y="9709"/>
                </a:lnTo>
                <a:lnTo>
                  <a:pt x="9782" y="9880"/>
                </a:lnTo>
                <a:lnTo>
                  <a:pt x="10001" y="10026"/>
                </a:lnTo>
                <a:lnTo>
                  <a:pt x="10244" y="10245"/>
                </a:lnTo>
                <a:lnTo>
                  <a:pt x="10390" y="10366"/>
                </a:lnTo>
                <a:lnTo>
                  <a:pt x="10536" y="10464"/>
                </a:lnTo>
                <a:lnTo>
                  <a:pt x="10609" y="10488"/>
                </a:lnTo>
                <a:lnTo>
                  <a:pt x="10658" y="10464"/>
                </a:lnTo>
                <a:lnTo>
                  <a:pt x="10731" y="10439"/>
                </a:lnTo>
                <a:lnTo>
                  <a:pt x="10780" y="10391"/>
                </a:lnTo>
                <a:lnTo>
                  <a:pt x="10804" y="10342"/>
                </a:lnTo>
                <a:lnTo>
                  <a:pt x="10828" y="10269"/>
                </a:lnTo>
                <a:lnTo>
                  <a:pt x="10804" y="10220"/>
                </a:lnTo>
                <a:lnTo>
                  <a:pt x="10755" y="10147"/>
                </a:lnTo>
                <a:lnTo>
                  <a:pt x="10220" y="9734"/>
                </a:lnTo>
                <a:lnTo>
                  <a:pt x="10001" y="9563"/>
                </a:lnTo>
                <a:lnTo>
                  <a:pt x="9904" y="9490"/>
                </a:lnTo>
                <a:lnTo>
                  <a:pt x="9782" y="9442"/>
                </a:lnTo>
                <a:lnTo>
                  <a:pt x="10196" y="8931"/>
                </a:lnTo>
                <a:close/>
                <a:moveTo>
                  <a:pt x="9125" y="10245"/>
                </a:moveTo>
                <a:lnTo>
                  <a:pt x="9247" y="10342"/>
                </a:lnTo>
                <a:lnTo>
                  <a:pt x="9368" y="10415"/>
                </a:lnTo>
                <a:lnTo>
                  <a:pt x="9612" y="10585"/>
                </a:lnTo>
                <a:lnTo>
                  <a:pt x="9904" y="10829"/>
                </a:lnTo>
                <a:lnTo>
                  <a:pt x="10050" y="10950"/>
                </a:lnTo>
                <a:lnTo>
                  <a:pt x="10220" y="11048"/>
                </a:lnTo>
                <a:lnTo>
                  <a:pt x="9685" y="11583"/>
                </a:lnTo>
                <a:lnTo>
                  <a:pt x="9685" y="11534"/>
                </a:lnTo>
                <a:lnTo>
                  <a:pt x="9660" y="11437"/>
                </a:lnTo>
                <a:lnTo>
                  <a:pt x="9587" y="11364"/>
                </a:lnTo>
                <a:lnTo>
                  <a:pt x="9417" y="11218"/>
                </a:lnTo>
                <a:lnTo>
                  <a:pt x="9222" y="11023"/>
                </a:lnTo>
                <a:lnTo>
                  <a:pt x="9028" y="10853"/>
                </a:lnTo>
                <a:lnTo>
                  <a:pt x="8906" y="10756"/>
                </a:lnTo>
                <a:lnTo>
                  <a:pt x="8736" y="10683"/>
                </a:lnTo>
                <a:lnTo>
                  <a:pt x="8833" y="10585"/>
                </a:lnTo>
                <a:lnTo>
                  <a:pt x="9125" y="10245"/>
                </a:lnTo>
                <a:close/>
                <a:moveTo>
                  <a:pt x="8468" y="10926"/>
                </a:moveTo>
                <a:lnTo>
                  <a:pt x="8687" y="11096"/>
                </a:lnTo>
                <a:lnTo>
                  <a:pt x="8930" y="11291"/>
                </a:lnTo>
                <a:lnTo>
                  <a:pt x="9052" y="11437"/>
                </a:lnTo>
                <a:lnTo>
                  <a:pt x="9198" y="11583"/>
                </a:lnTo>
                <a:lnTo>
                  <a:pt x="9271" y="11656"/>
                </a:lnTo>
                <a:lnTo>
                  <a:pt x="9344" y="11705"/>
                </a:lnTo>
                <a:lnTo>
                  <a:pt x="9441" y="11753"/>
                </a:lnTo>
                <a:lnTo>
                  <a:pt x="9539" y="11753"/>
                </a:lnTo>
                <a:lnTo>
                  <a:pt x="8468" y="12824"/>
                </a:lnTo>
                <a:lnTo>
                  <a:pt x="8152" y="12532"/>
                </a:lnTo>
                <a:lnTo>
                  <a:pt x="7811" y="12240"/>
                </a:lnTo>
                <a:lnTo>
                  <a:pt x="7470" y="11899"/>
                </a:lnTo>
                <a:lnTo>
                  <a:pt x="7349" y="11826"/>
                </a:lnTo>
                <a:lnTo>
                  <a:pt x="7738" y="11534"/>
                </a:lnTo>
                <a:lnTo>
                  <a:pt x="7860" y="11705"/>
                </a:lnTo>
                <a:lnTo>
                  <a:pt x="8006" y="11875"/>
                </a:lnTo>
                <a:lnTo>
                  <a:pt x="8371" y="12264"/>
                </a:lnTo>
                <a:lnTo>
                  <a:pt x="8517" y="12434"/>
                </a:lnTo>
                <a:lnTo>
                  <a:pt x="8590" y="12483"/>
                </a:lnTo>
                <a:lnTo>
                  <a:pt x="8687" y="12507"/>
                </a:lnTo>
                <a:lnTo>
                  <a:pt x="8736" y="12507"/>
                </a:lnTo>
                <a:lnTo>
                  <a:pt x="8809" y="12483"/>
                </a:lnTo>
                <a:lnTo>
                  <a:pt x="8833" y="12434"/>
                </a:lnTo>
                <a:lnTo>
                  <a:pt x="8857" y="12386"/>
                </a:lnTo>
                <a:lnTo>
                  <a:pt x="8857" y="12289"/>
                </a:lnTo>
                <a:lnTo>
                  <a:pt x="8809" y="12191"/>
                </a:lnTo>
                <a:lnTo>
                  <a:pt x="8760" y="12094"/>
                </a:lnTo>
                <a:lnTo>
                  <a:pt x="8663" y="11997"/>
                </a:lnTo>
                <a:lnTo>
                  <a:pt x="8492" y="11826"/>
                </a:lnTo>
                <a:lnTo>
                  <a:pt x="8322" y="11680"/>
                </a:lnTo>
                <a:lnTo>
                  <a:pt x="8152" y="11510"/>
                </a:lnTo>
                <a:lnTo>
                  <a:pt x="7957" y="11364"/>
                </a:lnTo>
                <a:lnTo>
                  <a:pt x="8468" y="10926"/>
                </a:lnTo>
                <a:close/>
                <a:moveTo>
                  <a:pt x="11047" y="2312"/>
                </a:moveTo>
                <a:lnTo>
                  <a:pt x="11120" y="2434"/>
                </a:lnTo>
                <a:lnTo>
                  <a:pt x="11218" y="2531"/>
                </a:lnTo>
                <a:lnTo>
                  <a:pt x="11437" y="2750"/>
                </a:lnTo>
                <a:lnTo>
                  <a:pt x="11850" y="3213"/>
                </a:lnTo>
                <a:lnTo>
                  <a:pt x="11826" y="3213"/>
                </a:lnTo>
                <a:lnTo>
                  <a:pt x="11193" y="3748"/>
                </a:lnTo>
                <a:lnTo>
                  <a:pt x="10609" y="4283"/>
                </a:lnTo>
                <a:lnTo>
                  <a:pt x="10025" y="4867"/>
                </a:lnTo>
                <a:lnTo>
                  <a:pt x="9490" y="5500"/>
                </a:lnTo>
                <a:lnTo>
                  <a:pt x="9174" y="5865"/>
                </a:lnTo>
                <a:lnTo>
                  <a:pt x="8857" y="6254"/>
                </a:lnTo>
                <a:lnTo>
                  <a:pt x="8517" y="6595"/>
                </a:lnTo>
                <a:lnTo>
                  <a:pt x="8176" y="6935"/>
                </a:lnTo>
                <a:lnTo>
                  <a:pt x="7373" y="7617"/>
                </a:lnTo>
                <a:lnTo>
                  <a:pt x="6984" y="7933"/>
                </a:lnTo>
                <a:lnTo>
                  <a:pt x="6594" y="8274"/>
                </a:lnTo>
                <a:lnTo>
                  <a:pt x="6229" y="8639"/>
                </a:lnTo>
                <a:lnTo>
                  <a:pt x="5864" y="9004"/>
                </a:lnTo>
                <a:lnTo>
                  <a:pt x="5183" y="9782"/>
                </a:lnTo>
                <a:lnTo>
                  <a:pt x="4502" y="10537"/>
                </a:lnTo>
                <a:lnTo>
                  <a:pt x="4137" y="10902"/>
                </a:lnTo>
                <a:lnTo>
                  <a:pt x="3772" y="11242"/>
                </a:lnTo>
                <a:lnTo>
                  <a:pt x="3115" y="11802"/>
                </a:lnTo>
                <a:lnTo>
                  <a:pt x="2799" y="12118"/>
                </a:lnTo>
                <a:lnTo>
                  <a:pt x="2507" y="12434"/>
                </a:lnTo>
                <a:lnTo>
                  <a:pt x="2263" y="12702"/>
                </a:lnTo>
                <a:lnTo>
                  <a:pt x="2166" y="12848"/>
                </a:lnTo>
                <a:lnTo>
                  <a:pt x="2069" y="13018"/>
                </a:lnTo>
                <a:lnTo>
                  <a:pt x="1850" y="12824"/>
                </a:lnTo>
                <a:lnTo>
                  <a:pt x="1460" y="12459"/>
                </a:lnTo>
                <a:lnTo>
                  <a:pt x="1266" y="12264"/>
                </a:lnTo>
                <a:lnTo>
                  <a:pt x="1047" y="12118"/>
                </a:lnTo>
                <a:lnTo>
                  <a:pt x="1047" y="12070"/>
                </a:lnTo>
                <a:lnTo>
                  <a:pt x="1193" y="11997"/>
                </a:lnTo>
                <a:lnTo>
                  <a:pt x="1339" y="11924"/>
                </a:lnTo>
                <a:lnTo>
                  <a:pt x="1460" y="11826"/>
                </a:lnTo>
                <a:lnTo>
                  <a:pt x="1582" y="11705"/>
                </a:lnTo>
                <a:lnTo>
                  <a:pt x="2020" y="11218"/>
                </a:lnTo>
                <a:lnTo>
                  <a:pt x="2385" y="10853"/>
                </a:lnTo>
                <a:lnTo>
                  <a:pt x="2774" y="10537"/>
                </a:lnTo>
                <a:lnTo>
                  <a:pt x="3577" y="9880"/>
                </a:lnTo>
                <a:lnTo>
                  <a:pt x="3942" y="9539"/>
                </a:lnTo>
                <a:lnTo>
                  <a:pt x="4307" y="9198"/>
                </a:lnTo>
                <a:lnTo>
                  <a:pt x="5037" y="8468"/>
                </a:lnTo>
                <a:lnTo>
                  <a:pt x="5718" y="7738"/>
                </a:lnTo>
                <a:lnTo>
                  <a:pt x="6400" y="7008"/>
                </a:lnTo>
                <a:lnTo>
                  <a:pt x="7081" y="6303"/>
                </a:lnTo>
                <a:lnTo>
                  <a:pt x="7787" y="5621"/>
                </a:lnTo>
                <a:lnTo>
                  <a:pt x="8468" y="4940"/>
                </a:lnTo>
                <a:lnTo>
                  <a:pt x="9149" y="4259"/>
                </a:lnTo>
                <a:lnTo>
                  <a:pt x="10074" y="3261"/>
                </a:lnTo>
                <a:lnTo>
                  <a:pt x="10561" y="2775"/>
                </a:lnTo>
                <a:lnTo>
                  <a:pt x="11047" y="2312"/>
                </a:lnTo>
                <a:close/>
                <a:moveTo>
                  <a:pt x="7154" y="11997"/>
                </a:moveTo>
                <a:lnTo>
                  <a:pt x="7203" y="12094"/>
                </a:lnTo>
                <a:lnTo>
                  <a:pt x="7251" y="12167"/>
                </a:lnTo>
                <a:lnTo>
                  <a:pt x="7422" y="12386"/>
                </a:lnTo>
                <a:lnTo>
                  <a:pt x="7592" y="12580"/>
                </a:lnTo>
                <a:lnTo>
                  <a:pt x="7884" y="12872"/>
                </a:lnTo>
                <a:lnTo>
                  <a:pt x="8030" y="12994"/>
                </a:lnTo>
                <a:lnTo>
                  <a:pt x="8200" y="13091"/>
                </a:lnTo>
                <a:lnTo>
                  <a:pt x="7835" y="13481"/>
                </a:lnTo>
                <a:lnTo>
                  <a:pt x="7811" y="13432"/>
                </a:lnTo>
                <a:lnTo>
                  <a:pt x="7787" y="13408"/>
                </a:lnTo>
                <a:lnTo>
                  <a:pt x="7616" y="13262"/>
                </a:lnTo>
                <a:lnTo>
                  <a:pt x="7446" y="13140"/>
                </a:lnTo>
                <a:lnTo>
                  <a:pt x="7251" y="13018"/>
                </a:lnTo>
                <a:lnTo>
                  <a:pt x="7057" y="12872"/>
                </a:lnTo>
                <a:lnTo>
                  <a:pt x="6716" y="12580"/>
                </a:lnTo>
                <a:lnTo>
                  <a:pt x="6643" y="12532"/>
                </a:lnTo>
                <a:lnTo>
                  <a:pt x="6594" y="12507"/>
                </a:lnTo>
                <a:lnTo>
                  <a:pt x="6862" y="12240"/>
                </a:lnTo>
                <a:lnTo>
                  <a:pt x="7154" y="11997"/>
                </a:lnTo>
                <a:close/>
                <a:moveTo>
                  <a:pt x="6424" y="12702"/>
                </a:moveTo>
                <a:lnTo>
                  <a:pt x="6448" y="12775"/>
                </a:lnTo>
                <a:lnTo>
                  <a:pt x="6473" y="12848"/>
                </a:lnTo>
                <a:lnTo>
                  <a:pt x="6667" y="13043"/>
                </a:lnTo>
                <a:lnTo>
                  <a:pt x="6862" y="13213"/>
                </a:lnTo>
                <a:lnTo>
                  <a:pt x="7032" y="13359"/>
                </a:lnTo>
                <a:lnTo>
                  <a:pt x="7227" y="13481"/>
                </a:lnTo>
                <a:lnTo>
                  <a:pt x="7446" y="13602"/>
                </a:lnTo>
                <a:lnTo>
                  <a:pt x="7568" y="13627"/>
                </a:lnTo>
                <a:lnTo>
                  <a:pt x="7689" y="13627"/>
                </a:lnTo>
                <a:lnTo>
                  <a:pt x="7470" y="13846"/>
                </a:lnTo>
                <a:lnTo>
                  <a:pt x="7300" y="14040"/>
                </a:lnTo>
                <a:lnTo>
                  <a:pt x="7276" y="14016"/>
                </a:lnTo>
                <a:lnTo>
                  <a:pt x="6911" y="13797"/>
                </a:lnTo>
                <a:lnTo>
                  <a:pt x="6570" y="13554"/>
                </a:lnTo>
                <a:lnTo>
                  <a:pt x="6302" y="13335"/>
                </a:lnTo>
                <a:lnTo>
                  <a:pt x="6035" y="13164"/>
                </a:lnTo>
                <a:lnTo>
                  <a:pt x="6108" y="13043"/>
                </a:lnTo>
                <a:lnTo>
                  <a:pt x="6424" y="12702"/>
                </a:lnTo>
                <a:close/>
                <a:moveTo>
                  <a:pt x="5889" y="13335"/>
                </a:moveTo>
                <a:lnTo>
                  <a:pt x="5962" y="13456"/>
                </a:lnTo>
                <a:lnTo>
                  <a:pt x="6059" y="13578"/>
                </a:lnTo>
                <a:lnTo>
                  <a:pt x="6278" y="13797"/>
                </a:lnTo>
                <a:lnTo>
                  <a:pt x="6643" y="14089"/>
                </a:lnTo>
                <a:lnTo>
                  <a:pt x="6813" y="14211"/>
                </a:lnTo>
                <a:lnTo>
                  <a:pt x="7032" y="14308"/>
                </a:lnTo>
                <a:lnTo>
                  <a:pt x="6692" y="14673"/>
                </a:lnTo>
                <a:lnTo>
                  <a:pt x="6619" y="14624"/>
                </a:lnTo>
                <a:lnTo>
                  <a:pt x="6497" y="14600"/>
                </a:lnTo>
                <a:lnTo>
                  <a:pt x="6375" y="14527"/>
                </a:lnTo>
                <a:lnTo>
                  <a:pt x="6254" y="14454"/>
                </a:lnTo>
                <a:lnTo>
                  <a:pt x="6132" y="14381"/>
                </a:lnTo>
                <a:lnTo>
                  <a:pt x="5913" y="14186"/>
                </a:lnTo>
                <a:lnTo>
                  <a:pt x="5718" y="14016"/>
                </a:lnTo>
                <a:lnTo>
                  <a:pt x="5597" y="13943"/>
                </a:lnTo>
                <a:lnTo>
                  <a:pt x="5451" y="13846"/>
                </a:lnTo>
                <a:lnTo>
                  <a:pt x="5889" y="13335"/>
                </a:lnTo>
                <a:close/>
                <a:moveTo>
                  <a:pt x="12191" y="3553"/>
                </a:moveTo>
                <a:lnTo>
                  <a:pt x="12653" y="4040"/>
                </a:lnTo>
                <a:lnTo>
                  <a:pt x="13432" y="4916"/>
                </a:lnTo>
                <a:lnTo>
                  <a:pt x="13164" y="5208"/>
                </a:lnTo>
                <a:lnTo>
                  <a:pt x="12896" y="5500"/>
                </a:lnTo>
                <a:lnTo>
                  <a:pt x="12361" y="6108"/>
                </a:lnTo>
                <a:lnTo>
                  <a:pt x="12045" y="6424"/>
                </a:lnTo>
                <a:lnTo>
                  <a:pt x="11729" y="6716"/>
                </a:lnTo>
                <a:lnTo>
                  <a:pt x="11388" y="7008"/>
                </a:lnTo>
                <a:lnTo>
                  <a:pt x="11047" y="7300"/>
                </a:lnTo>
                <a:lnTo>
                  <a:pt x="10731" y="7617"/>
                </a:lnTo>
                <a:lnTo>
                  <a:pt x="10415" y="7957"/>
                </a:lnTo>
                <a:lnTo>
                  <a:pt x="9806" y="8687"/>
                </a:lnTo>
                <a:lnTo>
                  <a:pt x="9247" y="9417"/>
                </a:lnTo>
                <a:lnTo>
                  <a:pt x="8638" y="10147"/>
                </a:lnTo>
                <a:lnTo>
                  <a:pt x="8346" y="10464"/>
                </a:lnTo>
                <a:lnTo>
                  <a:pt x="8006" y="10756"/>
                </a:lnTo>
                <a:lnTo>
                  <a:pt x="7324" y="11340"/>
                </a:lnTo>
                <a:lnTo>
                  <a:pt x="6643" y="11899"/>
                </a:lnTo>
                <a:lnTo>
                  <a:pt x="6302" y="12191"/>
                </a:lnTo>
                <a:lnTo>
                  <a:pt x="6010" y="12532"/>
                </a:lnTo>
                <a:lnTo>
                  <a:pt x="5475" y="13164"/>
                </a:lnTo>
                <a:lnTo>
                  <a:pt x="4940" y="13773"/>
                </a:lnTo>
                <a:lnTo>
                  <a:pt x="4672" y="14016"/>
                </a:lnTo>
                <a:lnTo>
                  <a:pt x="4404" y="14235"/>
                </a:lnTo>
                <a:lnTo>
                  <a:pt x="4137" y="14454"/>
                </a:lnTo>
                <a:lnTo>
                  <a:pt x="4015" y="14600"/>
                </a:lnTo>
                <a:lnTo>
                  <a:pt x="3918" y="14722"/>
                </a:lnTo>
                <a:lnTo>
                  <a:pt x="3480" y="14284"/>
                </a:lnTo>
                <a:lnTo>
                  <a:pt x="3042" y="13846"/>
                </a:lnTo>
                <a:lnTo>
                  <a:pt x="2361" y="13262"/>
                </a:lnTo>
                <a:lnTo>
                  <a:pt x="2482" y="13164"/>
                </a:lnTo>
                <a:lnTo>
                  <a:pt x="2604" y="13043"/>
                </a:lnTo>
                <a:lnTo>
                  <a:pt x="2774" y="12799"/>
                </a:lnTo>
                <a:lnTo>
                  <a:pt x="3066" y="12507"/>
                </a:lnTo>
                <a:lnTo>
                  <a:pt x="3358" y="12216"/>
                </a:lnTo>
                <a:lnTo>
                  <a:pt x="3967" y="11680"/>
                </a:lnTo>
                <a:lnTo>
                  <a:pt x="4380" y="11315"/>
                </a:lnTo>
                <a:lnTo>
                  <a:pt x="4745" y="10950"/>
                </a:lnTo>
                <a:lnTo>
                  <a:pt x="5475" y="10172"/>
                </a:lnTo>
                <a:lnTo>
                  <a:pt x="6181" y="9393"/>
                </a:lnTo>
                <a:lnTo>
                  <a:pt x="6546" y="9004"/>
                </a:lnTo>
                <a:lnTo>
                  <a:pt x="6935" y="8614"/>
                </a:lnTo>
                <a:lnTo>
                  <a:pt x="7324" y="8274"/>
                </a:lnTo>
                <a:lnTo>
                  <a:pt x="7714" y="7933"/>
                </a:lnTo>
                <a:lnTo>
                  <a:pt x="8517" y="7276"/>
                </a:lnTo>
                <a:lnTo>
                  <a:pt x="8857" y="6935"/>
                </a:lnTo>
                <a:lnTo>
                  <a:pt x="9198" y="6595"/>
                </a:lnTo>
                <a:lnTo>
                  <a:pt x="9514" y="6205"/>
                </a:lnTo>
                <a:lnTo>
                  <a:pt x="9831" y="5840"/>
                </a:lnTo>
                <a:lnTo>
                  <a:pt x="10171" y="5427"/>
                </a:lnTo>
                <a:lnTo>
                  <a:pt x="10488" y="5062"/>
                </a:lnTo>
                <a:lnTo>
                  <a:pt x="10853" y="4697"/>
                </a:lnTo>
                <a:lnTo>
                  <a:pt x="11242" y="4356"/>
                </a:lnTo>
                <a:lnTo>
                  <a:pt x="11729" y="3967"/>
                </a:lnTo>
                <a:lnTo>
                  <a:pt x="11972" y="3772"/>
                </a:lnTo>
                <a:lnTo>
                  <a:pt x="12191" y="3553"/>
                </a:lnTo>
                <a:close/>
                <a:moveTo>
                  <a:pt x="5232" y="14065"/>
                </a:moveTo>
                <a:lnTo>
                  <a:pt x="5353" y="14186"/>
                </a:lnTo>
                <a:lnTo>
                  <a:pt x="5451" y="14308"/>
                </a:lnTo>
                <a:lnTo>
                  <a:pt x="5645" y="14454"/>
                </a:lnTo>
                <a:lnTo>
                  <a:pt x="5816" y="14624"/>
                </a:lnTo>
                <a:lnTo>
                  <a:pt x="5986" y="14770"/>
                </a:lnTo>
                <a:lnTo>
                  <a:pt x="6181" y="14892"/>
                </a:lnTo>
                <a:lnTo>
                  <a:pt x="6375" y="14989"/>
                </a:lnTo>
                <a:lnTo>
                  <a:pt x="6108" y="15281"/>
                </a:lnTo>
                <a:lnTo>
                  <a:pt x="5937" y="15452"/>
                </a:lnTo>
                <a:lnTo>
                  <a:pt x="5937" y="15403"/>
                </a:lnTo>
                <a:lnTo>
                  <a:pt x="5889" y="15354"/>
                </a:lnTo>
                <a:lnTo>
                  <a:pt x="5597" y="15038"/>
                </a:lnTo>
                <a:lnTo>
                  <a:pt x="5280" y="14746"/>
                </a:lnTo>
                <a:lnTo>
                  <a:pt x="5086" y="14576"/>
                </a:lnTo>
                <a:lnTo>
                  <a:pt x="4964" y="14503"/>
                </a:lnTo>
                <a:lnTo>
                  <a:pt x="4867" y="14430"/>
                </a:lnTo>
                <a:lnTo>
                  <a:pt x="5037" y="14284"/>
                </a:lnTo>
                <a:lnTo>
                  <a:pt x="5232" y="14065"/>
                </a:lnTo>
                <a:close/>
                <a:moveTo>
                  <a:pt x="852" y="15476"/>
                </a:moveTo>
                <a:lnTo>
                  <a:pt x="974" y="15598"/>
                </a:lnTo>
                <a:lnTo>
                  <a:pt x="1412" y="16036"/>
                </a:lnTo>
                <a:lnTo>
                  <a:pt x="1363" y="16011"/>
                </a:lnTo>
                <a:lnTo>
                  <a:pt x="1290" y="15987"/>
                </a:lnTo>
                <a:lnTo>
                  <a:pt x="852" y="15476"/>
                </a:lnTo>
                <a:close/>
                <a:moveTo>
                  <a:pt x="4575" y="14673"/>
                </a:moveTo>
                <a:lnTo>
                  <a:pt x="4696" y="14795"/>
                </a:lnTo>
                <a:lnTo>
                  <a:pt x="4818" y="14892"/>
                </a:lnTo>
                <a:lnTo>
                  <a:pt x="5037" y="15087"/>
                </a:lnTo>
                <a:lnTo>
                  <a:pt x="5329" y="15354"/>
                </a:lnTo>
                <a:lnTo>
                  <a:pt x="5597" y="15622"/>
                </a:lnTo>
                <a:lnTo>
                  <a:pt x="5670" y="15671"/>
                </a:lnTo>
                <a:lnTo>
                  <a:pt x="5718" y="15671"/>
                </a:lnTo>
                <a:lnTo>
                  <a:pt x="5378" y="15987"/>
                </a:lnTo>
                <a:lnTo>
                  <a:pt x="5232" y="16109"/>
                </a:lnTo>
                <a:lnTo>
                  <a:pt x="5183" y="16060"/>
                </a:lnTo>
                <a:lnTo>
                  <a:pt x="5110" y="16036"/>
                </a:lnTo>
                <a:lnTo>
                  <a:pt x="4088" y="14916"/>
                </a:lnTo>
                <a:lnTo>
                  <a:pt x="4210" y="14868"/>
                </a:lnTo>
                <a:lnTo>
                  <a:pt x="4331" y="14819"/>
                </a:lnTo>
                <a:lnTo>
                  <a:pt x="4453" y="14746"/>
                </a:lnTo>
                <a:lnTo>
                  <a:pt x="4575" y="14673"/>
                </a:lnTo>
                <a:close/>
                <a:moveTo>
                  <a:pt x="755" y="16230"/>
                </a:moveTo>
                <a:lnTo>
                  <a:pt x="1071" y="16498"/>
                </a:lnTo>
                <a:lnTo>
                  <a:pt x="1071" y="16522"/>
                </a:lnTo>
                <a:lnTo>
                  <a:pt x="998" y="16474"/>
                </a:lnTo>
                <a:lnTo>
                  <a:pt x="925" y="16449"/>
                </a:lnTo>
                <a:lnTo>
                  <a:pt x="852" y="16376"/>
                </a:lnTo>
                <a:lnTo>
                  <a:pt x="755" y="16230"/>
                </a:lnTo>
                <a:close/>
                <a:moveTo>
                  <a:pt x="1047" y="12532"/>
                </a:moveTo>
                <a:lnTo>
                  <a:pt x="1168" y="12678"/>
                </a:lnTo>
                <a:lnTo>
                  <a:pt x="1314" y="12824"/>
                </a:lnTo>
                <a:lnTo>
                  <a:pt x="1582" y="13067"/>
                </a:lnTo>
                <a:lnTo>
                  <a:pt x="2166" y="13602"/>
                </a:lnTo>
                <a:lnTo>
                  <a:pt x="2750" y="14113"/>
                </a:lnTo>
                <a:lnTo>
                  <a:pt x="3018" y="14357"/>
                </a:lnTo>
                <a:lnTo>
                  <a:pt x="3261" y="14600"/>
                </a:lnTo>
                <a:lnTo>
                  <a:pt x="3723" y="15135"/>
                </a:lnTo>
                <a:lnTo>
                  <a:pt x="4185" y="15646"/>
                </a:lnTo>
                <a:lnTo>
                  <a:pt x="4672" y="16157"/>
                </a:lnTo>
                <a:lnTo>
                  <a:pt x="4404" y="16230"/>
                </a:lnTo>
                <a:lnTo>
                  <a:pt x="4112" y="16303"/>
                </a:lnTo>
                <a:lnTo>
                  <a:pt x="3553" y="16376"/>
                </a:lnTo>
                <a:lnTo>
                  <a:pt x="2969" y="16425"/>
                </a:lnTo>
                <a:lnTo>
                  <a:pt x="2409" y="16498"/>
                </a:lnTo>
                <a:lnTo>
                  <a:pt x="2288" y="16522"/>
                </a:lnTo>
                <a:lnTo>
                  <a:pt x="2263" y="16474"/>
                </a:lnTo>
                <a:lnTo>
                  <a:pt x="2142" y="16230"/>
                </a:lnTo>
                <a:lnTo>
                  <a:pt x="1996" y="16011"/>
                </a:lnTo>
                <a:lnTo>
                  <a:pt x="1801" y="15792"/>
                </a:lnTo>
                <a:lnTo>
                  <a:pt x="1606" y="15598"/>
                </a:lnTo>
                <a:lnTo>
                  <a:pt x="1168" y="15233"/>
                </a:lnTo>
                <a:lnTo>
                  <a:pt x="730" y="14892"/>
                </a:lnTo>
                <a:lnTo>
                  <a:pt x="779" y="14600"/>
                </a:lnTo>
                <a:lnTo>
                  <a:pt x="925" y="13262"/>
                </a:lnTo>
                <a:lnTo>
                  <a:pt x="1047" y="12532"/>
                </a:lnTo>
                <a:close/>
                <a:moveTo>
                  <a:pt x="1436" y="16644"/>
                </a:moveTo>
                <a:lnTo>
                  <a:pt x="1533" y="16717"/>
                </a:lnTo>
                <a:lnTo>
                  <a:pt x="1387" y="16741"/>
                </a:lnTo>
                <a:lnTo>
                  <a:pt x="1436" y="16644"/>
                </a:lnTo>
                <a:close/>
                <a:moveTo>
                  <a:pt x="536" y="16741"/>
                </a:moveTo>
                <a:lnTo>
                  <a:pt x="584" y="16766"/>
                </a:lnTo>
                <a:lnTo>
                  <a:pt x="609" y="16766"/>
                </a:lnTo>
                <a:lnTo>
                  <a:pt x="682" y="16814"/>
                </a:lnTo>
                <a:lnTo>
                  <a:pt x="779" y="16839"/>
                </a:lnTo>
                <a:lnTo>
                  <a:pt x="876" y="16839"/>
                </a:lnTo>
                <a:lnTo>
                  <a:pt x="974" y="16814"/>
                </a:lnTo>
                <a:lnTo>
                  <a:pt x="974" y="16839"/>
                </a:lnTo>
                <a:lnTo>
                  <a:pt x="755" y="16887"/>
                </a:lnTo>
                <a:lnTo>
                  <a:pt x="511" y="16936"/>
                </a:lnTo>
                <a:lnTo>
                  <a:pt x="536" y="16741"/>
                </a:lnTo>
                <a:close/>
                <a:moveTo>
                  <a:pt x="13967" y="1"/>
                </a:moveTo>
                <a:lnTo>
                  <a:pt x="13602" y="25"/>
                </a:lnTo>
                <a:lnTo>
                  <a:pt x="13261" y="74"/>
                </a:lnTo>
                <a:lnTo>
                  <a:pt x="12945" y="195"/>
                </a:lnTo>
                <a:lnTo>
                  <a:pt x="12629" y="341"/>
                </a:lnTo>
                <a:lnTo>
                  <a:pt x="12337" y="560"/>
                </a:lnTo>
                <a:lnTo>
                  <a:pt x="12021" y="828"/>
                </a:lnTo>
                <a:lnTo>
                  <a:pt x="11875" y="974"/>
                </a:lnTo>
                <a:lnTo>
                  <a:pt x="11826" y="1071"/>
                </a:lnTo>
                <a:lnTo>
                  <a:pt x="11777" y="1169"/>
                </a:lnTo>
                <a:lnTo>
                  <a:pt x="11704" y="1193"/>
                </a:lnTo>
                <a:lnTo>
                  <a:pt x="11339" y="1485"/>
                </a:lnTo>
                <a:lnTo>
                  <a:pt x="10999" y="1777"/>
                </a:lnTo>
                <a:lnTo>
                  <a:pt x="10317" y="2385"/>
                </a:lnTo>
                <a:lnTo>
                  <a:pt x="9685" y="3042"/>
                </a:lnTo>
                <a:lnTo>
                  <a:pt x="9052" y="3699"/>
                </a:lnTo>
                <a:lnTo>
                  <a:pt x="8395" y="4405"/>
                </a:lnTo>
                <a:lnTo>
                  <a:pt x="7714" y="5086"/>
                </a:lnTo>
                <a:lnTo>
                  <a:pt x="7032" y="5743"/>
                </a:lnTo>
                <a:lnTo>
                  <a:pt x="6351" y="6449"/>
                </a:lnTo>
                <a:lnTo>
                  <a:pt x="4964" y="7933"/>
                </a:lnTo>
                <a:lnTo>
                  <a:pt x="4258" y="8663"/>
                </a:lnTo>
                <a:lnTo>
                  <a:pt x="3894" y="9004"/>
                </a:lnTo>
                <a:lnTo>
                  <a:pt x="3529" y="9344"/>
                </a:lnTo>
                <a:lnTo>
                  <a:pt x="2190" y="10537"/>
                </a:lnTo>
                <a:lnTo>
                  <a:pt x="1558" y="11145"/>
                </a:lnTo>
                <a:lnTo>
                  <a:pt x="925" y="11778"/>
                </a:lnTo>
                <a:lnTo>
                  <a:pt x="876" y="11753"/>
                </a:lnTo>
                <a:lnTo>
                  <a:pt x="803" y="11778"/>
                </a:lnTo>
                <a:lnTo>
                  <a:pt x="755" y="11802"/>
                </a:lnTo>
                <a:lnTo>
                  <a:pt x="706" y="11851"/>
                </a:lnTo>
                <a:lnTo>
                  <a:pt x="609" y="12118"/>
                </a:lnTo>
                <a:lnTo>
                  <a:pt x="511" y="12386"/>
                </a:lnTo>
                <a:lnTo>
                  <a:pt x="463" y="12702"/>
                </a:lnTo>
                <a:lnTo>
                  <a:pt x="414" y="12994"/>
                </a:lnTo>
                <a:lnTo>
                  <a:pt x="365" y="13627"/>
                </a:lnTo>
                <a:lnTo>
                  <a:pt x="292" y="14211"/>
                </a:lnTo>
                <a:lnTo>
                  <a:pt x="98" y="15646"/>
                </a:lnTo>
                <a:lnTo>
                  <a:pt x="25" y="16376"/>
                </a:lnTo>
                <a:lnTo>
                  <a:pt x="0" y="16717"/>
                </a:lnTo>
                <a:lnTo>
                  <a:pt x="0" y="17082"/>
                </a:lnTo>
                <a:lnTo>
                  <a:pt x="0" y="17155"/>
                </a:lnTo>
                <a:lnTo>
                  <a:pt x="25" y="17204"/>
                </a:lnTo>
                <a:lnTo>
                  <a:pt x="122" y="17277"/>
                </a:lnTo>
                <a:lnTo>
                  <a:pt x="219" y="17325"/>
                </a:lnTo>
                <a:lnTo>
                  <a:pt x="341" y="17325"/>
                </a:lnTo>
                <a:lnTo>
                  <a:pt x="438" y="17350"/>
                </a:lnTo>
                <a:lnTo>
                  <a:pt x="560" y="17374"/>
                </a:lnTo>
                <a:lnTo>
                  <a:pt x="803" y="17398"/>
                </a:lnTo>
                <a:lnTo>
                  <a:pt x="1047" y="17350"/>
                </a:lnTo>
                <a:lnTo>
                  <a:pt x="1339" y="17301"/>
                </a:lnTo>
                <a:lnTo>
                  <a:pt x="1874" y="17131"/>
                </a:lnTo>
                <a:lnTo>
                  <a:pt x="2312" y="17009"/>
                </a:lnTo>
                <a:lnTo>
                  <a:pt x="2677" y="16936"/>
                </a:lnTo>
                <a:lnTo>
                  <a:pt x="3018" y="16887"/>
                </a:lnTo>
                <a:lnTo>
                  <a:pt x="3723" y="16839"/>
                </a:lnTo>
                <a:lnTo>
                  <a:pt x="4088" y="16790"/>
                </a:lnTo>
                <a:lnTo>
                  <a:pt x="4429" y="16741"/>
                </a:lnTo>
                <a:lnTo>
                  <a:pt x="4769" y="16644"/>
                </a:lnTo>
                <a:lnTo>
                  <a:pt x="5110" y="16522"/>
                </a:lnTo>
                <a:lnTo>
                  <a:pt x="5159" y="16498"/>
                </a:lnTo>
                <a:lnTo>
                  <a:pt x="5207" y="16449"/>
                </a:lnTo>
                <a:lnTo>
                  <a:pt x="5353" y="16401"/>
                </a:lnTo>
                <a:lnTo>
                  <a:pt x="5499" y="16328"/>
                </a:lnTo>
                <a:lnTo>
                  <a:pt x="5645" y="16255"/>
                </a:lnTo>
                <a:lnTo>
                  <a:pt x="5791" y="16133"/>
                </a:lnTo>
                <a:lnTo>
                  <a:pt x="6035" y="15890"/>
                </a:lnTo>
                <a:lnTo>
                  <a:pt x="6254" y="15671"/>
                </a:lnTo>
                <a:lnTo>
                  <a:pt x="6959" y="14965"/>
                </a:lnTo>
                <a:lnTo>
                  <a:pt x="7641" y="14284"/>
                </a:lnTo>
                <a:lnTo>
                  <a:pt x="9101" y="12824"/>
                </a:lnTo>
                <a:lnTo>
                  <a:pt x="10536" y="11364"/>
                </a:lnTo>
                <a:lnTo>
                  <a:pt x="11218" y="10658"/>
                </a:lnTo>
                <a:lnTo>
                  <a:pt x="11875" y="9904"/>
                </a:lnTo>
                <a:lnTo>
                  <a:pt x="12531" y="9174"/>
                </a:lnTo>
                <a:lnTo>
                  <a:pt x="13213" y="8444"/>
                </a:lnTo>
                <a:lnTo>
                  <a:pt x="13870" y="7811"/>
                </a:lnTo>
                <a:lnTo>
                  <a:pt x="14527" y="7179"/>
                </a:lnTo>
                <a:lnTo>
                  <a:pt x="15184" y="6522"/>
                </a:lnTo>
                <a:lnTo>
                  <a:pt x="15500" y="6205"/>
                </a:lnTo>
                <a:lnTo>
                  <a:pt x="15816" y="5840"/>
                </a:lnTo>
                <a:lnTo>
                  <a:pt x="15889" y="5792"/>
                </a:lnTo>
                <a:lnTo>
                  <a:pt x="15987" y="5767"/>
                </a:lnTo>
                <a:lnTo>
                  <a:pt x="16060" y="5694"/>
                </a:lnTo>
                <a:lnTo>
                  <a:pt x="16108" y="5621"/>
                </a:lnTo>
                <a:lnTo>
                  <a:pt x="16133" y="5524"/>
                </a:lnTo>
                <a:lnTo>
                  <a:pt x="16376" y="5208"/>
                </a:lnTo>
                <a:lnTo>
                  <a:pt x="16595" y="4891"/>
                </a:lnTo>
                <a:lnTo>
                  <a:pt x="16814" y="4551"/>
                </a:lnTo>
                <a:lnTo>
                  <a:pt x="16984" y="4210"/>
                </a:lnTo>
                <a:lnTo>
                  <a:pt x="17106" y="3845"/>
                </a:lnTo>
                <a:lnTo>
                  <a:pt x="17203" y="3480"/>
                </a:lnTo>
                <a:lnTo>
                  <a:pt x="17228" y="3140"/>
                </a:lnTo>
                <a:lnTo>
                  <a:pt x="17203" y="2799"/>
                </a:lnTo>
                <a:lnTo>
                  <a:pt x="17130" y="2458"/>
                </a:lnTo>
                <a:lnTo>
                  <a:pt x="17009" y="2142"/>
                </a:lnTo>
                <a:lnTo>
                  <a:pt x="16863" y="1826"/>
                </a:lnTo>
                <a:lnTo>
                  <a:pt x="16668" y="1534"/>
                </a:lnTo>
                <a:lnTo>
                  <a:pt x="16449" y="1266"/>
                </a:lnTo>
                <a:lnTo>
                  <a:pt x="16230" y="998"/>
                </a:lnTo>
                <a:lnTo>
                  <a:pt x="15962" y="779"/>
                </a:lnTo>
                <a:lnTo>
                  <a:pt x="15670" y="560"/>
                </a:lnTo>
                <a:lnTo>
                  <a:pt x="15354" y="390"/>
                </a:lnTo>
                <a:lnTo>
                  <a:pt x="15013" y="244"/>
                </a:lnTo>
                <a:lnTo>
                  <a:pt x="14673" y="122"/>
                </a:lnTo>
                <a:lnTo>
                  <a:pt x="14332" y="49"/>
                </a:lnTo>
                <a:lnTo>
                  <a:pt x="13967" y="1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9410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0969D-B617-D844-AABE-11FBE6AAC38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000" dirty="0"/>
              <a:t>CVs, UI, HTML, CSS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5554194-C096-414A-8488-F101E9324B4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What are you going to be doing this year?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5614E3-731D-8B4D-894F-A639FC8B89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</a:t>
            </a:fld>
            <a:endParaRPr lang="en"/>
          </a:p>
        </p:txBody>
      </p:sp>
      <p:sp>
        <p:nvSpPr>
          <p:cNvPr id="5" name="Google Shape;389;p36">
            <a:extLst>
              <a:ext uri="{FF2B5EF4-FFF2-40B4-BE49-F238E27FC236}">
                <a16:creationId xmlns:a16="http://schemas.microsoft.com/office/drawing/2014/main" id="{74E66BDC-500F-3C43-BD3C-CB5181135D0B}"/>
              </a:ext>
            </a:extLst>
          </p:cNvPr>
          <p:cNvSpPr/>
          <p:nvPr/>
        </p:nvSpPr>
        <p:spPr>
          <a:xfrm>
            <a:off x="7047678" y="1646373"/>
            <a:ext cx="944745" cy="1133729"/>
          </a:xfrm>
          <a:custGeom>
            <a:avLst/>
            <a:gdLst/>
            <a:ahLst/>
            <a:cxnLst/>
            <a:rect l="l" t="t" r="r" b="b"/>
            <a:pathLst>
              <a:path w="15817" h="18981" extrusionOk="0">
                <a:moveTo>
                  <a:pt x="11364" y="1"/>
                </a:moveTo>
                <a:lnTo>
                  <a:pt x="11242" y="25"/>
                </a:lnTo>
                <a:lnTo>
                  <a:pt x="11169" y="74"/>
                </a:lnTo>
                <a:lnTo>
                  <a:pt x="11096" y="171"/>
                </a:lnTo>
                <a:lnTo>
                  <a:pt x="10780" y="731"/>
                </a:lnTo>
                <a:lnTo>
                  <a:pt x="10634" y="999"/>
                </a:lnTo>
                <a:lnTo>
                  <a:pt x="10537" y="1315"/>
                </a:lnTo>
                <a:lnTo>
                  <a:pt x="10512" y="1388"/>
                </a:lnTo>
                <a:lnTo>
                  <a:pt x="10537" y="1461"/>
                </a:lnTo>
                <a:lnTo>
                  <a:pt x="10585" y="1534"/>
                </a:lnTo>
                <a:lnTo>
                  <a:pt x="10634" y="1583"/>
                </a:lnTo>
                <a:lnTo>
                  <a:pt x="10707" y="1607"/>
                </a:lnTo>
                <a:lnTo>
                  <a:pt x="10804" y="1631"/>
                </a:lnTo>
                <a:lnTo>
                  <a:pt x="10877" y="1607"/>
                </a:lnTo>
                <a:lnTo>
                  <a:pt x="10950" y="1558"/>
                </a:lnTo>
                <a:lnTo>
                  <a:pt x="11145" y="1315"/>
                </a:lnTo>
                <a:lnTo>
                  <a:pt x="11291" y="1047"/>
                </a:lnTo>
                <a:lnTo>
                  <a:pt x="11510" y="731"/>
                </a:lnTo>
                <a:lnTo>
                  <a:pt x="11583" y="682"/>
                </a:lnTo>
                <a:lnTo>
                  <a:pt x="11656" y="609"/>
                </a:lnTo>
                <a:lnTo>
                  <a:pt x="11705" y="463"/>
                </a:lnTo>
                <a:lnTo>
                  <a:pt x="11729" y="342"/>
                </a:lnTo>
                <a:lnTo>
                  <a:pt x="11705" y="220"/>
                </a:lnTo>
                <a:lnTo>
                  <a:pt x="11656" y="123"/>
                </a:lnTo>
                <a:lnTo>
                  <a:pt x="11583" y="50"/>
                </a:lnTo>
                <a:lnTo>
                  <a:pt x="11486" y="25"/>
                </a:lnTo>
                <a:lnTo>
                  <a:pt x="11461" y="1"/>
                </a:lnTo>
                <a:close/>
                <a:moveTo>
                  <a:pt x="3821" y="171"/>
                </a:moveTo>
                <a:lnTo>
                  <a:pt x="3748" y="196"/>
                </a:lnTo>
                <a:lnTo>
                  <a:pt x="3699" y="244"/>
                </a:lnTo>
                <a:lnTo>
                  <a:pt x="3651" y="317"/>
                </a:lnTo>
                <a:lnTo>
                  <a:pt x="3651" y="390"/>
                </a:lnTo>
                <a:lnTo>
                  <a:pt x="3651" y="463"/>
                </a:lnTo>
                <a:lnTo>
                  <a:pt x="3699" y="634"/>
                </a:lnTo>
                <a:lnTo>
                  <a:pt x="3772" y="804"/>
                </a:lnTo>
                <a:lnTo>
                  <a:pt x="3943" y="1120"/>
                </a:lnTo>
                <a:lnTo>
                  <a:pt x="4113" y="1461"/>
                </a:lnTo>
                <a:lnTo>
                  <a:pt x="4259" y="1802"/>
                </a:lnTo>
                <a:lnTo>
                  <a:pt x="4332" y="1923"/>
                </a:lnTo>
                <a:lnTo>
                  <a:pt x="4429" y="1996"/>
                </a:lnTo>
                <a:lnTo>
                  <a:pt x="4527" y="2021"/>
                </a:lnTo>
                <a:lnTo>
                  <a:pt x="4624" y="1996"/>
                </a:lnTo>
                <a:lnTo>
                  <a:pt x="4721" y="1972"/>
                </a:lnTo>
                <a:lnTo>
                  <a:pt x="4794" y="1899"/>
                </a:lnTo>
                <a:lnTo>
                  <a:pt x="4843" y="1777"/>
                </a:lnTo>
                <a:lnTo>
                  <a:pt x="4843" y="1656"/>
                </a:lnTo>
                <a:lnTo>
                  <a:pt x="4794" y="1461"/>
                </a:lnTo>
                <a:lnTo>
                  <a:pt x="4697" y="1266"/>
                </a:lnTo>
                <a:lnTo>
                  <a:pt x="4502" y="901"/>
                </a:lnTo>
                <a:lnTo>
                  <a:pt x="4283" y="536"/>
                </a:lnTo>
                <a:lnTo>
                  <a:pt x="4162" y="390"/>
                </a:lnTo>
                <a:lnTo>
                  <a:pt x="4040" y="244"/>
                </a:lnTo>
                <a:lnTo>
                  <a:pt x="3967" y="196"/>
                </a:lnTo>
                <a:lnTo>
                  <a:pt x="3894" y="171"/>
                </a:lnTo>
                <a:close/>
                <a:moveTo>
                  <a:pt x="15452" y="4405"/>
                </a:moveTo>
                <a:lnTo>
                  <a:pt x="15379" y="4429"/>
                </a:lnTo>
                <a:lnTo>
                  <a:pt x="15306" y="4454"/>
                </a:lnTo>
                <a:lnTo>
                  <a:pt x="15135" y="4551"/>
                </a:lnTo>
                <a:lnTo>
                  <a:pt x="14941" y="4600"/>
                </a:lnTo>
                <a:lnTo>
                  <a:pt x="14551" y="4697"/>
                </a:lnTo>
                <a:lnTo>
                  <a:pt x="14357" y="4746"/>
                </a:lnTo>
                <a:lnTo>
                  <a:pt x="14162" y="4819"/>
                </a:lnTo>
                <a:lnTo>
                  <a:pt x="14016" y="4916"/>
                </a:lnTo>
                <a:lnTo>
                  <a:pt x="13870" y="5062"/>
                </a:lnTo>
                <a:lnTo>
                  <a:pt x="13822" y="5135"/>
                </a:lnTo>
                <a:lnTo>
                  <a:pt x="13822" y="5232"/>
                </a:lnTo>
                <a:lnTo>
                  <a:pt x="13846" y="5330"/>
                </a:lnTo>
                <a:lnTo>
                  <a:pt x="13895" y="5354"/>
                </a:lnTo>
                <a:lnTo>
                  <a:pt x="13943" y="5354"/>
                </a:lnTo>
                <a:lnTo>
                  <a:pt x="14138" y="5378"/>
                </a:lnTo>
                <a:lnTo>
                  <a:pt x="14357" y="5378"/>
                </a:lnTo>
                <a:lnTo>
                  <a:pt x="14600" y="5354"/>
                </a:lnTo>
                <a:lnTo>
                  <a:pt x="14819" y="5330"/>
                </a:lnTo>
                <a:lnTo>
                  <a:pt x="15038" y="5257"/>
                </a:lnTo>
                <a:lnTo>
                  <a:pt x="15257" y="5208"/>
                </a:lnTo>
                <a:lnTo>
                  <a:pt x="15452" y="5111"/>
                </a:lnTo>
                <a:lnTo>
                  <a:pt x="15646" y="5038"/>
                </a:lnTo>
                <a:lnTo>
                  <a:pt x="15719" y="4989"/>
                </a:lnTo>
                <a:lnTo>
                  <a:pt x="15768" y="4940"/>
                </a:lnTo>
                <a:lnTo>
                  <a:pt x="15817" y="4819"/>
                </a:lnTo>
                <a:lnTo>
                  <a:pt x="15792" y="4697"/>
                </a:lnTo>
                <a:lnTo>
                  <a:pt x="15768" y="4575"/>
                </a:lnTo>
                <a:lnTo>
                  <a:pt x="15671" y="4478"/>
                </a:lnTo>
                <a:lnTo>
                  <a:pt x="15573" y="4429"/>
                </a:lnTo>
                <a:lnTo>
                  <a:pt x="15452" y="4405"/>
                </a:lnTo>
                <a:close/>
                <a:moveTo>
                  <a:pt x="317" y="4697"/>
                </a:moveTo>
                <a:lnTo>
                  <a:pt x="220" y="4721"/>
                </a:lnTo>
                <a:lnTo>
                  <a:pt x="122" y="4746"/>
                </a:lnTo>
                <a:lnTo>
                  <a:pt x="25" y="4794"/>
                </a:lnTo>
                <a:lnTo>
                  <a:pt x="1" y="4867"/>
                </a:lnTo>
                <a:lnTo>
                  <a:pt x="1" y="4965"/>
                </a:lnTo>
                <a:lnTo>
                  <a:pt x="49" y="5038"/>
                </a:lnTo>
                <a:lnTo>
                  <a:pt x="195" y="5184"/>
                </a:lnTo>
                <a:lnTo>
                  <a:pt x="390" y="5305"/>
                </a:lnTo>
                <a:lnTo>
                  <a:pt x="779" y="5524"/>
                </a:lnTo>
                <a:lnTo>
                  <a:pt x="1169" y="5743"/>
                </a:lnTo>
                <a:lnTo>
                  <a:pt x="1388" y="5841"/>
                </a:lnTo>
                <a:lnTo>
                  <a:pt x="1582" y="5938"/>
                </a:lnTo>
                <a:lnTo>
                  <a:pt x="1655" y="5962"/>
                </a:lnTo>
                <a:lnTo>
                  <a:pt x="1801" y="5962"/>
                </a:lnTo>
                <a:lnTo>
                  <a:pt x="1850" y="5938"/>
                </a:lnTo>
                <a:lnTo>
                  <a:pt x="1923" y="5841"/>
                </a:lnTo>
                <a:lnTo>
                  <a:pt x="1972" y="5743"/>
                </a:lnTo>
                <a:lnTo>
                  <a:pt x="1996" y="5622"/>
                </a:lnTo>
                <a:lnTo>
                  <a:pt x="1972" y="5476"/>
                </a:lnTo>
                <a:lnTo>
                  <a:pt x="1899" y="5378"/>
                </a:lnTo>
                <a:lnTo>
                  <a:pt x="1826" y="5330"/>
                </a:lnTo>
                <a:lnTo>
                  <a:pt x="1777" y="5305"/>
                </a:lnTo>
                <a:lnTo>
                  <a:pt x="1582" y="5208"/>
                </a:lnTo>
                <a:lnTo>
                  <a:pt x="1388" y="5111"/>
                </a:lnTo>
                <a:lnTo>
                  <a:pt x="974" y="4892"/>
                </a:lnTo>
                <a:lnTo>
                  <a:pt x="755" y="4794"/>
                </a:lnTo>
                <a:lnTo>
                  <a:pt x="536" y="4721"/>
                </a:lnTo>
                <a:lnTo>
                  <a:pt x="317" y="4697"/>
                </a:lnTo>
                <a:close/>
                <a:moveTo>
                  <a:pt x="8809" y="6936"/>
                </a:moveTo>
                <a:lnTo>
                  <a:pt x="8736" y="6984"/>
                </a:lnTo>
                <a:lnTo>
                  <a:pt x="8663" y="7057"/>
                </a:lnTo>
                <a:lnTo>
                  <a:pt x="8566" y="7252"/>
                </a:lnTo>
                <a:lnTo>
                  <a:pt x="8468" y="7495"/>
                </a:lnTo>
                <a:lnTo>
                  <a:pt x="8420" y="7739"/>
                </a:lnTo>
                <a:lnTo>
                  <a:pt x="8395" y="7958"/>
                </a:lnTo>
                <a:lnTo>
                  <a:pt x="8395" y="8128"/>
                </a:lnTo>
                <a:lnTo>
                  <a:pt x="8322" y="8177"/>
                </a:lnTo>
                <a:lnTo>
                  <a:pt x="8201" y="8225"/>
                </a:lnTo>
                <a:lnTo>
                  <a:pt x="8079" y="8250"/>
                </a:lnTo>
                <a:lnTo>
                  <a:pt x="7982" y="8225"/>
                </a:lnTo>
                <a:lnTo>
                  <a:pt x="7909" y="8201"/>
                </a:lnTo>
                <a:lnTo>
                  <a:pt x="7982" y="8079"/>
                </a:lnTo>
                <a:lnTo>
                  <a:pt x="8055" y="7933"/>
                </a:lnTo>
                <a:lnTo>
                  <a:pt x="8103" y="7812"/>
                </a:lnTo>
                <a:lnTo>
                  <a:pt x="8103" y="7666"/>
                </a:lnTo>
                <a:lnTo>
                  <a:pt x="8103" y="7520"/>
                </a:lnTo>
                <a:lnTo>
                  <a:pt x="8055" y="7398"/>
                </a:lnTo>
                <a:lnTo>
                  <a:pt x="7957" y="7252"/>
                </a:lnTo>
                <a:lnTo>
                  <a:pt x="7836" y="7130"/>
                </a:lnTo>
                <a:lnTo>
                  <a:pt x="7763" y="7082"/>
                </a:lnTo>
                <a:lnTo>
                  <a:pt x="7617" y="7082"/>
                </a:lnTo>
                <a:lnTo>
                  <a:pt x="7544" y="7130"/>
                </a:lnTo>
                <a:lnTo>
                  <a:pt x="7446" y="7252"/>
                </a:lnTo>
                <a:lnTo>
                  <a:pt x="7373" y="7374"/>
                </a:lnTo>
                <a:lnTo>
                  <a:pt x="7325" y="7495"/>
                </a:lnTo>
                <a:lnTo>
                  <a:pt x="7300" y="7641"/>
                </a:lnTo>
                <a:lnTo>
                  <a:pt x="7300" y="7787"/>
                </a:lnTo>
                <a:lnTo>
                  <a:pt x="7300" y="7909"/>
                </a:lnTo>
                <a:lnTo>
                  <a:pt x="7325" y="8055"/>
                </a:lnTo>
                <a:lnTo>
                  <a:pt x="7373" y="8177"/>
                </a:lnTo>
                <a:lnTo>
                  <a:pt x="7179" y="8298"/>
                </a:lnTo>
                <a:lnTo>
                  <a:pt x="7081" y="8323"/>
                </a:lnTo>
                <a:lnTo>
                  <a:pt x="6984" y="8347"/>
                </a:lnTo>
                <a:lnTo>
                  <a:pt x="6911" y="8371"/>
                </a:lnTo>
                <a:lnTo>
                  <a:pt x="6814" y="8347"/>
                </a:lnTo>
                <a:lnTo>
                  <a:pt x="6692" y="8298"/>
                </a:lnTo>
                <a:lnTo>
                  <a:pt x="6570" y="8201"/>
                </a:lnTo>
                <a:lnTo>
                  <a:pt x="6497" y="8055"/>
                </a:lnTo>
                <a:lnTo>
                  <a:pt x="6449" y="7909"/>
                </a:lnTo>
                <a:lnTo>
                  <a:pt x="6449" y="7739"/>
                </a:lnTo>
                <a:lnTo>
                  <a:pt x="6497" y="7544"/>
                </a:lnTo>
                <a:lnTo>
                  <a:pt x="6497" y="7520"/>
                </a:lnTo>
                <a:lnTo>
                  <a:pt x="6473" y="7520"/>
                </a:lnTo>
                <a:lnTo>
                  <a:pt x="6449" y="7495"/>
                </a:lnTo>
                <a:lnTo>
                  <a:pt x="6424" y="7520"/>
                </a:lnTo>
                <a:lnTo>
                  <a:pt x="6327" y="7617"/>
                </a:lnTo>
                <a:lnTo>
                  <a:pt x="6254" y="7739"/>
                </a:lnTo>
                <a:lnTo>
                  <a:pt x="6230" y="7836"/>
                </a:lnTo>
                <a:lnTo>
                  <a:pt x="6206" y="7958"/>
                </a:lnTo>
                <a:lnTo>
                  <a:pt x="6206" y="8055"/>
                </a:lnTo>
                <a:lnTo>
                  <a:pt x="6206" y="8177"/>
                </a:lnTo>
                <a:lnTo>
                  <a:pt x="6254" y="8274"/>
                </a:lnTo>
                <a:lnTo>
                  <a:pt x="6303" y="8371"/>
                </a:lnTo>
                <a:lnTo>
                  <a:pt x="6376" y="8469"/>
                </a:lnTo>
                <a:lnTo>
                  <a:pt x="6449" y="8542"/>
                </a:lnTo>
                <a:lnTo>
                  <a:pt x="6546" y="8615"/>
                </a:lnTo>
                <a:lnTo>
                  <a:pt x="6643" y="8663"/>
                </a:lnTo>
                <a:lnTo>
                  <a:pt x="6765" y="8712"/>
                </a:lnTo>
                <a:lnTo>
                  <a:pt x="6862" y="8736"/>
                </a:lnTo>
                <a:lnTo>
                  <a:pt x="7008" y="8736"/>
                </a:lnTo>
                <a:lnTo>
                  <a:pt x="7130" y="8712"/>
                </a:lnTo>
                <a:lnTo>
                  <a:pt x="7349" y="8615"/>
                </a:lnTo>
                <a:lnTo>
                  <a:pt x="7592" y="8493"/>
                </a:lnTo>
                <a:lnTo>
                  <a:pt x="7690" y="8566"/>
                </a:lnTo>
                <a:lnTo>
                  <a:pt x="7836" y="8639"/>
                </a:lnTo>
                <a:lnTo>
                  <a:pt x="7982" y="8663"/>
                </a:lnTo>
                <a:lnTo>
                  <a:pt x="8128" y="8688"/>
                </a:lnTo>
                <a:lnTo>
                  <a:pt x="8225" y="8688"/>
                </a:lnTo>
                <a:lnTo>
                  <a:pt x="8347" y="8663"/>
                </a:lnTo>
                <a:lnTo>
                  <a:pt x="8566" y="8566"/>
                </a:lnTo>
                <a:lnTo>
                  <a:pt x="8639" y="8663"/>
                </a:lnTo>
                <a:lnTo>
                  <a:pt x="8736" y="8736"/>
                </a:lnTo>
                <a:lnTo>
                  <a:pt x="8833" y="8809"/>
                </a:lnTo>
                <a:lnTo>
                  <a:pt x="8931" y="8858"/>
                </a:lnTo>
                <a:lnTo>
                  <a:pt x="9174" y="8907"/>
                </a:lnTo>
                <a:lnTo>
                  <a:pt x="9417" y="8931"/>
                </a:lnTo>
                <a:lnTo>
                  <a:pt x="9661" y="8882"/>
                </a:lnTo>
                <a:lnTo>
                  <a:pt x="9880" y="8809"/>
                </a:lnTo>
                <a:lnTo>
                  <a:pt x="9977" y="8736"/>
                </a:lnTo>
                <a:lnTo>
                  <a:pt x="10074" y="8663"/>
                </a:lnTo>
                <a:lnTo>
                  <a:pt x="10172" y="8566"/>
                </a:lnTo>
                <a:lnTo>
                  <a:pt x="10269" y="8469"/>
                </a:lnTo>
                <a:lnTo>
                  <a:pt x="10293" y="8396"/>
                </a:lnTo>
                <a:lnTo>
                  <a:pt x="10293" y="8347"/>
                </a:lnTo>
                <a:lnTo>
                  <a:pt x="10269" y="8298"/>
                </a:lnTo>
                <a:lnTo>
                  <a:pt x="10245" y="8250"/>
                </a:lnTo>
                <a:lnTo>
                  <a:pt x="10172" y="8225"/>
                </a:lnTo>
                <a:lnTo>
                  <a:pt x="10123" y="8201"/>
                </a:lnTo>
                <a:lnTo>
                  <a:pt x="10001" y="8201"/>
                </a:lnTo>
                <a:lnTo>
                  <a:pt x="9782" y="8323"/>
                </a:lnTo>
                <a:lnTo>
                  <a:pt x="9563" y="8420"/>
                </a:lnTo>
                <a:lnTo>
                  <a:pt x="9442" y="8444"/>
                </a:lnTo>
                <a:lnTo>
                  <a:pt x="9344" y="8469"/>
                </a:lnTo>
                <a:lnTo>
                  <a:pt x="9223" y="8469"/>
                </a:lnTo>
                <a:lnTo>
                  <a:pt x="9101" y="8420"/>
                </a:lnTo>
                <a:lnTo>
                  <a:pt x="9004" y="8347"/>
                </a:lnTo>
                <a:lnTo>
                  <a:pt x="8931" y="8274"/>
                </a:lnTo>
                <a:lnTo>
                  <a:pt x="9052" y="8128"/>
                </a:lnTo>
                <a:lnTo>
                  <a:pt x="9150" y="7982"/>
                </a:lnTo>
                <a:lnTo>
                  <a:pt x="9247" y="7836"/>
                </a:lnTo>
                <a:lnTo>
                  <a:pt x="9296" y="7666"/>
                </a:lnTo>
                <a:lnTo>
                  <a:pt x="9320" y="7495"/>
                </a:lnTo>
                <a:lnTo>
                  <a:pt x="9296" y="7349"/>
                </a:lnTo>
                <a:lnTo>
                  <a:pt x="9247" y="7203"/>
                </a:lnTo>
                <a:lnTo>
                  <a:pt x="9150" y="7057"/>
                </a:lnTo>
                <a:lnTo>
                  <a:pt x="9052" y="6984"/>
                </a:lnTo>
                <a:lnTo>
                  <a:pt x="8955" y="6936"/>
                </a:lnTo>
                <a:close/>
                <a:moveTo>
                  <a:pt x="1947" y="9710"/>
                </a:moveTo>
                <a:lnTo>
                  <a:pt x="1801" y="9758"/>
                </a:lnTo>
                <a:lnTo>
                  <a:pt x="1582" y="9856"/>
                </a:lnTo>
                <a:lnTo>
                  <a:pt x="1363" y="10002"/>
                </a:lnTo>
                <a:lnTo>
                  <a:pt x="925" y="10294"/>
                </a:lnTo>
                <a:lnTo>
                  <a:pt x="706" y="10415"/>
                </a:lnTo>
                <a:lnTo>
                  <a:pt x="585" y="10513"/>
                </a:lnTo>
                <a:lnTo>
                  <a:pt x="463" y="10610"/>
                </a:lnTo>
                <a:lnTo>
                  <a:pt x="366" y="10707"/>
                </a:lnTo>
                <a:lnTo>
                  <a:pt x="317" y="10829"/>
                </a:lnTo>
                <a:lnTo>
                  <a:pt x="317" y="10878"/>
                </a:lnTo>
                <a:lnTo>
                  <a:pt x="341" y="10926"/>
                </a:lnTo>
                <a:lnTo>
                  <a:pt x="366" y="10999"/>
                </a:lnTo>
                <a:lnTo>
                  <a:pt x="439" y="11048"/>
                </a:lnTo>
                <a:lnTo>
                  <a:pt x="536" y="11097"/>
                </a:lnTo>
                <a:lnTo>
                  <a:pt x="633" y="11097"/>
                </a:lnTo>
                <a:lnTo>
                  <a:pt x="755" y="11072"/>
                </a:lnTo>
                <a:lnTo>
                  <a:pt x="877" y="11048"/>
                </a:lnTo>
                <a:lnTo>
                  <a:pt x="1120" y="10926"/>
                </a:lnTo>
                <a:lnTo>
                  <a:pt x="1315" y="10829"/>
                </a:lnTo>
                <a:lnTo>
                  <a:pt x="1728" y="10610"/>
                </a:lnTo>
                <a:lnTo>
                  <a:pt x="1947" y="10488"/>
                </a:lnTo>
                <a:lnTo>
                  <a:pt x="2142" y="10342"/>
                </a:lnTo>
                <a:lnTo>
                  <a:pt x="2264" y="10245"/>
                </a:lnTo>
                <a:lnTo>
                  <a:pt x="2312" y="10123"/>
                </a:lnTo>
                <a:lnTo>
                  <a:pt x="2312" y="10002"/>
                </a:lnTo>
                <a:lnTo>
                  <a:pt x="2264" y="9880"/>
                </a:lnTo>
                <a:lnTo>
                  <a:pt x="2191" y="9783"/>
                </a:lnTo>
                <a:lnTo>
                  <a:pt x="2069" y="9734"/>
                </a:lnTo>
                <a:lnTo>
                  <a:pt x="1947" y="9710"/>
                </a:lnTo>
                <a:close/>
                <a:moveTo>
                  <a:pt x="14065" y="10026"/>
                </a:moveTo>
                <a:lnTo>
                  <a:pt x="13895" y="10050"/>
                </a:lnTo>
                <a:lnTo>
                  <a:pt x="13846" y="10075"/>
                </a:lnTo>
                <a:lnTo>
                  <a:pt x="13797" y="10123"/>
                </a:lnTo>
                <a:lnTo>
                  <a:pt x="13773" y="10172"/>
                </a:lnTo>
                <a:lnTo>
                  <a:pt x="13749" y="10221"/>
                </a:lnTo>
                <a:lnTo>
                  <a:pt x="13773" y="10318"/>
                </a:lnTo>
                <a:lnTo>
                  <a:pt x="13797" y="10367"/>
                </a:lnTo>
                <a:lnTo>
                  <a:pt x="13846" y="10415"/>
                </a:lnTo>
                <a:lnTo>
                  <a:pt x="14138" y="10586"/>
                </a:lnTo>
                <a:lnTo>
                  <a:pt x="14454" y="10756"/>
                </a:lnTo>
                <a:lnTo>
                  <a:pt x="14624" y="10878"/>
                </a:lnTo>
                <a:lnTo>
                  <a:pt x="14819" y="10975"/>
                </a:lnTo>
                <a:lnTo>
                  <a:pt x="15014" y="11048"/>
                </a:lnTo>
                <a:lnTo>
                  <a:pt x="15208" y="11097"/>
                </a:lnTo>
                <a:lnTo>
                  <a:pt x="15379" y="11097"/>
                </a:lnTo>
                <a:lnTo>
                  <a:pt x="15427" y="11072"/>
                </a:lnTo>
                <a:lnTo>
                  <a:pt x="15500" y="11024"/>
                </a:lnTo>
                <a:lnTo>
                  <a:pt x="15573" y="10951"/>
                </a:lnTo>
                <a:lnTo>
                  <a:pt x="15598" y="10829"/>
                </a:lnTo>
                <a:lnTo>
                  <a:pt x="15598" y="10707"/>
                </a:lnTo>
                <a:lnTo>
                  <a:pt x="15549" y="10586"/>
                </a:lnTo>
                <a:lnTo>
                  <a:pt x="15500" y="10537"/>
                </a:lnTo>
                <a:lnTo>
                  <a:pt x="15452" y="10513"/>
                </a:lnTo>
                <a:lnTo>
                  <a:pt x="15379" y="10464"/>
                </a:lnTo>
                <a:lnTo>
                  <a:pt x="15306" y="10464"/>
                </a:lnTo>
                <a:lnTo>
                  <a:pt x="15135" y="10415"/>
                </a:lnTo>
                <a:lnTo>
                  <a:pt x="14965" y="10367"/>
                </a:lnTo>
                <a:lnTo>
                  <a:pt x="14600" y="10196"/>
                </a:lnTo>
                <a:lnTo>
                  <a:pt x="14430" y="10099"/>
                </a:lnTo>
                <a:lnTo>
                  <a:pt x="14260" y="10050"/>
                </a:lnTo>
                <a:lnTo>
                  <a:pt x="14065" y="10026"/>
                </a:lnTo>
                <a:close/>
                <a:moveTo>
                  <a:pt x="8468" y="2605"/>
                </a:moveTo>
                <a:lnTo>
                  <a:pt x="8760" y="2629"/>
                </a:lnTo>
                <a:lnTo>
                  <a:pt x="9052" y="2678"/>
                </a:lnTo>
                <a:lnTo>
                  <a:pt x="9344" y="2726"/>
                </a:lnTo>
                <a:lnTo>
                  <a:pt x="9125" y="2799"/>
                </a:lnTo>
                <a:lnTo>
                  <a:pt x="9101" y="2824"/>
                </a:lnTo>
                <a:lnTo>
                  <a:pt x="9101" y="2848"/>
                </a:lnTo>
                <a:lnTo>
                  <a:pt x="9101" y="2872"/>
                </a:lnTo>
                <a:lnTo>
                  <a:pt x="9125" y="2897"/>
                </a:lnTo>
                <a:lnTo>
                  <a:pt x="9223" y="2945"/>
                </a:lnTo>
                <a:lnTo>
                  <a:pt x="9320" y="2970"/>
                </a:lnTo>
                <a:lnTo>
                  <a:pt x="9442" y="2945"/>
                </a:lnTo>
                <a:lnTo>
                  <a:pt x="9563" y="2921"/>
                </a:lnTo>
                <a:lnTo>
                  <a:pt x="9855" y="2872"/>
                </a:lnTo>
                <a:lnTo>
                  <a:pt x="10269" y="3043"/>
                </a:lnTo>
                <a:lnTo>
                  <a:pt x="10074" y="3067"/>
                </a:lnTo>
                <a:lnTo>
                  <a:pt x="9855" y="3116"/>
                </a:lnTo>
                <a:lnTo>
                  <a:pt x="9685" y="3189"/>
                </a:lnTo>
                <a:lnTo>
                  <a:pt x="9515" y="3262"/>
                </a:lnTo>
                <a:lnTo>
                  <a:pt x="9515" y="3286"/>
                </a:lnTo>
                <a:lnTo>
                  <a:pt x="9490" y="3310"/>
                </a:lnTo>
                <a:lnTo>
                  <a:pt x="9515" y="3335"/>
                </a:lnTo>
                <a:lnTo>
                  <a:pt x="9539" y="3359"/>
                </a:lnTo>
                <a:lnTo>
                  <a:pt x="9953" y="3335"/>
                </a:lnTo>
                <a:lnTo>
                  <a:pt x="10342" y="3310"/>
                </a:lnTo>
                <a:lnTo>
                  <a:pt x="10780" y="3310"/>
                </a:lnTo>
                <a:lnTo>
                  <a:pt x="11048" y="3505"/>
                </a:lnTo>
                <a:lnTo>
                  <a:pt x="10756" y="3578"/>
                </a:lnTo>
                <a:lnTo>
                  <a:pt x="10464" y="3675"/>
                </a:lnTo>
                <a:lnTo>
                  <a:pt x="10245" y="3797"/>
                </a:lnTo>
                <a:lnTo>
                  <a:pt x="10099" y="3918"/>
                </a:lnTo>
                <a:lnTo>
                  <a:pt x="10074" y="3943"/>
                </a:lnTo>
                <a:lnTo>
                  <a:pt x="10099" y="3943"/>
                </a:lnTo>
                <a:lnTo>
                  <a:pt x="10391" y="3918"/>
                </a:lnTo>
                <a:lnTo>
                  <a:pt x="10683" y="3870"/>
                </a:lnTo>
                <a:lnTo>
                  <a:pt x="10975" y="3821"/>
                </a:lnTo>
                <a:lnTo>
                  <a:pt x="11291" y="3773"/>
                </a:lnTo>
                <a:lnTo>
                  <a:pt x="11364" y="3773"/>
                </a:lnTo>
                <a:lnTo>
                  <a:pt x="11583" y="3967"/>
                </a:lnTo>
                <a:lnTo>
                  <a:pt x="11778" y="4186"/>
                </a:lnTo>
                <a:lnTo>
                  <a:pt x="11388" y="4210"/>
                </a:lnTo>
                <a:lnTo>
                  <a:pt x="10829" y="4259"/>
                </a:lnTo>
                <a:lnTo>
                  <a:pt x="10561" y="4283"/>
                </a:lnTo>
                <a:lnTo>
                  <a:pt x="10318" y="4381"/>
                </a:lnTo>
                <a:lnTo>
                  <a:pt x="10293" y="4405"/>
                </a:lnTo>
                <a:lnTo>
                  <a:pt x="10293" y="4429"/>
                </a:lnTo>
                <a:lnTo>
                  <a:pt x="10318" y="4454"/>
                </a:lnTo>
                <a:lnTo>
                  <a:pt x="10585" y="4527"/>
                </a:lnTo>
                <a:lnTo>
                  <a:pt x="11705" y="4527"/>
                </a:lnTo>
                <a:lnTo>
                  <a:pt x="11997" y="4502"/>
                </a:lnTo>
                <a:lnTo>
                  <a:pt x="12216" y="4867"/>
                </a:lnTo>
                <a:lnTo>
                  <a:pt x="11851" y="4867"/>
                </a:lnTo>
                <a:lnTo>
                  <a:pt x="11267" y="4892"/>
                </a:lnTo>
                <a:lnTo>
                  <a:pt x="10658" y="4940"/>
                </a:lnTo>
                <a:lnTo>
                  <a:pt x="10634" y="4940"/>
                </a:lnTo>
                <a:lnTo>
                  <a:pt x="10634" y="4965"/>
                </a:lnTo>
                <a:lnTo>
                  <a:pt x="10634" y="4989"/>
                </a:lnTo>
                <a:lnTo>
                  <a:pt x="10658" y="5013"/>
                </a:lnTo>
                <a:lnTo>
                  <a:pt x="10902" y="5086"/>
                </a:lnTo>
                <a:lnTo>
                  <a:pt x="11169" y="5111"/>
                </a:lnTo>
                <a:lnTo>
                  <a:pt x="12021" y="5111"/>
                </a:lnTo>
                <a:lnTo>
                  <a:pt x="12362" y="5135"/>
                </a:lnTo>
                <a:lnTo>
                  <a:pt x="12556" y="5622"/>
                </a:lnTo>
                <a:lnTo>
                  <a:pt x="11461" y="5622"/>
                </a:lnTo>
                <a:lnTo>
                  <a:pt x="11291" y="5646"/>
                </a:lnTo>
                <a:lnTo>
                  <a:pt x="11145" y="5695"/>
                </a:lnTo>
                <a:lnTo>
                  <a:pt x="10999" y="5768"/>
                </a:lnTo>
                <a:lnTo>
                  <a:pt x="10975" y="5792"/>
                </a:lnTo>
                <a:lnTo>
                  <a:pt x="10999" y="5841"/>
                </a:lnTo>
                <a:lnTo>
                  <a:pt x="11267" y="5889"/>
                </a:lnTo>
                <a:lnTo>
                  <a:pt x="11534" y="5889"/>
                </a:lnTo>
                <a:lnTo>
                  <a:pt x="12070" y="5914"/>
                </a:lnTo>
                <a:lnTo>
                  <a:pt x="12654" y="5938"/>
                </a:lnTo>
                <a:lnTo>
                  <a:pt x="12702" y="6060"/>
                </a:lnTo>
                <a:lnTo>
                  <a:pt x="12727" y="6181"/>
                </a:lnTo>
                <a:lnTo>
                  <a:pt x="12386" y="6181"/>
                </a:lnTo>
                <a:lnTo>
                  <a:pt x="11729" y="6254"/>
                </a:lnTo>
                <a:lnTo>
                  <a:pt x="11413" y="6279"/>
                </a:lnTo>
                <a:lnTo>
                  <a:pt x="11121" y="6352"/>
                </a:lnTo>
                <a:lnTo>
                  <a:pt x="11096" y="6352"/>
                </a:lnTo>
                <a:lnTo>
                  <a:pt x="11096" y="6376"/>
                </a:lnTo>
                <a:lnTo>
                  <a:pt x="11096" y="6400"/>
                </a:lnTo>
                <a:lnTo>
                  <a:pt x="11121" y="6425"/>
                </a:lnTo>
                <a:lnTo>
                  <a:pt x="11388" y="6473"/>
                </a:lnTo>
                <a:lnTo>
                  <a:pt x="11656" y="6498"/>
                </a:lnTo>
                <a:lnTo>
                  <a:pt x="12508" y="6498"/>
                </a:lnTo>
                <a:lnTo>
                  <a:pt x="12824" y="6522"/>
                </a:lnTo>
                <a:lnTo>
                  <a:pt x="12873" y="6838"/>
                </a:lnTo>
                <a:lnTo>
                  <a:pt x="12556" y="6838"/>
                </a:lnTo>
                <a:lnTo>
                  <a:pt x="12240" y="6863"/>
                </a:lnTo>
                <a:lnTo>
                  <a:pt x="11753" y="6887"/>
                </a:lnTo>
                <a:lnTo>
                  <a:pt x="11510" y="6911"/>
                </a:lnTo>
                <a:lnTo>
                  <a:pt x="11267" y="6936"/>
                </a:lnTo>
                <a:lnTo>
                  <a:pt x="11242" y="6936"/>
                </a:lnTo>
                <a:lnTo>
                  <a:pt x="11242" y="6960"/>
                </a:lnTo>
                <a:lnTo>
                  <a:pt x="11242" y="7009"/>
                </a:lnTo>
                <a:lnTo>
                  <a:pt x="11267" y="7009"/>
                </a:lnTo>
                <a:lnTo>
                  <a:pt x="11461" y="7082"/>
                </a:lnTo>
                <a:lnTo>
                  <a:pt x="11680" y="7130"/>
                </a:lnTo>
                <a:lnTo>
                  <a:pt x="12727" y="7130"/>
                </a:lnTo>
                <a:lnTo>
                  <a:pt x="12921" y="7106"/>
                </a:lnTo>
                <a:lnTo>
                  <a:pt x="12994" y="7593"/>
                </a:lnTo>
                <a:lnTo>
                  <a:pt x="12994" y="7593"/>
                </a:lnTo>
                <a:lnTo>
                  <a:pt x="12848" y="7568"/>
                </a:lnTo>
                <a:lnTo>
                  <a:pt x="12702" y="7568"/>
                </a:lnTo>
                <a:lnTo>
                  <a:pt x="12435" y="7593"/>
                </a:lnTo>
                <a:lnTo>
                  <a:pt x="11997" y="7593"/>
                </a:lnTo>
                <a:lnTo>
                  <a:pt x="11778" y="7617"/>
                </a:lnTo>
                <a:lnTo>
                  <a:pt x="11559" y="7690"/>
                </a:lnTo>
                <a:lnTo>
                  <a:pt x="11534" y="7690"/>
                </a:lnTo>
                <a:lnTo>
                  <a:pt x="11534" y="7739"/>
                </a:lnTo>
                <a:lnTo>
                  <a:pt x="11534" y="7763"/>
                </a:lnTo>
                <a:lnTo>
                  <a:pt x="11559" y="7787"/>
                </a:lnTo>
                <a:lnTo>
                  <a:pt x="11778" y="7836"/>
                </a:lnTo>
                <a:lnTo>
                  <a:pt x="11997" y="7860"/>
                </a:lnTo>
                <a:lnTo>
                  <a:pt x="12435" y="7860"/>
                </a:lnTo>
                <a:lnTo>
                  <a:pt x="12702" y="7885"/>
                </a:lnTo>
                <a:lnTo>
                  <a:pt x="12848" y="7885"/>
                </a:lnTo>
                <a:lnTo>
                  <a:pt x="12994" y="7860"/>
                </a:lnTo>
                <a:lnTo>
                  <a:pt x="12994" y="7909"/>
                </a:lnTo>
                <a:lnTo>
                  <a:pt x="12994" y="8250"/>
                </a:lnTo>
                <a:lnTo>
                  <a:pt x="12873" y="8201"/>
                </a:lnTo>
                <a:lnTo>
                  <a:pt x="12775" y="8201"/>
                </a:lnTo>
                <a:lnTo>
                  <a:pt x="12532" y="8177"/>
                </a:lnTo>
                <a:lnTo>
                  <a:pt x="12094" y="8177"/>
                </a:lnTo>
                <a:lnTo>
                  <a:pt x="11875" y="8201"/>
                </a:lnTo>
                <a:lnTo>
                  <a:pt x="11656" y="8250"/>
                </a:lnTo>
                <a:lnTo>
                  <a:pt x="11656" y="8274"/>
                </a:lnTo>
                <a:lnTo>
                  <a:pt x="11632" y="8298"/>
                </a:lnTo>
                <a:lnTo>
                  <a:pt x="11656" y="8298"/>
                </a:lnTo>
                <a:lnTo>
                  <a:pt x="11656" y="8323"/>
                </a:lnTo>
                <a:lnTo>
                  <a:pt x="12045" y="8396"/>
                </a:lnTo>
                <a:lnTo>
                  <a:pt x="12410" y="8444"/>
                </a:lnTo>
                <a:lnTo>
                  <a:pt x="12702" y="8469"/>
                </a:lnTo>
                <a:lnTo>
                  <a:pt x="12824" y="8493"/>
                </a:lnTo>
                <a:lnTo>
                  <a:pt x="12970" y="8469"/>
                </a:lnTo>
                <a:lnTo>
                  <a:pt x="12873" y="8858"/>
                </a:lnTo>
                <a:lnTo>
                  <a:pt x="12654" y="8809"/>
                </a:lnTo>
                <a:lnTo>
                  <a:pt x="12483" y="8785"/>
                </a:lnTo>
                <a:lnTo>
                  <a:pt x="12264" y="8736"/>
                </a:lnTo>
                <a:lnTo>
                  <a:pt x="11826" y="8736"/>
                </a:lnTo>
                <a:lnTo>
                  <a:pt x="11607" y="8809"/>
                </a:lnTo>
                <a:lnTo>
                  <a:pt x="11583" y="8834"/>
                </a:lnTo>
                <a:lnTo>
                  <a:pt x="11583" y="8858"/>
                </a:lnTo>
                <a:lnTo>
                  <a:pt x="11583" y="8882"/>
                </a:lnTo>
                <a:lnTo>
                  <a:pt x="11851" y="8882"/>
                </a:lnTo>
                <a:lnTo>
                  <a:pt x="12094" y="8931"/>
                </a:lnTo>
                <a:lnTo>
                  <a:pt x="12556" y="9053"/>
                </a:lnTo>
                <a:lnTo>
                  <a:pt x="12775" y="9126"/>
                </a:lnTo>
                <a:lnTo>
                  <a:pt x="12654" y="9345"/>
                </a:lnTo>
                <a:lnTo>
                  <a:pt x="12508" y="9296"/>
                </a:lnTo>
                <a:lnTo>
                  <a:pt x="12313" y="9272"/>
                </a:lnTo>
                <a:lnTo>
                  <a:pt x="12143" y="9223"/>
                </a:lnTo>
                <a:lnTo>
                  <a:pt x="11972" y="9199"/>
                </a:lnTo>
                <a:lnTo>
                  <a:pt x="11607" y="9199"/>
                </a:lnTo>
                <a:lnTo>
                  <a:pt x="11583" y="9223"/>
                </a:lnTo>
                <a:lnTo>
                  <a:pt x="11583" y="9247"/>
                </a:lnTo>
                <a:lnTo>
                  <a:pt x="11583" y="9272"/>
                </a:lnTo>
                <a:lnTo>
                  <a:pt x="11924" y="9418"/>
                </a:lnTo>
                <a:lnTo>
                  <a:pt x="12240" y="9564"/>
                </a:lnTo>
                <a:lnTo>
                  <a:pt x="12532" y="9637"/>
                </a:lnTo>
                <a:lnTo>
                  <a:pt x="12337" y="9929"/>
                </a:lnTo>
                <a:lnTo>
                  <a:pt x="12337" y="9977"/>
                </a:lnTo>
                <a:lnTo>
                  <a:pt x="12167" y="9904"/>
                </a:lnTo>
                <a:lnTo>
                  <a:pt x="11997" y="9880"/>
                </a:lnTo>
                <a:lnTo>
                  <a:pt x="11802" y="9831"/>
                </a:lnTo>
                <a:lnTo>
                  <a:pt x="11242" y="9831"/>
                </a:lnTo>
                <a:lnTo>
                  <a:pt x="11218" y="9856"/>
                </a:lnTo>
                <a:lnTo>
                  <a:pt x="11218" y="9880"/>
                </a:lnTo>
                <a:lnTo>
                  <a:pt x="11242" y="9880"/>
                </a:lnTo>
                <a:lnTo>
                  <a:pt x="11534" y="10002"/>
                </a:lnTo>
                <a:lnTo>
                  <a:pt x="11851" y="10123"/>
                </a:lnTo>
                <a:lnTo>
                  <a:pt x="12167" y="10245"/>
                </a:lnTo>
                <a:lnTo>
                  <a:pt x="11972" y="10513"/>
                </a:lnTo>
                <a:lnTo>
                  <a:pt x="11826" y="10488"/>
                </a:lnTo>
                <a:lnTo>
                  <a:pt x="11413" y="10391"/>
                </a:lnTo>
                <a:lnTo>
                  <a:pt x="11023" y="10342"/>
                </a:lnTo>
                <a:lnTo>
                  <a:pt x="10975" y="10342"/>
                </a:lnTo>
                <a:lnTo>
                  <a:pt x="10975" y="10367"/>
                </a:lnTo>
                <a:lnTo>
                  <a:pt x="10975" y="10391"/>
                </a:lnTo>
                <a:lnTo>
                  <a:pt x="10999" y="10440"/>
                </a:lnTo>
                <a:lnTo>
                  <a:pt x="11145" y="10537"/>
                </a:lnTo>
                <a:lnTo>
                  <a:pt x="11315" y="10610"/>
                </a:lnTo>
                <a:lnTo>
                  <a:pt x="11632" y="10732"/>
                </a:lnTo>
                <a:lnTo>
                  <a:pt x="11802" y="10780"/>
                </a:lnTo>
                <a:lnTo>
                  <a:pt x="11656" y="10999"/>
                </a:lnTo>
                <a:lnTo>
                  <a:pt x="11510" y="10951"/>
                </a:lnTo>
                <a:lnTo>
                  <a:pt x="11364" y="10926"/>
                </a:lnTo>
                <a:lnTo>
                  <a:pt x="11072" y="10853"/>
                </a:lnTo>
                <a:lnTo>
                  <a:pt x="10950" y="10853"/>
                </a:lnTo>
                <a:lnTo>
                  <a:pt x="10804" y="10902"/>
                </a:lnTo>
                <a:lnTo>
                  <a:pt x="10780" y="10926"/>
                </a:lnTo>
                <a:lnTo>
                  <a:pt x="10756" y="10951"/>
                </a:lnTo>
                <a:lnTo>
                  <a:pt x="10756" y="10999"/>
                </a:lnTo>
                <a:lnTo>
                  <a:pt x="10780" y="11048"/>
                </a:lnTo>
                <a:lnTo>
                  <a:pt x="10902" y="11121"/>
                </a:lnTo>
                <a:lnTo>
                  <a:pt x="11023" y="11170"/>
                </a:lnTo>
                <a:lnTo>
                  <a:pt x="11267" y="11243"/>
                </a:lnTo>
                <a:lnTo>
                  <a:pt x="11461" y="11291"/>
                </a:lnTo>
                <a:lnTo>
                  <a:pt x="11242" y="11583"/>
                </a:lnTo>
                <a:lnTo>
                  <a:pt x="11072" y="11535"/>
                </a:lnTo>
                <a:lnTo>
                  <a:pt x="10877" y="11535"/>
                </a:lnTo>
                <a:lnTo>
                  <a:pt x="10683" y="11583"/>
                </a:lnTo>
                <a:lnTo>
                  <a:pt x="10658" y="11608"/>
                </a:lnTo>
                <a:lnTo>
                  <a:pt x="10683" y="11632"/>
                </a:lnTo>
                <a:lnTo>
                  <a:pt x="10829" y="11681"/>
                </a:lnTo>
                <a:lnTo>
                  <a:pt x="10975" y="11729"/>
                </a:lnTo>
                <a:lnTo>
                  <a:pt x="11096" y="11778"/>
                </a:lnTo>
                <a:lnTo>
                  <a:pt x="10877" y="12143"/>
                </a:lnTo>
                <a:lnTo>
                  <a:pt x="10829" y="12118"/>
                </a:lnTo>
                <a:lnTo>
                  <a:pt x="10658" y="12045"/>
                </a:lnTo>
                <a:lnTo>
                  <a:pt x="10561" y="11997"/>
                </a:lnTo>
                <a:lnTo>
                  <a:pt x="10464" y="11972"/>
                </a:lnTo>
                <a:lnTo>
                  <a:pt x="10439" y="11997"/>
                </a:lnTo>
                <a:lnTo>
                  <a:pt x="10439" y="12045"/>
                </a:lnTo>
                <a:lnTo>
                  <a:pt x="10488" y="12118"/>
                </a:lnTo>
                <a:lnTo>
                  <a:pt x="10585" y="12191"/>
                </a:lnTo>
                <a:lnTo>
                  <a:pt x="10756" y="12313"/>
                </a:lnTo>
                <a:lnTo>
                  <a:pt x="10561" y="12654"/>
                </a:lnTo>
                <a:lnTo>
                  <a:pt x="10415" y="12629"/>
                </a:lnTo>
                <a:lnTo>
                  <a:pt x="10172" y="12629"/>
                </a:lnTo>
                <a:lnTo>
                  <a:pt x="10026" y="12654"/>
                </a:lnTo>
                <a:lnTo>
                  <a:pt x="10026" y="12678"/>
                </a:lnTo>
                <a:lnTo>
                  <a:pt x="10026" y="12702"/>
                </a:lnTo>
                <a:lnTo>
                  <a:pt x="10245" y="12800"/>
                </a:lnTo>
                <a:lnTo>
                  <a:pt x="10439" y="12897"/>
                </a:lnTo>
                <a:lnTo>
                  <a:pt x="10196" y="13384"/>
                </a:lnTo>
                <a:lnTo>
                  <a:pt x="9880" y="13384"/>
                </a:lnTo>
                <a:lnTo>
                  <a:pt x="9904" y="13432"/>
                </a:lnTo>
                <a:lnTo>
                  <a:pt x="10147" y="13505"/>
                </a:lnTo>
                <a:lnTo>
                  <a:pt x="10074" y="13700"/>
                </a:lnTo>
                <a:lnTo>
                  <a:pt x="10026" y="13895"/>
                </a:lnTo>
                <a:lnTo>
                  <a:pt x="9953" y="14284"/>
                </a:lnTo>
                <a:lnTo>
                  <a:pt x="9880" y="14673"/>
                </a:lnTo>
                <a:lnTo>
                  <a:pt x="9807" y="15087"/>
                </a:lnTo>
                <a:lnTo>
                  <a:pt x="9101" y="15111"/>
                </a:lnTo>
                <a:lnTo>
                  <a:pt x="9247" y="14673"/>
                </a:lnTo>
                <a:lnTo>
                  <a:pt x="9344" y="14235"/>
                </a:lnTo>
                <a:lnTo>
                  <a:pt x="9539" y="13359"/>
                </a:lnTo>
                <a:lnTo>
                  <a:pt x="9734" y="12459"/>
                </a:lnTo>
                <a:lnTo>
                  <a:pt x="9855" y="12021"/>
                </a:lnTo>
                <a:lnTo>
                  <a:pt x="9977" y="11583"/>
                </a:lnTo>
                <a:lnTo>
                  <a:pt x="10269" y="10659"/>
                </a:lnTo>
                <a:lnTo>
                  <a:pt x="10537" y="9734"/>
                </a:lnTo>
                <a:lnTo>
                  <a:pt x="10658" y="9320"/>
                </a:lnTo>
                <a:lnTo>
                  <a:pt x="10756" y="8858"/>
                </a:lnTo>
                <a:lnTo>
                  <a:pt x="10780" y="8639"/>
                </a:lnTo>
                <a:lnTo>
                  <a:pt x="10780" y="8396"/>
                </a:lnTo>
                <a:lnTo>
                  <a:pt x="10756" y="8177"/>
                </a:lnTo>
                <a:lnTo>
                  <a:pt x="10707" y="7958"/>
                </a:lnTo>
                <a:lnTo>
                  <a:pt x="10683" y="7933"/>
                </a:lnTo>
                <a:lnTo>
                  <a:pt x="10634" y="7933"/>
                </a:lnTo>
                <a:lnTo>
                  <a:pt x="10610" y="7958"/>
                </a:lnTo>
                <a:lnTo>
                  <a:pt x="10537" y="8177"/>
                </a:lnTo>
                <a:lnTo>
                  <a:pt x="10464" y="8420"/>
                </a:lnTo>
                <a:lnTo>
                  <a:pt x="10366" y="8882"/>
                </a:lnTo>
                <a:lnTo>
                  <a:pt x="10293" y="9369"/>
                </a:lnTo>
                <a:lnTo>
                  <a:pt x="10172" y="9831"/>
                </a:lnTo>
                <a:lnTo>
                  <a:pt x="9904" y="10756"/>
                </a:lnTo>
                <a:lnTo>
                  <a:pt x="9588" y="11656"/>
                </a:lnTo>
                <a:lnTo>
                  <a:pt x="9466" y="12094"/>
                </a:lnTo>
                <a:lnTo>
                  <a:pt x="9369" y="12532"/>
                </a:lnTo>
                <a:lnTo>
                  <a:pt x="9174" y="13384"/>
                </a:lnTo>
                <a:lnTo>
                  <a:pt x="8979" y="14260"/>
                </a:lnTo>
                <a:lnTo>
                  <a:pt x="8858" y="14698"/>
                </a:lnTo>
                <a:lnTo>
                  <a:pt x="8736" y="15111"/>
                </a:lnTo>
                <a:lnTo>
                  <a:pt x="8128" y="15136"/>
                </a:lnTo>
                <a:lnTo>
                  <a:pt x="7519" y="15087"/>
                </a:lnTo>
                <a:lnTo>
                  <a:pt x="7179" y="15063"/>
                </a:lnTo>
                <a:lnTo>
                  <a:pt x="7154" y="15038"/>
                </a:lnTo>
                <a:lnTo>
                  <a:pt x="7081" y="14698"/>
                </a:lnTo>
                <a:lnTo>
                  <a:pt x="7033" y="14357"/>
                </a:lnTo>
                <a:lnTo>
                  <a:pt x="6935" y="13651"/>
                </a:lnTo>
                <a:lnTo>
                  <a:pt x="6765" y="12605"/>
                </a:lnTo>
                <a:lnTo>
                  <a:pt x="6570" y="11583"/>
                </a:lnTo>
                <a:lnTo>
                  <a:pt x="6230" y="9880"/>
                </a:lnTo>
                <a:lnTo>
                  <a:pt x="6060" y="9028"/>
                </a:lnTo>
                <a:lnTo>
                  <a:pt x="5841" y="8177"/>
                </a:lnTo>
                <a:lnTo>
                  <a:pt x="5816" y="8152"/>
                </a:lnTo>
                <a:lnTo>
                  <a:pt x="5768" y="8128"/>
                </a:lnTo>
                <a:lnTo>
                  <a:pt x="5743" y="8128"/>
                </a:lnTo>
                <a:lnTo>
                  <a:pt x="5695" y="8152"/>
                </a:lnTo>
                <a:lnTo>
                  <a:pt x="5646" y="8298"/>
                </a:lnTo>
                <a:lnTo>
                  <a:pt x="5646" y="8420"/>
                </a:lnTo>
                <a:lnTo>
                  <a:pt x="5646" y="8542"/>
                </a:lnTo>
                <a:lnTo>
                  <a:pt x="5646" y="8663"/>
                </a:lnTo>
                <a:lnTo>
                  <a:pt x="5719" y="8931"/>
                </a:lnTo>
                <a:lnTo>
                  <a:pt x="5768" y="9199"/>
                </a:lnTo>
                <a:lnTo>
                  <a:pt x="5865" y="9734"/>
                </a:lnTo>
                <a:lnTo>
                  <a:pt x="5962" y="10245"/>
                </a:lnTo>
                <a:lnTo>
                  <a:pt x="6035" y="10780"/>
                </a:lnTo>
                <a:lnTo>
                  <a:pt x="6133" y="11316"/>
                </a:lnTo>
                <a:lnTo>
                  <a:pt x="6327" y="12337"/>
                </a:lnTo>
                <a:lnTo>
                  <a:pt x="6522" y="13384"/>
                </a:lnTo>
                <a:lnTo>
                  <a:pt x="6570" y="13773"/>
                </a:lnTo>
                <a:lnTo>
                  <a:pt x="6619" y="14211"/>
                </a:lnTo>
                <a:lnTo>
                  <a:pt x="6668" y="14625"/>
                </a:lnTo>
                <a:lnTo>
                  <a:pt x="6716" y="14819"/>
                </a:lnTo>
                <a:lnTo>
                  <a:pt x="6765" y="15014"/>
                </a:lnTo>
                <a:lnTo>
                  <a:pt x="6497" y="15038"/>
                </a:lnTo>
                <a:lnTo>
                  <a:pt x="6473" y="14625"/>
                </a:lnTo>
                <a:lnTo>
                  <a:pt x="6400" y="14235"/>
                </a:lnTo>
                <a:lnTo>
                  <a:pt x="6279" y="13846"/>
                </a:lnTo>
                <a:lnTo>
                  <a:pt x="6133" y="13481"/>
                </a:lnTo>
                <a:lnTo>
                  <a:pt x="5938" y="13116"/>
                </a:lnTo>
                <a:lnTo>
                  <a:pt x="5743" y="12775"/>
                </a:lnTo>
                <a:lnTo>
                  <a:pt x="5281" y="12070"/>
                </a:lnTo>
                <a:lnTo>
                  <a:pt x="4746" y="11267"/>
                </a:lnTo>
                <a:lnTo>
                  <a:pt x="4210" y="10415"/>
                </a:lnTo>
                <a:lnTo>
                  <a:pt x="3967" y="9977"/>
                </a:lnTo>
                <a:lnTo>
                  <a:pt x="3724" y="9539"/>
                </a:lnTo>
                <a:lnTo>
                  <a:pt x="3529" y="9077"/>
                </a:lnTo>
                <a:lnTo>
                  <a:pt x="3359" y="8615"/>
                </a:lnTo>
                <a:lnTo>
                  <a:pt x="3286" y="8396"/>
                </a:lnTo>
                <a:lnTo>
                  <a:pt x="3261" y="8152"/>
                </a:lnTo>
                <a:lnTo>
                  <a:pt x="3237" y="7909"/>
                </a:lnTo>
                <a:lnTo>
                  <a:pt x="3237" y="7666"/>
                </a:lnTo>
                <a:lnTo>
                  <a:pt x="3261" y="7155"/>
                </a:lnTo>
                <a:lnTo>
                  <a:pt x="3310" y="6668"/>
                </a:lnTo>
                <a:lnTo>
                  <a:pt x="3334" y="6376"/>
                </a:lnTo>
                <a:lnTo>
                  <a:pt x="3407" y="6108"/>
                </a:lnTo>
                <a:lnTo>
                  <a:pt x="3480" y="5841"/>
                </a:lnTo>
                <a:lnTo>
                  <a:pt x="3578" y="5597"/>
                </a:lnTo>
                <a:lnTo>
                  <a:pt x="3699" y="5354"/>
                </a:lnTo>
                <a:lnTo>
                  <a:pt x="3845" y="5111"/>
                </a:lnTo>
                <a:lnTo>
                  <a:pt x="4016" y="4892"/>
                </a:lnTo>
                <a:lnTo>
                  <a:pt x="4186" y="4673"/>
                </a:lnTo>
                <a:lnTo>
                  <a:pt x="4648" y="4162"/>
                </a:lnTo>
                <a:lnTo>
                  <a:pt x="5062" y="3748"/>
                </a:lnTo>
                <a:lnTo>
                  <a:pt x="5403" y="3432"/>
                </a:lnTo>
                <a:lnTo>
                  <a:pt x="5743" y="3189"/>
                </a:lnTo>
                <a:lnTo>
                  <a:pt x="6060" y="3018"/>
                </a:lnTo>
                <a:lnTo>
                  <a:pt x="6352" y="2872"/>
                </a:lnTo>
                <a:lnTo>
                  <a:pt x="6668" y="2775"/>
                </a:lnTo>
                <a:lnTo>
                  <a:pt x="6984" y="2702"/>
                </a:lnTo>
                <a:lnTo>
                  <a:pt x="7276" y="2653"/>
                </a:lnTo>
                <a:lnTo>
                  <a:pt x="7568" y="2629"/>
                </a:lnTo>
                <a:lnTo>
                  <a:pt x="7860" y="2605"/>
                </a:lnTo>
                <a:close/>
                <a:moveTo>
                  <a:pt x="6716" y="15525"/>
                </a:moveTo>
                <a:lnTo>
                  <a:pt x="6619" y="15720"/>
                </a:lnTo>
                <a:lnTo>
                  <a:pt x="6352" y="16158"/>
                </a:lnTo>
                <a:lnTo>
                  <a:pt x="6279" y="16109"/>
                </a:lnTo>
                <a:lnTo>
                  <a:pt x="6230" y="16060"/>
                </a:lnTo>
                <a:lnTo>
                  <a:pt x="6206" y="15963"/>
                </a:lnTo>
                <a:lnTo>
                  <a:pt x="6206" y="15866"/>
                </a:lnTo>
                <a:lnTo>
                  <a:pt x="6206" y="15768"/>
                </a:lnTo>
                <a:lnTo>
                  <a:pt x="6230" y="15695"/>
                </a:lnTo>
                <a:lnTo>
                  <a:pt x="6279" y="15598"/>
                </a:lnTo>
                <a:lnTo>
                  <a:pt x="6327" y="15549"/>
                </a:lnTo>
                <a:lnTo>
                  <a:pt x="6595" y="15525"/>
                </a:lnTo>
                <a:close/>
                <a:moveTo>
                  <a:pt x="6887" y="15525"/>
                </a:moveTo>
                <a:lnTo>
                  <a:pt x="7276" y="15549"/>
                </a:lnTo>
                <a:lnTo>
                  <a:pt x="7641" y="15598"/>
                </a:lnTo>
                <a:lnTo>
                  <a:pt x="8225" y="15647"/>
                </a:lnTo>
                <a:lnTo>
                  <a:pt x="8809" y="15671"/>
                </a:lnTo>
                <a:lnTo>
                  <a:pt x="8541" y="15963"/>
                </a:lnTo>
                <a:lnTo>
                  <a:pt x="8298" y="16255"/>
                </a:lnTo>
                <a:lnTo>
                  <a:pt x="7909" y="16231"/>
                </a:lnTo>
                <a:lnTo>
                  <a:pt x="8249" y="15744"/>
                </a:lnTo>
                <a:lnTo>
                  <a:pt x="8249" y="15720"/>
                </a:lnTo>
                <a:lnTo>
                  <a:pt x="8225" y="15695"/>
                </a:lnTo>
                <a:lnTo>
                  <a:pt x="8201" y="15671"/>
                </a:lnTo>
                <a:lnTo>
                  <a:pt x="8176" y="15695"/>
                </a:lnTo>
                <a:lnTo>
                  <a:pt x="7690" y="16231"/>
                </a:lnTo>
                <a:lnTo>
                  <a:pt x="7179" y="16182"/>
                </a:lnTo>
                <a:lnTo>
                  <a:pt x="7325" y="15939"/>
                </a:lnTo>
                <a:lnTo>
                  <a:pt x="7471" y="15671"/>
                </a:lnTo>
                <a:lnTo>
                  <a:pt x="7471" y="15647"/>
                </a:lnTo>
                <a:lnTo>
                  <a:pt x="7446" y="15622"/>
                </a:lnTo>
                <a:lnTo>
                  <a:pt x="7422" y="15647"/>
                </a:lnTo>
                <a:lnTo>
                  <a:pt x="7203" y="15890"/>
                </a:lnTo>
                <a:lnTo>
                  <a:pt x="6935" y="16182"/>
                </a:lnTo>
                <a:lnTo>
                  <a:pt x="6741" y="16206"/>
                </a:lnTo>
                <a:lnTo>
                  <a:pt x="6570" y="16255"/>
                </a:lnTo>
                <a:lnTo>
                  <a:pt x="6668" y="16060"/>
                </a:lnTo>
                <a:lnTo>
                  <a:pt x="6814" y="15817"/>
                </a:lnTo>
                <a:lnTo>
                  <a:pt x="6862" y="15671"/>
                </a:lnTo>
                <a:lnTo>
                  <a:pt x="6887" y="15525"/>
                </a:lnTo>
                <a:close/>
                <a:moveTo>
                  <a:pt x="9661" y="15622"/>
                </a:moveTo>
                <a:lnTo>
                  <a:pt x="9734" y="15671"/>
                </a:lnTo>
                <a:lnTo>
                  <a:pt x="9807" y="15695"/>
                </a:lnTo>
                <a:lnTo>
                  <a:pt x="9953" y="15695"/>
                </a:lnTo>
                <a:lnTo>
                  <a:pt x="9782" y="15793"/>
                </a:lnTo>
                <a:lnTo>
                  <a:pt x="9661" y="15939"/>
                </a:lnTo>
                <a:lnTo>
                  <a:pt x="9539" y="16085"/>
                </a:lnTo>
                <a:lnTo>
                  <a:pt x="9417" y="16279"/>
                </a:lnTo>
                <a:lnTo>
                  <a:pt x="9271" y="16279"/>
                </a:lnTo>
                <a:lnTo>
                  <a:pt x="9612" y="15817"/>
                </a:lnTo>
                <a:lnTo>
                  <a:pt x="9612" y="15793"/>
                </a:lnTo>
                <a:lnTo>
                  <a:pt x="9612" y="15768"/>
                </a:lnTo>
                <a:lnTo>
                  <a:pt x="9563" y="15768"/>
                </a:lnTo>
                <a:lnTo>
                  <a:pt x="9320" y="16012"/>
                </a:lnTo>
                <a:lnTo>
                  <a:pt x="9077" y="16255"/>
                </a:lnTo>
                <a:lnTo>
                  <a:pt x="8517" y="16255"/>
                </a:lnTo>
                <a:lnTo>
                  <a:pt x="8882" y="15720"/>
                </a:lnTo>
                <a:lnTo>
                  <a:pt x="8906" y="15695"/>
                </a:lnTo>
                <a:lnTo>
                  <a:pt x="8882" y="15671"/>
                </a:lnTo>
                <a:lnTo>
                  <a:pt x="9271" y="15671"/>
                </a:lnTo>
                <a:lnTo>
                  <a:pt x="9661" y="15622"/>
                </a:lnTo>
                <a:close/>
                <a:moveTo>
                  <a:pt x="10074" y="15768"/>
                </a:moveTo>
                <a:lnTo>
                  <a:pt x="10074" y="15841"/>
                </a:lnTo>
                <a:lnTo>
                  <a:pt x="10099" y="15939"/>
                </a:lnTo>
                <a:lnTo>
                  <a:pt x="10074" y="16060"/>
                </a:lnTo>
                <a:lnTo>
                  <a:pt x="10050" y="16182"/>
                </a:lnTo>
                <a:lnTo>
                  <a:pt x="9977" y="16304"/>
                </a:lnTo>
                <a:lnTo>
                  <a:pt x="9758" y="16279"/>
                </a:lnTo>
                <a:lnTo>
                  <a:pt x="9880" y="16012"/>
                </a:lnTo>
                <a:lnTo>
                  <a:pt x="9977" y="15890"/>
                </a:lnTo>
                <a:lnTo>
                  <a:pt x="10074" y="15768"/>
                </a:lnTo>
                <a:close/>
                <a:moveTo>
                  <a:pt x="6522" y="16571"/>
                </a:moveTo>
                <a:lnTo>
                  <a:pt x="6595" y="16620"/>
                </a:lnTo>
                <a:lnTo>
                  <a:pt x="6424" y="16888"/>
                </a:lnTo>
                <a:lnTo>
                  <a:pt x="6376" y="17034"/>
                </a:lnTo>
                <a:lnTo>
                  <a:pt x="6327" y="17180"/>
                </a:lnTo>
                <a:lnTo>
                  <a:pt x="6254" y="17082"/>
                </a:lnTo>
                <a:lnTo>
                  <a:pt x="6230" y="16985"/>
                </a:lnTo>
                <a:lnTo>
                  <a:pt x="6206" y="16912"/>
                </a:lnTo>
                <a:lnTo>
                  <a:pt x="6230" y="16815"/>
                </a:lnTo>
                <a:lnTo>
                  <a:pt x="6254" y="16839"/>
                </a:lnTo>
                <a:lnTo>
                  <a:pt x="6303" y="16839"/>
                </a:lnTo>
                <a:lnTo>
                  <a:pt x="6352" y="16815"/>
                </a:lnTo>
                <a:lnTo>
                  <a:pt x="6376" y="16766"/>
                </a:lnTo>
                <a:lnTo>
                  <a:pt x="6424" y="16596"/>
                </a:lnTo>
                <a:lnTo>
                  <a:pt x="6449" y="16596"/>
                </a:lnTo>
                <a:lnTo>
                  <a:pt x="6522" y="16571"/>
                </a:lnTo>
                <a:close/>
                <a:moveTo>
                  <a:pt x="7884" y="16693"/>
                </a:moveTo>
                <a:lnTo>
                  <a:pt x="7957" y="16717"/>
                </a:lnTo>
                <a:lnTo>
                  <a:pt x="7787" y="16985"/>
                </a:lnTo>
                <a:lnTo>
                  <a:pt x="7617" y="17253"/>
                </a:lnTo>
                <a:lnTo>
                  <a:pt x="7592" y="17326"/>
                </a:lnTo>
                <a:lnTo>
                  <a:pt x="7300" y="17326"/>
                </a:lnTo>
                <a:lnTo>
                  <a:pt x="7398" y="17107"/>
                </a:lnTo>
                <a:lnTo>
                  <a:pt x="7519" y="16888"/>
                </a:lnTo>
                <a:lnTo>
                  <a:pt x="7617" y="16717"/>
                </a:lnTo>
                <a:lnTo>
                  <a:pt x="7884" y="16693"/>
                </a:lnTo>
                <a:close/>
                <a:moveTo>
                  <a:pt x="8225" y="16717"/>
                </a:moveTo>
                <a:lnTo>
                  <a:pt x="8736" y="16742"/>
                </a:lnTo>
                <a:lnTo>
                  <a:pt x="8541" y="17034"/>
                </a:lnTo>
                <a:lnTo>
                  <a:pt x="8371" y="17326"/>
                </a:lnTo>
                <a:lnTo>
                  <a:pt x="7909" y="17326"/>
                </a:lnTo>
                <a:lnTo>
                  <a:pt x="7933" y="17277"/>
                </a:lnTo>
                <a:lnTo>
                  <a:pt x="8225" y="16717"/>
                </a:lnTo>
                <a:close/>
                <a:moveTo>
                  <a:pt x="9223" y="16742"/>
                </a:moveTo>
                <a:lnTo>
                  <a:pt x="8979" y="17350"/>
                </a:lnTo>
                <a:lnTo>
                  <a:pt x="8663" y="17350"/>
                </a:lnTo>
                <a:lnTo>
                  <a:pt x="8979" y="16742"/>
                </a:lnTo>
                <a:close/>
                <a:moveTo>
                  <a:pt x="9928" y="16742"/>
                </a:moveTo>
                <a:lnTo>
                  <a:pt x="9661" y="17253"/>
                </a:lnTo>
                <a:lnTo>
                  <a:pt x="9612" y="17350"/>
                </a:lnTo>
                <a:lnTo>
                  <a:pt x="9320" y="17350"/>
                </a:lnTo>
                <a:lnTo>
                  <a:pt x="9563" y="16742"/>
                </a:lnTo>
                <a:close/>
                <a:moveTo>
                  <a:pt x="10147" y="16839"/>
                </a:moveTo>
                <a:lnTo>
                  <a:pt x="10220" y="16961"/>
                </a:lnTo>
                <a:lnTo>
                  <a:pt x="10245" y="17107"/>
                </a:lnTo>
                <a:lnTo>
                  <a:pt x="10220" y="17228"/>
                </a:lnTo>
                <a:lnTo>
                  <a:pt x="10147" y="17350"/>
                </a:lnTo>
                <a:lnTo>
                  <a:pt x="9928" y="17350"/>
                </a:lnTo>
                <a:lnTo>
                  <a:pt x="9953" y="17277"/>
                </a:lnTo>
                <a:lnTo>
                  <a:pt x="10050" y="17082"/>
                </a:lnTo>
                <a:lnTo>
                  <a:pt x="10147" y="16839"/>
                </a:lnTo>
                <a:close/>
                <a:moveTo>
                  <a:pt x="6862" y="16693"/>
                </a:moveTo>
                <a:lnTo>
                  <a:pt x="7081" y="16717"/>
                </a:lnTo>
                <a:lnTo>
                  <a:pt x="7300" y="16717"/>
                </a:lnTo>
                <a:lnTo>
                  <a:pt x="7106" y="17009"/>
                </a:lnTo>
                <a:lnTo>
                  <a:pt x="6935" y="17326"/>
                </a:lnTo>
                <a:lnTo>
                  <a:pt x="6741" y="17350"/>
                </a:lnTo>
                <a:lnTo>
                  <a:pt x="6570" y="17399"/>
                </a:lnTo>
                <a:lnTo>
                  <a:pt x="6619" y="17204"/>
                </a:lnTo>
                <a:lnTo>
                  <a:pt x="6692" y="17034"/>
                </a:lnTo>
                <a:lnTo>
                  <a:pt x="6862" y="16693"/>
                </a:lnTo>
                <a:close/>
                <a:moveTo>
                  <a:pt x="6473" y="17618"/>
                </a:moveTo>
                <a:lnTo>
                  <a:pt x="6643" y="17691"/>
                </a:lnTo>
                <a:lnTo>
                  <a:pt x="6814" y="17715"/>
                </a:lnTo>
                <a:lnTo>
                  <a:pt x="6789" y="17910"/>
                </a:lnTo>
                <a:lnTo>
                  <a:pt x="6765" y="18080"/>
                </a:lnTo>
                <a:lnTo>
                  <a:pt x="6643" y="17983"/>
                </a:lnTo>
                <a:lnTo>
                  <a:pt x="6546" y="17861"/>
                </a:lnTo>
                <a:lnTo>
                  <a:pt x="6352" y="17642"/>
                </a:lnTo>
                <a:lnTo>
                  <a:pt x="6376" y="17618"/>
                </a:lnTo>
                <a:lnTo>
                  <a:pt x="6424" y="17642"/>
                </a:lnTo>
                <a:lnTo>
                  <a:pt x="6473" y="17618"/>
                </a:lnTo>
                <a:close/>
                <a:moveTo>
                  <a:pt x="7398" y="17739"/>
                </a:moveTo>
                <a:lnTo>
                  <a:pt x="7300" y="18031"/>
                </a:lnTo>
                <a:lnTo>
                  <a:pt x="7252" y="18177"/>
                </a:lnTo>
                <a:lnTo>
                  <a:pt x="7252" y="18299"/>
                </a:lnTo>
                <a:lnTo>
                  <a:pt x="7008" y="18202"/>
                </a:lnTo>
                <a:lnTo>
                  <a:pt x="7154" y="17739"/>
                </a:lnTo>
                <a:close/>
                <a:moveTo>
                  <a:pt x="8833" y="17715"/>
                </a:moveTo>
                <a:lnTo>
                  <a:pt x="8785" y="17837"/>
                </a:lnTo>
                <a:lnTo>
                  <a:pt x="8736" y="17983"/>
                </a:lnTo>
                <a:lnTo>
                  <a:pt x="8712" y="18104"/>
                </a:lnTo>
                <a:lnTo>
                  <a:pt x="8736" y="18153"/>
                </a:lnTo>
                <a:lnTo>
                  <a:pt x="8736" y="18202"/>
                </a:lnTo>
                <a:lnTo>
                  <a:pt x="8809" y="18250"/>
                </a:lnTo>
                <a:lnTo>
                  <a:pt x="8882" y="18250"/>
                </a:lnTo>
                <a:lnTo>
                  <a:pt x="8931" y="18226"/>
                </a:lnTo>
                <a:lnTo>
                  <a:pt x="9004" y="18153"/>
                </a:lnTo>
                <a:lnTo>
                  <a:pt x="9125" y="17958"/>
                </a:lnTo>
                <a:lnTo>
                  <a:pt x="9198" y="17739"/>
                </a:lnTo>
                <a:lnTo>
                  <a:pt x="9393" y="17739"/>
                </a:lnTo>
                <a:lnTo>
                  <a:pt x="9369" y="17861"/>
                </a:lnTo>
                <a:lnTo>
                  <a:pt x="9369" y="18007"/>
                </a:lnTo>
                <a:lnTo>
                  <a:pt x="9125" y="18153"/>
                </a:lnTo>
                <a:lnTo>
                  <a:pt x="8833" y="18275"/>
                </a:lnTo>
                <a:lnTo>
                  <a:pt x="8566" y="18372"/>
                </a:lnTo>
                <a:lnTo>
                  <a:pt x="8249" y="18421"/>
                </a:lnTo>
                <a:lnTo>
                  <a:pt x="8274" y="18275"/>
                </a:lnTo>
                <a:lnTo>
                  <a:pt x="8371" y="17983"/>
                </a:lnTo>
                <a:lnTo>
                  <a:pt x="8468" y="17715"/>
                </a:lnTo>
                <a:close/>
                <a:moveTo>
                  <a:pt x="8176" y="17715"/>
                </a:moveTo>
                <a:lnTo>
                  <a:pt x="8030" y="18056"/>
                </a:lnTo>
                <a:lnTo>
                  <a:pt x="7957" y="18250"/>
                </a:lnTo>
                <a:lnTo>
                  <a:pt x="7933" y="18445"/>
                </a:lnTo>
                <a:lnTo>
                  <a:pt x="7738" y="18421"/>
                </a:lnTo>
                <a:lnTo>
                  <a:pt x="7568" y="18396"/>
                </a:lnTo>
                <a:lnTo>
                  <a:pt x="7568" y="18226"/>
                </a:lnTo>
                <a:lnTo>
                  <a:pt x="7641" y="17983"/>
                </a:lnTo>
                <a:lnTo>
                  <a:pt x="7738" y="17715"/>
                </a:lnTo>
                <a:close/>
                <a:moveTo>
                  <a:pt x="8128" y="2094"/>
                </a:moveTo>
                <a:lnTo>
                  <a:pt x="7714" y="2142"/>
                </a:lnTo>
                <a:lnTo>
                  <a:pt x="7325" y="2191"/>
                </a:lnTo>
                <a:lnTo>
                  <a:pt x="6935" y="2264"/>
                </a:lnTo>
                <a:lnTo>
                  <a:pt x="6546" y="2386"/>
                </a:lnTo>
                <a:lnTo>
                  <a:pt x="6181" y="2507"/>
                </a:lnTo>
                <a:lnTo>
                  <a:pt x="5841" y="2653"/>
                </a:lnTo>
                <a:lnTo>
                  <a:pt x="5500" y="2824"/>
                </a:lnTo>
                <a:lnTo>
                  <a:pt x="5184" y="3018"/>
                </a:lnTo>
                <a:lnTo>
                  <a:pt x="4892" y="3237"/>
                </a:lnTo>
                <a:lnTo>
                  <a:pt x="4551" y="3554"/>
                </a:lnTo>
                <a:lnTo>
                  <a:pt x="4210" y="3918"/>
                </a:lnTo>
                <a:lnTo>
                  <a:pt x="3918" y="4332"/>
                </a:lnTo>
                <a:lnTo>
                  <a:pt x="3626" y="4746"/>
                </a:lnTo>
                <a:lnTo>
                  <a:pt x="3383" y="5159"/>
                </a:lnTo>
                <a:lnTo>
                  <a:pt x="3164" y="5549"/>
                </a:lnTo>
                <a:lnTo>
                  <a:pt x="3018" y="5889"/>
                </a:lnTo>
                <a:lnTo>
                  <a:pt x="2921" y="6157"/>
                </a:lnTo>
                <a:lnTo>
                  <a:pt x="2823" y="6595"/>
                </a:lnTo>
                <a:lnTo>
                  <a:pt x="2775" y="7057"/>
                </a:lnTo>
                <a:lnTo>
                  <a:pt x="2750" y="7495"/>
                </a:lnTo>
                <a:lnTo>
                  <a:pt x="2775" y="7958"/>
                </a:lnTo>
                <a:lnTo>
                  <a:pt x="2823" y="8396"/>
                </a:lnTo>
                <a:lnTo>
                  <a:pt x="2921" y="8834"/>
                </a:lnTo>
                <a:lnTo>
                  <a:pt x="3067" y="9272"/>
                </a:lnTo>
                <a:lnTo>
                  <a:pt x="3237" y="9685"/>
                </a:lnTo>
                <a:lnTo>
                  <a:pt x="3602" y="10367"/>
                </a:lnTo>
                <a:lnTo>
                  <a:pt x="3991" y="11024"/>
                </a:lnTo>
                <a:lnTo>
                  <a:pt x="4843" y="12337"/>
                </a:lnTo>
                <a:lnTo>
                  <a:pt x="5281" y="13019"/>
                </a:lnTo>
                <a:lnTo>
                  <a:pt x="5476" y="13384"/>
                </a:lnTo>
                <a:lnTo>
                  <a:pt x="5646" y="13724"/>
                </a:lnTo>
                <a:lnTo>
                  <a:pt x="5792" y="14089"/>
                </a:lnTo>
                <a:lnTo>
                  <a:pt x="5914" y="14454"/>
                </a:lnTo>
                <a:lnTo>
                  <a:pt x="5987" y="14844"/>
                </a:lnTo>
                <a:lnTo>
                  <a:pt x="5987" y="15282"/>
                </a:lnTo>
                <a:lnTo>
                  <a:pt x="5962" y="15379"/>
                </a:lnTo>
                <a:lnTo>
                  <a:pt x="5962" y="15428"/>
                </a:lnTo>
                <a:lnTo>
                  <a:pt x="5889" y="15525"/>
                </a:lnTo>
                <a:lnTo>
                  <a:pt x="5841" y="15647"/>
                </a:lnTo>
                <a:lnTo>
                  <a:pt x="5816" y="15768"/>
                </a:lnTo>
                <a:lnTo>
                  <a:pt x="5792" y="15914"/>
                </a:lnTo>
                <a:lnTo>
                  <a:pt x="5816" y="16036"/>
                </a:lnTo>
                <a:lnTo>
                  <a:pt x="5841" y="16158"/>
                </a:lnTo>
                <a:lnTo>
                  <a:pt x="5889" y="16279"/>
                </a:lnTo>
                <a:lnTo>
                  <a:pt x="5962" y="16377"/>
                </a:lnTo>
                <a:lnTo>
                  <a:pt x="5865" y="16474"/>
                </a:lnTo>
                <a:lnTo>
                  <a:pt x="5792" y="16620"/>
                </a:lnTo>
                <a:lnTo>
                  <a:pt x="5768" y="16766"/>
                </a:lnTo>
                <a:lnTo>
                  <a:pt x="5768" y="16912"/>
                </a:lnTo>
                <a:lnTo>
                  <a:pt x="5768" y="17058"/>
                </a:lnTo>
                <a:lnTo>
                  <a:pt x="5816" y="17204"/>
                </a:lnTo>
                <a:lnTo>
                  <a:pt x="5889" y="17350"/>
                </a:lnTo>
                <a:lnTo>
                  <a:pt x="5987" y="17472"/>
                </a:lnTo>
                <a:lnTo>
                  <a:pt x="5962" y="17496"/>
                </a:lnTo>
                <a:lnTo>
                  <a:pt x="5914" y="17618"/>
                </a:lnTo>
                <a:lnTo>
                  <a:pt x="5914" y="17715"/>
                </a:lnTo>
                <a:lnTo>
                  <a:pt x="5938" y="17837"/>
                </a:lnTo>
                <a:lnTo>
                  <a:pt x="5987" y="17934"/>
                </a:lnTo>
                <a:lnTo>
                  <a:pt x="6133" y="18129"/>
                </a:lnTo>
                <a:lnTo>
                  <a:pt x="6303" y="18299"/>
                </a:lnTo>
                <a:lnTo>
                  <a:pt x="6424" y="18421"/>
                </a:lnTo>
                <a:lnTo>
                  <a:pt x="6570" y="18518"/>
                </a:lnTo>
                <a:lnTo>
                  <a:pt x="6862" y="18688"/>
                </a:lnTo>
                <a:lnTo>
                  <a:pt x="7179" y="18810"/>
                </a:lnTo>
                <a:lnTo>
                  <a:pt x="7495" y="18859"/>
                </a:lnTo>
                <a:lnTo>
                  <a:pt x="7738" y="18883"/>
                </a:lnTo>
                <a:lnTo>
                  <a:pt x="7982" y="18883"/>
                </a:lnTo>
                <a:lnTo>
                  <a:pt x="8030" y="18956"/>
                </a:lnTo>
                <a:lnTo>
                  <a:pt x="8079" y="18980"/>
                </a:lnTo>
                <a:lnTo>
                  <a:pt x="8128" y="18980"/>
                </a:lnTo>
                <a:lnTo>
                  <a:pt x="8176" y="18956"/>
                </a:lnTo>
                <a:lnTo>
                  <a:pt x="8201" y="18907"/>
                </a:lnTo>
                <a:lnTo>
                  <a:pt x="8201" y="18883"/>
                </a:lnTo>
                <a:lnTo>
                  <a:pt x="8493" y="18834"/>
                </a:lnTo>
                <a:lnTo>
                  <a:pt x="8785" y="18761"/>
                </a:lnTo>
                <a:lnTo>
                  <a:pt x="9052" y="18664"/>
                </a:lnTo>
                <a:lnTo>
                  <a:pt x="9320" y="18542"/>
                </a:lnTo>
                <a:lnTo>
                  <a:pt x="9563" y="18396"/>
                </a:lnTo>
                <a:lnTo>
                  <a:pt x="9807" y="18226"/>
                </a:lnTo>
                <a:lnTo>
                  <a:pt x="10050" y="18056"/>
                </a:lnTo>
                <a:lnTo>
                  <a:pt x="10269" y="17837"/>
                </a:lnTo>
                <a:lnTo>
                  <a:pt x="10318" y="17764"/>
                </a:lnTo>
                <a:lnTo>
                  <a:pt x="10342" y="17691"/>
                </a:lnTo>
                <a:lnTo>
                  <a:pt x="10464" y="17593"/>
                </a:lnTo>
                <a:lnTo>
                  <a:pt x="10537" y="17447"/>
                </a:lnTo>
                <a:lnTo>
                  <a:pt x="10585" y="17301"/>
                </a:lnTo>
                <a:lnTo>
                  <a:pt x="10634" y="17107"/>
                </a:lnTo>
                <a:lnTo>
                  <a:pt x="10634" y="16936"/>
                </a:lnTo>
                <a:lnTo>
                  <a:pt x="10585" y="16742"/>
                </a:lnTo>
                <a:lnTo>
                  <a:pt x="10512" y="16596"/>
                </a:lnTo>
                <a:lnTo>
                  <a:pt x="10391" y="16474"/>
                </a:lnTo>
                <a:lnTo>
                  <a:pt x="10488" y="16255"/>
                </a:lnTo>
                <a:lnTo>
                  <a:pt x="10537" y="16036"/>
                </a:lnTo>
                <a:lnTo>
                  <a:pt x="10537" y="15817"/>
                </a:lnTo>
                <a:lnTo>
                  <a:pt x="10488" y="15574"/>
                </a:lnTo>
                <a:lnTo>
                  <a:pt x="10415" y="15476"/>
                </a:lnTo>
                <a:lnTo>
                  <a:pt x="10342" y="15379"/>
                </a:lnTo>
                <a:lnTo>
                  <a:pt x="10342" y="15306"/>
                </a:lnTo>
                <a:lnTo>
                  <a:pt x="10415" y="14965"/>
                </a:lnTo>
                <a:lnTo>
                  <a:pt x="10464" y="14625"/>
                </a:lnTo>
                <a:lnTo>
                  <a:pt x="10512" y="14284"/>
                </a:lnTo>
                <a:lnTo>
                  <a:pt x="10585" y="13943"/>
                </a:lnTo>
                <a:lnTo>
                  <a:pt x="10658" y="13700"/>
                </a:lnTo>
                <a:lnTo>
                  <a:pt x="10756" y="13457"/>
                </a:lnTo>
                <a:lnTo>
                  <a:pt x="10999" y="12994"/>
                </a:lnTo>
                <a:lnTo>
                  <a:pt x="11023" y="12970"/>
                </a:lnTo>
                <a:lnTo>
                  <a:pt x="11023" y="12946"/>
                </a:lnTo>
                <a:lnTo>
                  <a:pt x="11340" y="12459"/>
                </a:lnTo>
                <a:lnTo>
                  <a:pt x="11632" y="11972"/>
                </a:lnTo>
                <a:lnTo>
                  <a:pt x="12191" y="11194"/>
                </a:lnTo>
                <a:lnTo>
                  <a:pt x="12483" y="10780"/>
                </a:lnTo>
                <a:lnTo>
                  <a:pt x="12751" y="10367"/>
                </a:lnTo>
                <a:lnTo>
                  <a:pt x="12994" y="9953"/>
                </a:lnTo>
                <a:lnTo>
                  <a:pt x="13213" y="9515"/>
                </a:lnTo>
                <a:lnTo>
                  <a:pt x="13384" y="9053"/>
                </a:lnTo>
                <a:lnTo>
                  <a:pt x="13457" y="8809"/>
                </a:lnTo>
                <a:lnTo>
                  <a:pt x="13505" y="8590"/>
                </a:lnTo>
                <a:lnTo>
                  <a:pt x="13554" y="8152"/>
                </a:lnTo>
                <a:lnTo>
                  <a:pt x="13554" y="7714"/>
                </a:lnTo>
                <a:lnTo>
                  <a:pt x="13505" y="7276"/>
                </a:lnTo>
                <a:lnTo>
                  <a:pt x="13432" y="6838"/>
                </a:lnTo>
                <a:lnTo>
                  <a:pt x="13335" y="6400"/>
                </a:lnTo>
                <a:lnTo>
                  <a:pt x="13213" y="5962"/>
                </a:lnTo>
                <a:lnTo>
                  <a:pt x="12946" y="5135"/>
                </a:lnTo>
                <a:lnTo>
                  <a:pt x="12800" y="4770"/>
                </a:lnTo>
                <a:lnTo>
                  <a:pt x="12605" y="4429"/>
                </a:lnTo>
                <a:lnTo>
                  <a:pt x="12386" y="4113"/>
                </a:lnTo>
                <a:lnTo>
                  <a:pt x="12143" y="3797"/>
                </a:lnTo>
                <a:lnTo>
                  <a:pt x="12143" y="3773"/>
                </a:lnTo>
                <a:lnTo>
                  <a:pt x="12094" y="3675"/>
                </a:lnTo>
                <a:lnTo>
                  <a:pt x="12021" y="3602"/>
                </a:lnTo>
                <a:lnTo>
                  <a:pt x="11948" y="3554"/>
                </a:lnTo>
                <a:lnTo>
                  <a:pt x="11851" y="3505"/>
                </a:lnTo>
                <a:lnTo>
                  <a:pt x="11607" y="3286"/>
                </a:lnTo>
                <a:lnTo>
                  <a:pt x="11340" y="3091"/>
                </a:lnTo>
                <a:lnTo>
                  <a:pt x="11072" y="2897"/>
                </a:lnTo>
                <a:lnTo>
                  <a:pt x="10804" y="2726"/>
                </a:lnTo>
                <a:lnTo>
                  <a:pt x="10464" y="2556"/>
                </a:lnTo>
                <a:lnTo>
                  <a:pt x="10099" y="2386"/>
                </a:lnTo>
                <a:lnTo>
                  <a:pt x="9709" y="2264"/>
                </a:lnTo>
                <a:lnTo>
                  <a:pt x="9320" y="2191"/>
                </a:lnTo>
                <a:lnTo>
                  <a:pt x="8931" y="2142"/>
                </a:lnTo>
                <a:lnTo>
                  <a:pt x="8517" y="2094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07478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A260A5F-2807-F84E-A3F4-45AF866C4F7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4330" y="1896750"/>
            <a:ext cx="1407408" cy="135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B390590-FA9D-5E4C-A231-86CB38EC70F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37091" y="1252661"/>
            <a:ext cx="4693745" cy="3539312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B68B40E5-52CF-EB40-9419-8E2855523D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Rectangle Tetradic</a:t>
            </a:r>
          </a:p>
        </p:txBody>
      </p:sp>
      <p:sp>
        <p:nvSpPr>
          <p:cNvPr id="6" name="Google Shape;372;p36">
            <a:extLst>
              <a:ext uri="{FF2B5EF4-FFF2-40B4-BE49-F238E27FC236}">
                <a16:creationId xmlns:a16="http://schemas.microsoft.com/office/drawing/2014/main" id="{61C9882E-D37F-CB40-B290-84504A24C1E4}"/>
              </a:ext>
            </a:extLst>
          </p:cNvPr>
          <p:cNvSpPr/>
          <p:nvPr/>
        </p:nvSpPr>
        <p:spPr>
          <a:xfrm>
            <a:off x="8413531" y="348358"/>
            <a:ext cx="440797" cy="445172"/>
          </a:xfrm>
          <a:custGeom>
            <a:avLst/>
            <a:gdLst/>
            <a:ahLst/>
            <a:cxnLst/>
            <a:rect l="l" t="t" r="r" b="b"/>
            <a:pathLst>
              <a:path w="17228" h="17399" extrusionOk="0">
                <a:moveTo>
                  <a:pt x="14162" y="439"/>
                </a:moveTo>
                <a:lnTo>
                  <a:pt x="14478" y="512"/>
                </a:lnTo>
                <a:lnTo>
                  <a:pt x="14794" y="609"/>
                </a:lnTo>
                <a:lnTo>
                  <a:pt x="15111" y="755"/>
                </a:lnTo>
                <a:lnTo>
                  <a:pt x="15403" y="925"/>
                </a:lnTo>
                <a:lnTo>
                  <a:pt x="15670" y="1120"/>
                </a:lnTo>
                <a:lnTo>
                  <a:pt x="15914" y="1315"/>
                </a:lnTo>
                <a:lnTo>
                  <a:pt x="16108" y="1534"/>
                </a:lnTo>
                <a:lnTo>
                  <a:pt x="15987" y="1558"/>
                </a:lnTo>
                <a:lnTo>
                  <a:pt x="15889" y="1607"/>
                </a:lnTo>
                <a:lnTo>
                  <a:pt x="15816" y="1655"/>
                </a:lnTo>
                <a:lnTo>
                  <a:pt x="15792" y="1680"/>
                </a:lnTo>
                <a:lnTo>
                  <a:pt x="15768" y="1728"/>
                </a:lnTo>
                <a:lnTo>
                  <a:pt x="15768" y="1777"/>
                </a:lnTo>
                <a:lnTo>
                  <a:pt x="15792" y="1826"/>
                </a:lnTo>
                <a:lnTo>
                  <a:pt x="15865" y="1850"/>
                </a:lnTo>
                <a:lnTo>
                  <a:pt x="15938" y="1874"/>
                </a:lnTo>
                <a:lnTo>
                  <a:pt x="16230" y="1874"/>
                </a:lnTo>
                <a:lnTo>
                  <a:pt x="16352" y="1850"/>
                </a:lnTo>
                <a:lnTo>
                  <a:pt x="16546" y="2166"/>
                </a:lnTo>
                <a:lnTo>
                  <a:pt x="16254" y="2142"/>
                </a:lnTo>
                <a:lnTo>
                  <a:pt x="16011" y="2142"/>
                </a:lnTo>
                <a:lnTo>
                  <a:pt x="15987" y="2166"/>
                </a:lnTo>
                <a:lnTo>
                  <a:pt x="15987" y="2191"/>
                </a:lnTo>
                <a:lnTo>
                  <a:pt x="16133" y="2312"/>
                </a:lnTo>
                <a:lnTo>
                  <a:pt x="16303" y="2410"/>
                </a:lnTo>
                <a:lnTo>
                  <a:pt x="16473" y="2458"/>
                </a:lnTo>
                <a:lnTo>
                  <a:pt x="16668" y="2507"/>
                </a:lnTo>
                <a:lnTo>
                  <a:pt x="16717" y="2750"/>
                </a:lnTo>
                <a:lnTo>
                  <a:pt x="16741" y="2994"/>
                </a:lnTo>
                <a:lnTo>
                  <a:pt x="16522" y="2872"/>
                </a:lnTo>
                <a:lnTo>
                  <a:pt x="16352" y="2799"/>
                </a:lnTo>
                <a:lnTo>
                  <a:pt x="16181" y="2702"/>
                </a:lnTo>
                <a:lnTo>
                  <a:pt x="16011" y="2653"/>
                </a:lnTo>
                <a:lnTo>
                  <a:pt x="15792" y="2653"/>
                </a:lnTo>
                <a:lnTo>
                  <a:pt x="15768" y="2677"/>
                </a:lnTo>
                <a:lnTo>
                  <a:pt x="15768" y="2702"/>
                </a:lnTo>
                <a:lnTo>
                  <a:pt x="15768" y="2726"/>
                </a:lnTo>
                <a:lnTo>
                  <a:pt x="15889" y="2872"/>
                </a:lnTo>
                <a:lnTo>
                  <a:pt x="16035" y="2994"/>
                </a:lnTo>
                <a:lnTo>
                  <a:pt x="16327" y="3213"/>
                </a:lnTo>
                <a:lnTo>
                  <a:pt x="16522" y="3334"/>
                </a:lnTo>
                <a:lnTo>
                  <a:pt x="16619" y="3407"/>
                </a:lnTo>
                <a:lnTo>
                  <a:pt x="16717" y="3456"/>
                </a:lnTo>
                <a:lnTo>
                  <a:pt x="16692" y="3651"/>
                </a:lnTo>
                <a:lnTo>
                  <a:pt x="16619" y="3845"/>
                </a:lnTo>
                <a:lnTo>
                  <a:pt x="16400" y="3602"/>
                </a:lnTo>
                <a:lnTo>
                  <a:pt x="16133" y="3407"/>
                </a:lnTo>
                <a:lnTo>
                  <a:pt x="15987" y="3310"/>
                </a:lnTo>
                <a:lnTo>
                  <a:pt x="15841" y="3237"/>
                </a:lnTo>
                <a:lnTo>
                  <a:pt x="15695" y="3188"/>
                </a:lnTo>
                <a:lnTo>
                  <a:pt x="15524" y="3164"/>
                </a:lnTo>
                <a:lnTo>
                  <a:pt x="15476" y="3188"/>
                </a:lnTo>
                <a:lnTo>
                  <a:pt x="15476" y="3213"/>
                </a:lnTo>
                <a:lnTo>
                  <a:pt x="15476" y="3237"/>
                </a:lnTo>
                <a:lnTo>
                  <a:pt x="15500" y="3261"/>
                </a:lnTo>
                <a:lnTo>
                  <a:pt x="15597" y="3359"/>
                </a:lnTo>
                <a:lnTo>
                  <a:pt x="15695" y="3432"/>
                </a:lnTo>
                <a:lnTo>
                  <a:pt x="15987" y="3699"/>
                </a:lnTo>
                <a:lnTo>
                  <a:pt x="16230" y="3918"/>
                </a:lnTo>
                <a:lnTo>
                  <a:pt x="16449" y="4162"/>
                </a:lnTo>
                <a:lnTo>
                  <a:pt x="16473" y="4186"/>
                </a:lnTo>
                <a:lnTo>
                  <a:pt x="16254" y="4526"/>
                </a:lnTo>
                <a:lnTo>
                  <a:pt x="16206" y="4453"/>
                </a:lnTo>
                <a:lnTo>
                  <a:pt x="16133" y="4380"/>
                </a:lnTo>
                <a:lnTo>
                  <a:pt x="15962" y="4259"/>
                </a:lnTo>
                <a:lnTo>
                  <a:pt x="15646" y="4040"/>
                </a:lnTo>
                <a:lnTo>
                  <a:pt x="15403" y="3821"/>
                </a:lnTo>
                <a:lnTo>
                  <a:pt x="15159" y="3626"/>
                </a:lnTo>
                <a:lnTo>
                  <a:pt x="15111" y="3626"/>
                </a:lnTo>
                <a:lnTo>
                  <a:pt x="15062" y="3651"/>
                </a:lnTo>
                <a:lnTo>
                  <a:pt x="15013" y="3724"/>
                </a:lnTo>
                <a:lnTo>
                  <a:pt x="15013" y="3821"/>
                </a:lnTo>
                <a:lnTo>
                  <a:pt x="15013" y="3894"/>
                </a:lnTo>
                <a:lnTo>
                  <a:pt x="15038" y="3991"/>
                </a:lnTo>
                <a:lnTo>
                  <a:pt x="15135" y="4137"/>
                </a:lnTo>
                <a:lnTo>
                  <a:pt x="15257" y="4283"/>
                </a:lnTo>
                <a:lnTo>
                  <a:pt x="15427" y="4453"/>
                </a:lnTo>
                <a:lnTo>
                  <a:pt x="15622" y="4599"/>
                </a:lnTo>
                <a:lnTo>
                  <a:pt x="15816" y="4745"/>
                </a:lnTo>
                <a:lnTo>
                  <a:pt x="15914" y="4818"/>
                </a:lnTo>
                <a:lnTo>
                  <a:pt x="16011" y="4843"/>
                </a:lnTo>
                <a:lnTo>
                  <a:pt x="15792" y="5135"/>
                </a:lnTo>
                <a:lnTo>
                  <a:pt x="14867" y="4162"/>
                </a:lnTo>
                <a:lnTo>
                  <a:pt x="13967" y="3213"/>
                </a:lnTo>
                <a:lnTo>
                  <a:pt x="13505" y="2750"/>
                </a:lnTo>
                <a:lnTo>
                  <a:pt x="13018" y="2288"/>
                </a:lnTo>
                <a:lnTo>
                  <a:pt x="12531" y="1850"/>
                </a:lnTo>
                <a:lnTo>
                  <a:pt x="12021" y="1461"/>
                </a:lnTo>
                <a:lnTo>
                  <a:pt x="12021" y="1388"/>
                </a:lnTo>
                <a:lnTo>
                  <a:pt x="12118" y="1315"/>
                </a:lnTo>
                <a:lnTo>
                  <a:pt x="12215" y="1242"/>
                </a:lnTo>
                <a:lnTo>
                  <a:pt x="12385" y="1047"/>
                </a:lnTo>
                <a:lnTo>
                  <a:pt x="12629" y="852"/>
                </a:lnTo>
                <a:lnTo>
                  <a:pt x="12921" y="682"/>
                </a:lnTo>
                <a:lnTo>
                  <a:pt x="13213" y="560"/>
                </a:lnTo>
                <a:lnTo>
                  <a:pt x="13505" y="463"/>
                </a:lnTo>
                <a:lnTo>
                  <a:pt x="13675" y="439"/>
                </a:lnTo>
                <a:close/>
                <a:moveTo>
                  <a:pt x="11753" y="1704"/>
                </a:moveTo>
                <a:lnTo>
                  <a:pt x="11826" y="1850"/>
                </a:lnTo>
                <a:lnTo>
                  <a:pt x="11948" y="1972"/>
                </a:lnTo>
                <a:lnTo>
                  <a:pt x="12093" y="2069"/>
                </a:lnTo>
                <a:lnTo>
                  <a:pt x="12385" y="2288"/>
                </a:lnTo>
                <a:lnTo>
                  <a:pt x="12677" y="2531"/>
                </a:lnTo>
                <a:lnTo>
                  <a:pt x="12945" y="2823"/>
                </a:lnTo>
                <a:lnTo>
                  <a:pt x="13480" y="3383"/>
                </a:lnTo>
                <a:lnTo>
                  <a:pt x="14478" y="4453"/>
                </a:lnTo>
                <a:lnTo>
                  <a:pt x="15500" y="5500"/>
                </a:lnTo>
                <a:lnTo>
                  <a:pt x="15111" y="5962"/>
                </a:lnTo>
                <a:lnTo>
                  <a:pt x="14600" y="5500"/>
                </a:lnTo>
                <a:lnTo>
                  <a:pt x="14113" y="5013"/>
                </a:lnTo>
                <a:lnTo>
                  <a:pt x="13213" y="4016"/>
                </a:lnTo>
                <a:lnTo>
                  <a:pt x="12750" y="3529"/>
                </a:lnTo>
                <a:lnTo>
                  <a:pt x="12264" y="3018"/>
                </a:lnTo>
                <a:lnTo>
                  <a:pt x="11777" y="2556"/>
                </a:lnTo>
                <a:lnTo>
                  <a:pt x="11266" y="2093"/>
                </a:lnTo>
                <a:lnTo>
                  <a:pt x="11753" y="1704"/>
                </a:lnTo>
                <a:close/>
                <a:moveTo>
                  <a:pt x="13724" y="5232"/>
                </a:moveTo>
                <a:lnTo>
                  <a:pt x="14235" y="5767"/>
                </a:lnTo>
                <a:lnTo>
                  <a:pt x="14794" y="6278"/>
                </a:lnTo>
                <a:lnTo>
                  <a:pt x="14575" y="6497"/>
                </a:lnTo>
                <a:lnTo>
                  <a:pt x="14259" y="6278"/>
                </a:lnTo>
                <a:lnTo>
                  <a:pt x="13967" y="6035"/>
                </a:lnTo>
                <a:lnTo>
                  <a:pt x="13699" y="5792"/>
                </a:lnTo>
                <a:lnTo>
                  <a:pt x="13432" y="5573"/>
                </a:lnTo>
                <a:lnTo>
                  <a:pt x="13724" y="5232"/>
                </a:lnTo>
                <a:close/>
                <a:moveTo>
                  <a:pt x="13261" y="5767"/>
                </a:moveTo>
                <a:lnTo>
                  <a:pt x="13359" y="5913"/>
                </a:lnTo>
                <a:lnTo>
                  <a:pt x="13456" y="6059"/>
                </a:lnTo>
                <a:lnTo>
                  <a:pt x="13724" y="6303"/>
                </a:lnTo>
                <a:lnTo>
                  <a:pt x="13991" y="6546"/>
                </a:lnTo>
                <a:lnTo>
                  <a:pt x="14137" y="6668"/>
                </a:lnTo>
                <a:lnTo>
                  <a:pt x="14308" y="6765"/>
                </a:lnTo>
                <a:lnTo>
                  <a:pt x="14235" y="6814"/>
                </a:lnTo>
                <a:lnTo>
                  <a:pt x="14137" y="6692"/>
                </a:lnTo>
                <a:lnTo>
                  <a:pt x="13991" y="6595"/>
                </a:lnTo>
                <a:lnTo>
                  <a:pt x="13699" y="6400"/>
                </a:lnTo>
                <a:lnTo>
                  <a:pt x="13359" y="6230"/>
                </a:lnTo>
                <a:lnTo>
                  <a:pt x="13188" y="6132"/>
                </a:lnTo>
                <a:lnTo>
                  <a:pt x="13042" y="6011"/>
                </a:lnTo>
                <a:lnTo>
                  <a:pt x="13261" y="5767"/>
                </a:lnTo>
                <a:close/>
                <a:moveTo>
                  <a:pt x="13018" y="6059"/>
                </a:moveTo>
                <a:lnTo>
                  <a:pt x="13188" y="6303"/>
                </a:lnTo>
                <a:lnTo>
                  <a:pt x="13286" y="6424"/>
                </a:lnTo>
                <a:lnTo>
                  <a:pt x="13407" y="6522"/>
                </a:lnTo>
                <a:lnTo>
                  <a:pt x="14040" y="7008"/>
                </a:lnTo>
                <a:lnTo>
                  <a:pt x="13699" y="7349"/>
                </a:lnTo>
                <a:lnTo>
                  <a:pt x="13675" y="7325"/>
                </a:lnTo>
                <a:lnTo>
                  <a:pt x="13505" y="7227"/>
                </a:lnTo>
                <a:lnTo>
                  <a:pt x="13334" y="7106"/>
                </a:lnTo>
                <a:lnTo>
                  <a:pt x="13018" y="6838"/>
                </a:lnTo>
                <a:lnTo>
                  <a:pt x="12799" y="6668"/>
                </a:lnTo>
                <a:lnTo>
                  <a:pt x="12702" y="6595"/>
                </a:lnTo>
                <a:lnTo>
                  <a:pt x="12580" y="6546"/>
                </a:lnTo>
                <a:lnTo>
                  <a:pt x="12799" y="6303"/>
                </a:lnTo>
                <a:lnTo>
                  <a:pt x="13018" y="6059"/>
                </a:lnTo>
                <a:close/>
                <a:moveTo>
                  <a:pt x="12385" y="6716"/>
                </a:moveTo>
                <a:lnTo>
                  <a:pt x="12483" y="6838"/>
                </a:lnTo>
                <a:lnTo>
                  <a:pt x="12580" y="6935"/>
                </a:lnTo>
                <a:lnTo>
                  <a:pt x="12799" y="7130"/>
                </a:lnTo>
                <a:lnTo>
                  <a:pt x="13091" y="7398"/>
                </a:lnTo>
                <a:lnTo>
                  <a:pt x="13407" y="7617"/>
                </a:lnTo>
                <a:lnTo>
                  <a:pt x="13018" y="8006"/>
                </a:lnTo>
                <a:lnTo>
                  <a:pt x="12921" y="8079"/>
                </a:lnTo>
                <a:lnTo>
                  <a:pt x="12823" y="7909"/>
                </a:lnTo>
                <a:lnTo>
                  <a:pt x="12653" y="7763"/>
                </a:lnTo>
                <a:lnTo>
                  <a:pt x="12312" y="7495"/>
                </a:lnTo>
                <a:lnTo>
                  <a:pt x="12093" y="7325"/>
                </a:lnTo>
                <a:lnTo>
                  <a:pt x="11972" y="7252"/>
                </a:lnTo>
                <a:lnTo>
                  <a:pt x="11850" y="7179"/>
                </a:lnTo>
                <a:lnTo>
                  <a:pt x="12385" y="6716"/>
                </a:lnTo>
                <a:close/>
                <a:moveTo>
                  <a:pt x="11631" y="7373"/>
                </a:moveTo>
                <a:lnTo>
                  <a:pt x="11729" y="7471"/>
                </a:lnTo>
                <a:lnTo>
                  <a:pt x="11850" y="7568"/>
                </a:lnTo>
                <a:lnTo>
                  <a:pt x="12093" y="7738"/>
                </a:lnTo>
                <a:lnTo>
                  <a:pt x="12434" y="8055"/>
                </a:lnTo>
                <a:lnTo>
                  <a:pt x="12556" y="8201"/>
                </a:lnTo>
                <a:lnTo>
                  <a:pt x="12702" y="8322"/>
                </a:lnTo>
                <a:lnTo>
                  <a:pt x="11948" y="9150"/>
                </a:lnTo>
                <a:lnTo>
                  <a:pt x="11680" y="8906"/>
                </a:lnTo>
                <a:lnTo>
                  <a:pt x="11364" y="8687"/>
                </a:lnTo>
                <a:lnTo>
                  <a:pt x="11072" y="8444"/>
                </a:lnTo>
                <a:lnTo>
                  <a:pt x="10780" y="8201"/>
                </a:lnTo>
                <a:lnTo>
                  <a:pt x="11096" y="7860"/>
                </a:lnTo>
                <a:lnTo>
                  <a:pt x="11193" y="7957"/>
                </a:lnTo>
                <a:lnTo>
                  <a:pt x="11291" y="8030"/>
                </a:lnTo>
                <a:lnTo>
                  <a:pt x="11461" y="8176"/>
                </a:lnTo>
                <a:lnTo>
                  <a:pt x="11777" y="8493"/>
                </a:lnTo>
                <a:lnTo>
                  <a:pt x="11972" y="8614"/>
                </a:lnTo>
                <a:lnTo>
                  <a:pt x="12166" y="8736"/>
                </a:lnTo>
                <a:lnTo>
                  <a:pt x="12288" y="8736"/>
                </a:lnTo>
                <a:lnTo>
                  <a:pt x="12337" y="8712"/>
                </a:lnTo>
                <a:lnTo>
                  <a:pt x="12361" y="8639"/>
                </a:lnTo>
                <a:lnTo>
                  <a:pt x="12361" y="8566"/>
                </a:lnTo>
                <a:lnTo>
                  <a:pt x="12337" y="8493"/>
                </a:lnTo>
                <a:lnTo>
                  <a:pt x="12118" y="8322"/>
                </a:lnTo>
                <a:lnTo>
                  <a:pt x="11899" y="8152"/>
                </a:lnTo>
                <a:lnTo>
                  <a:pt x="11461" y="7811"/>
                </a:lnTo>
                <a:lnTo>
                  <a:pt x="11291" y="7690"/>
                </a:lnTo>
                <a:lnTo>
                  <a:pt x="11631" y="7373"/>
                </a:lnTo>
                <a:close/>
                <a:moveTo>
                  <a:pt x="10634" y="8371"/>
                </a:moveTo>
                <a:lnTo>
                  <a:pt x="10731" y="8541"/>
                </a:lnTo>
                <a:lnTo>
                  <a:pt x="10853" y="8687"/>
                </a:lnTo>
                <a:lnTo>
                  <a:pt x="10974" y="8809"/>
                </a:lnTo>
                <a:lnTo>
                  <a:pt x="11145" y="8931"/>
                </a:lnTo>
                <a:lnTo>
                  <a:pt x="11461" y="9150"/>
                </a:lnTo>
                <a:lnTo>
                  <a:pt x="11753" y="9369"/>
                </a:lnTo>
                <a:lnTo>
                  <a:pt x="11461" y="9685"/>
                </a:lnTo>
                <a:lnTo>
                  <a:pt x="11145" y="9442"/>
                </a:lnTo>
                <a:lnTo>
                  <a:pt x="10828" y="9198"/>
                </a:lnTo>
                <a:lnTo>
                  <a:pt x="10585" y="8955"/>
                </a:lnTo>
                <a:lnTo>
                  <a:pt x="10463" y="8833"/>
                </a:lnTo>
                <a:lnTo>
                  <a:pt x="10317" y="8736"/>
                </a:lnTo>
                <a:lnTo>
                  <a:pt x="10634" y="8371"/>
                </a:lnTo>
                <a:close/>
                <a:moveTo>
                  <a:pt x="10196" y="8931"/>
                </a:moveTo>
                <a:lnTo>
                  <a:pt x="10269" y="9052"/>
                </a:lnTo>
                <a:lnTo>
                  <a:pt x="10366" y="9198"/>
                </a:lnTo>
                <a:lnTo>
                  <a:pt x="10609" y="9417"/>
                </a:lnTo>
                <a:lnTo>
                  <a:pt x="10901" y="9709"/>
                </a:lnTo>
                <a:lnTo>
                  <a:pt x="11072" y="9831"/>
                </a:lnTo>
                <a:lnTo>
                  <a:pt x="11242" y="9953"/>
                </a:lnTo>
                <a:lnTo>
                  <a:pt x="10415" y="10853"/>
                </a:lnTo>
                <a:lnTo>
                  <a:pt x="10317" y="10707"/>
                </a:lnTo>
                <a:lnTo>
                  <a:pt x="10196" y="10585"/>
                </a:lnTo>
                <a:lnTo>
                  <a:pt x="9904" y="10366"/>
                </a:lnTo>
                <a:lnTo>
                  <a:pt x="9636" y="10172"/>
                </a:lnTo>
                <a:lnTo>
                  <a:pt x="9466" y="10074"/>
                </a:lnTo>
                <a:lnTo>
                  <a:pt x="9320" y="10001"/>
                </a:lnTo>
                <a:lnTo>
                  <a:pt x="9563" y="9709"/>
                </a:lnTo>
                <a:lnTo>
                  <a:pt x="9782" y="9880"/>
                </a:lnTo>
                <a:lnTo>
                  <a:pt x="10001" y="10026"/>
                </a:lnTo>
                <a:lnTo>
                  <a:pt x="10244" y="10245"/>
                </a:lnTo>
                <a:lnTo>
                  <a:pt x="10390" y="10366"/>
                </a:lnTo>
                <a:lnTo>
                  <a:pt x="10536" y="10464"/>
                </a:lnTo>
                <a:lnTo>
                  <a:pt x="10609" y="10488"/>
                </a:lnTo>
                <a:lnTo>
                  <a:pt x="10658" y="10464"/>
                </a:lnTo>
                <a:lnTo>
                  <a:pt x="10731" y="10439"/>
                </a:lnTo>
                <a:lnTo>
                  <a:pt x="10780" y="10391"/>
                </a:lnTo>
                <a:lnTo>
                  <a:pt x="10804" y="10342"/>
                </a:lnTo>
                <a:lnTo>
                  <a:pt x="10828" y="10269"/>
                </a:lnTo>
                <a:lnTo>
                  <a:pt x="10804" y="10220"/>
                </a:lnTo>
                <a:lnTo>
                  <a:pt x="10755" y="10147"/>
                </a:lnTo>
                <a:lnTo>
                  <a:pt x="10220" y="9734"/>
                </a:lnTo>
                <a:lnTo>
                  <a:pt x="10001" y="9563"/>
                </a:lnTo>
                <a:lnTo>
                  <a:pt x="9904" y="9490"/>
                </a:lnTo>
                <a:lnTo>
                  <a:pt x="9782" y="9442"/>
                </a:lnTo>
                <a:lnTo>
                  <a:pt x="10196" y="8931"/>
                </a:lnTo>
                <a:close/>
                <a:moveTo>
                  <a:pt x="9125" y="10245"/>
                </a:moveTo>
                <a:lnTo>
                  <a:pt x="9247" y="10342"/>
                </a:lnTo>
                <a:lnTo>
                  <a:pt x="9368" y="10415"/>
                </a:lnTo>
                <a:lnTo>
                  <a:pt x="9612" y="10585"/>
                </a:lnTo>
                <a:lnTo>
                  <a:pt x="9904" y="10829"/>
                </a:lnTo>
                <a:lnTo>
                  <a:pt x="10050" y="10950"/>
                </a:lnTo>
                <a:lnTo>
                  <a:pt x="10220" y="11048"/>
                </a:lnTo>
                <a:lnTo>
                  <a:pt x="9685" y="11583"/>
                </a:lnTo>
                <a:lnTo>
                  <a:pt x="9685" y="11534"/>
                </a:lnTo>
                <a:lnTo>
                  <a:pt x="9660" y="11437"/>
                </a:lnTo>
                <a:lnTo>
                  <a:pt x="9587" y="11364"/>
                </a:lnTo>
                <a:lnTo>
                  <a:pt x="9417" y="11218"/>
                </a:lnTo>
                <a:lnTo>
                  <a:pt x="9222" y="11023"/>
                </a:lnTo>
                <a:lnTo>
                  <a:pt x="9028" y="10853"/>
                </a:lnTo>
                <a:lnTo>
                  <a:pt x="8906" y="10756"/>
                </a:lnTo>
                <a:lnTo>
                  <a:pt x="8736" y="10683"/>
                </a:lnTo>
                <a:lnTo>
                  <a:pt x="8833" y="10585"/>
                </a:lnTo>
                <a:lnTo>
                  <a:pt x="9125" y="10245"/>
                </a:lnTo>
                <a:close/>
                <a:moveTo>
                  <a:pt x="8468" y="10926"/>
                </a:moveTo>
                <a:lnTo>
                  <a:pt x="8687" y="11096"/>
                </a:lnTo>
                <a:lnTo>
                  <a:pt x="8930" y="11291"/>
                </a:lnTo>
                <a:lnTo>
                  <a:pt x="9052" y="11437"/>
                </a:lnTo>
                <a:lnTo>
                  <a:pt x="9198" y="11583"/>
                </a:lnTo>
                <a:lnTo>
                  <a:pt x="9271" y="11656"/>
                </a:lnTo>
                <a:lnTo>
                  <a:pt x="9344" y="11705"/>
                </a:lnTo>
                <a:lnTo>
                  <a:pt x="9441" y="11753"/>
                </a:lnTo>
                <a:lnTo>
                  <a:pt x="9539" y="11753"/>
                </a:lnTo>
                <a:lnTo>
                  <a:pt x="8468" y="12824"/>
                </a:lnTo>
                <a:lnTo>
                  <a:pt x="8152" y="12532"/>
                </a:lnTo>
                <a:lnTo>
                  <a:pt x="7811" y="12240"/>
                </a:lnTo>
                <a:lnTo>
                  <a:pt x="7470" y="11899"/>
                </a:lnTo>
                <a:lnTo>
                  <a:pt x="7349" y="11826"/>
                </a:lnTo>
                <a:lnTo>
                  <a:pt x="7738" y="11534"/>
                </a:lnTo>
                <a:lnTo>
                  <a:pt x="7860" y="11705"/>
                </a:lnTo>
                <a:lnTo>
                  <a:pt x="8006" y="11875"/>
                </a:lnTo>
                <a:lnTo>
                  <a:pt x="8371" y="12264"/>
                </a:lnTo>
                <a:lnTo>
                  <a:pt x="8517" y="12434"/>
                </a:lnTo>
                <a:lnTo>
                  <a:pt x="8590" y="12483"/>
                </a:lnTo>
                <a:lnTo>
                  <a:pt x="8687" y="12507"/>
                </a:lnTo>
                <a:lnTo>
                  <a:pt x="8736" y="12507"/>
                </a:lnTo>
                <a:lnTo>
                  <a:pt x="8809" y="12483"/>
                </a:lnTo>
                <a:lnTo>
                  <a:pt x="8833" y="12434"/>
                </a:lnTo>
                <a:lnTo>
                  <a:pt x="8857" y="12386"/>
                </a:lnTo>
                <a:lnTo>
                  <a:pt x="8857" y="12289"/>
                </a:lnTo>
                <a:lnTo>
                  <a:pt x="8809" y="12191"/>
                </a:lnTo>
                <a:lnTo>
                  <a:pt x="8760" y="12094"/>
                </a:lnTo>
                <a:lnTo>
                  <a:pt x="8663" y="11997"/>
                </a:lnTo>
                <a:lnTo>
                  <a:pt x="8492" y="11826"/>
                </a:lnTo>
                <a:lnTo>
                  <a:pt x="8322" y="11680"/>
                </a:lnTo>
                <a:lnTo>
                  <a:pt x="8152" y="11510"/>
                </a:lnTo>
                <a:lnTo>
                  <a:pt x="7957" y="11364"/>
                </a:lnTo>
                <a:lnTo>
                  <a:pt x="8468" y="10926"/>
                </a:lnTo>
                <a:close/>
                <a:moveTo>
                  <a:pt x="11047" y="2312"/>
                </a:moveTo>
                <a:lnTo>
                  <a:pt x="11120" y="2434"/>
                </a:lnTo>
                <a:lnTo>
                  <a:pt x="11218" y="2531"/>
                </a:lnTo>
                <a:lnTo>
                  <a:pt x="11437" y="2750"/>
                </a:lnTo>
                <a:lnTo>
                  <a:pt x="11850" y="3213"/>
                </a:lnTo>
                <a:lnTo>
                  <a:pt x="11826" y="3213"/>
                </a:lnTo>
                <a:lnTo>
                  <a:pt x="11193" y="3748"/>
                </a:lnTo>
                <a:lnTo>
                  <a:pt x="10609" y="4283"/>
                </a:lnTo>
                <a:lnTo>
                  <a:pt x="10025" y="4867"/>
                </a:lnTo>
                <a:lnTo>
                  <a:pt x="9490" y="5500"/>
                </a:lnTo>
                <a:lnTo>
                  <a:pt x="9174" y="5865"/>
                </a:lnTo>
                <a:lnTo>
                  <a:pt x="8857" y="6254"/>
                </a:lnTo>
                <a:lnTo>
                  <a:pt x="8517" y="6595"/>
                </a:lnTo>
                <a:lnTo>
                  <a:pt x="8176" y="6935"/>
                </a:lnTo>
                <a:lnTo>
                  <a:pt x="7373" y="7617"/>
                </a:lnTo>
                <a:lnTo>
                  <a:pt x="6984" y="7933"/>
                </a:lnTo>
                <a:lnTo>
                  <a:pt x="6594" y="8274"/>
                </a:lnTo>
                <a:lnTo>
                  <a:pt x="6229" y="8639"/>
                </a:lnTo>
                <a:lnTo>
                  <a:pt x="5864" y="9004"/>
                </a:lnTo>
                <a:lnTo>
                  <a:pt x="5183" y="9782"/>
                </a:lnTo>
                <a:lnTo>
                  <a:pt x="4502" y="10537"/>
                </a:lnTo>
                <a:lnTo>
                  <a:pt x="4137" y="10902"/>
                </a:lnTo>
                <a:lnTo>
                  <a:pt x="3772" y="11242"/>
                </a:lnTo>
                <a:lnTo>
                  <a:pt x="3115" y="11802"/>
                </a:lnTo>
                <a:lnTo>
                  <a:pt x="2799" y="12118"/>
                </a:lnTo>
                <a:lnTo>
                  <a:pt x="2507" y="12434"/>
                </a:lnTo>
                <a:lnTo>
                  <a:pt x="2263" y="12702"/>
                </a:lnTo>
                <a:lnTo>
                  <a:pt x="2166" y="12848"/>
                </a:lnTo>
                <a:lnTo>
                  <a:pt x="2069" y="13018"/>
                </a:lnTo>
                <a:lnTo>
                  <a:pt x="1850" y="12824"/>
                </a:lnTo>
                <a:lnTo>
                  <a:pt x="1460" y="12459"/>
                </a:lnTo>
                <a:lnTo>
                  <a:pt x="1266" y="12264"/>
                </a:lnTo>
                <a:lnTo>
                  <a:pt x="1047" y="12118"/>
                </a:lnTo>
                <a:lnTo>
                  <a:pt x="1047" y="12070"/>
                </a:lnTo>
                <a:lnTo>
                  <a:pt x="1193" y="11997"/>
                </a:lnTo>
                <a:lnTo>
                  <a:pt x="1339" y="11924"/>
                </a:lnTo>
                <a:lnTo>
                  <a:pt x="1460" y="11826"/>
                </a:lnTo>
                <a:lnTo>
                  <a:pt x="1582" y="11705"/>
                </a:lnTo>
                <a:lnTo>
                  <a:pt x="2020" y="11218"/>
                </a:lnTo>
                <a:lnTo>
                  <a:pt x="2385" y="10853"/>
                </a:lnTo>
                <a:lnTo>
                  <a:pt x="2774" y="10537"/>
                </a:lnTo>
                <a:lnTo>
                  <a:pt x="3577" y="9880"/>
                </a:lnTo>
                <a:lnTo>
                  <a:pt x="3942" y="9539"/>
                </a:lnTo>
                <a:lnTo>
                  <a:pt x="4307" y="9198"/>
                </a:lnTo>
                <a:lnTo>
                  <a:pt x="5037" y="8468"/>
                </a:lnTo>
                <a:lnTo>
                  <a:pt x="5718" y="7738"/>
                </a:lnTo>
                <a:lnTo>
                  <a:pt x="6400" y="7008"/>
                </a:lnTo>
                <a:lnTo>
                  <a:pt x="7081" y="6303"/>
                </a:lnTo>
                <a:lnTo>
                  <a:pt x="7787" y="5621"/>
                </a:lnTo>
                <a:lnTo>
                  <a:pt x="8468" y="4940"/>
                </a:lnTo>
                <a:lnTo>
                  <a:pt x="9149" y="4259"/>
                </a:lnTo>
                <a:lnTo>
                  <a:pt x="10074" y="3261"/>
                </a:lnTo>
                <a:lnTo>
                  <a:pt x="10561" y="2775"/>
                </a:lnTo>
                <a:lnTo>
                  <a:pt x="11047" y="2312"/>
                </a:lnTo>
                <a:close/>
                <a:moveTo>
                  <a:pt x="7154" y="11997"/>
                </a:moveTo>
                <a:lnTo>
                  <a:pt x="7203" y="12094"/>
                </a:lnTo>
                <a:lnTo>
                  <a:pt x="7251" y="12167"/>
                </a:lnTo>
                <a:lnTo>
                  <a:pt x="7422" y="12386"/>
                </a:lnTo>
                <a:lnTo>
                  <a:pt x="7592" y="12580"/>
                </a:lnTo>
                <a:lnTo>
                  <a:pt x="7884" y="12872"/>
                </a:lnTo>
                <a:lnTo>
                  <a:pt x="8030" y="12994"/>
                </a:lnTo>
                <a:lnTo>
                  <a:pt x="8200" y="13091"/>
                </a:lnTo>
                <a:lnTo>
                  <a:pt x="7835" y="13481"/>
                </a:lnTo>
                <a:lnTo>
                  <a:pt x="7811" y="13432"/>
                </a:lnTo>
                <a:lnTo>
                  <a:pt x="7787" y="13408"/>
                </a:lnTo>
                <a:lnTo>
                  <a:pt x="7616" y="13262"/>
                </a:lnTo>
                <a:lnTo>
                  <a:pt x="7446" y="13140"/>
                </a:lnTo>
                <a:lnTo>
                  <a:pt x="7251" y="13018"/>
                </a:lnTo>
                <a:lnTo>
                  <a:pt x="7057" y="12872"/>
                </a:lnTo>
                <a:lnTo>
                  <a:pt x="6716" y="12580"/>
                </a:lnTo>
                <a:lnTo>
                  <a:pt x="6643" y="12532"/>
                </a:lnTo>
                <a:lnTo>
                  <a:pt x="6594" y="12507"/>
                </a:lnTo>
                <a:lnTo>
                  <a:pt x="6862" y="12240"/>
                </a:lnTo>
                <a:lnTo>
                  <a:pt x="7154" y="11997"/>
                </a:lnTo>
                <a:close/>
                <a:moveTo>
                  <a:pt x="6424" y="12702"/>
                </a:moveTo>
                <a:lnTo>
                  <a:pt x="6448" y="12775"/>
                </a:lnTo>
                <a:lnTo>
                  <a:pt x="6473" y="12848"/>
                </a:lnTo>
                <a:lnTo>
                  <a:pt x="6667" y="13043"/>
                </a:lnTo>
                <a:lnTo>
                  <a:pt x="6862" y="13213"/>
                </a:lnTo>
                <a:lnTo>
                  <a:pt x="7032" y="13359"/>
                </a:lnTo>
                <a:lnTo>
                  <a:pt x="7227" y="13481"/>
                </a:lnTo>
                <a:lnTo>
                  <a:pt x="7446" y="13602"/>
                </a:lnTo>
                <a:lnTo>
                  <a:pt x="7568" y="13627"/>
                </a:lnTo>
                <a:lnTo>
                  <a:pt x="7689" y="13627"/>
                </a:lnTo>
                <a:lnTo>
                  <a:pt x="7470" y="13846"/>
                </a:lnTo>
                <a:lnTo>
                  <a:pt x="7300" y="14040"/>
                </a:lnTo>
                <a:lnTo>
                  <a:pt x="7276" y="14016"/>
                </a:lnTo>
                <a:lnTo>
                  <a:pt x="6911" y="13797"/>
                </a:lnTo>
                <a:lnTo>
                  <a:pt x="6570" y="13554"/>
                </a:lnTo>
                <a:lnTo>
                  <a:pt x="6302" y="13335"/>
                </a:lnTo>
                <a:lnTo>
                  <a:pt x="6035" y="13164"/>
                </a:lnTo>
                <a:lnTo>
                  <a:pt x="6108" y="13043"/>
                </a:lnTo>
                <a:lnTo>
                  <a:pt x="6424" y="12702"/>
                </a:lnTo>
                <a:close/>
                <a:moveTo>
                  <a:pt x="5889" y="13335"/>
                </a:moveTo>
                <a:lnTo>
                  <a:pt x="5962" y="13456"/>
                </a:lnTo>
                <a:lnTo>
                  <a:pt x="6059" y="13578"/>
                </a:lnTo>
                <a:lnTo>
                  <a:pt x="6278" y="13797"/>
                </a:lnTo>
                <a:lnTo>
                  <a:pt x="6643" y="14089"/>
                </a:lnTo>
                <a:lnTo>
                  <a:pt x="6813" y="14211"/>
                </a:lnTo>
                <a:lnTo>
                  <a:pt x="7032" y="14308"/>
                </a:lnTo>
                <a:lnTo>
                  <a:pt x="6692" y="14673"/>
                </a:lnTo>
                <a:lnTo>
                  <a:pt x="6619" y="14624"/>
                </a:lnTo>
                <a:lnTo>
                  <a:pt x="6497" y="14600"/>
                </a:lnTo>
                <a:lnTo>
                  <a:pt x="6375" y="14527"/>
                </a:lnTo>
                <a:lnTo>
                  <a:pt x="6254" y="14454"/>
                </a:lnTo>
                <a:lnTo>
                  <a:pt x="6132" y="14381"/>
                </a:lnTo>
                <a:lnTo>
                  <a:pt x="5913" y="14186"/>
                </a:lnTo>
                <a:lnTo>
                  <a:pt x="5718" y="14016"/>
                </a:lnTo>
                <a:lnTo>
                  <a:pt x="5597" y="13943"/>
                </a:lnTo>
                <a:lnTo>
                  <a:pt x="5451" y="13846"/>
                </a:lnTo>
                <a:lnTo>
                  <a:pt x="5889" y="13335"/>
                </a:lnTo>
                <a:close/>
                <a:moveTo>
                  <a:pt x="12191" y="3553"/>
                </a:moveTo>
                <a:lnTo>
                  <a:pt x="12653" y="4040"/>
                </a:lnTo>
                <a:lnTo>
                  <a:pt x="13432" y="4916"/>
                </a:lnTo>
                <a:lnTo>
                  <a:pt x="13164" y="5208"/>
                </a:lnTo>
                <a:lnTo>
                  <a:pt x="12896" y="5500"/>
                </a:lnTo>
                <a:lnTo>
                  <a:pt x="12361" y="6108"/>
                </a:lnTo>
                <a:lnTo>
                  <a:pt x="12045" y="6424"/>
                </a:lnTo>
                <a:lnTo>
                  <a:pt x="11729" y="6716"/>
                </a:lnTo>
                <a:lnTo>
                  <a:pt x="11388" y="7008"/>
                </a:lnTo>
                <a:lnTo>
                  <a:pt x="11047" y="7300"/>
                </a:lnTo>
                <a:lnTo>
                  <a:pt x="10731" y="7617"/>
                </a:lnTo>
                <a:lnTo>
                  <a:pt x="10415" y="7957"/>
                </a:lnTo>
                <a:lnTo>
                  <a:pt x="9806" y="8687"/>
                </a:lnTo>
                <a:lnTo>
                  <a:pt x="9247" y="9417"/>
                </a:lnTo>
                <a:lnTo>
                  <a:pt x="8638" y="10147"/>
                </a:lnTo>
                <a:lnTo>
                  <a:pt x="8346" y="10464"/>
                </a:lnTo>
                <a:lnTo>
                  <a:pt x="8006" y="10756"/>
                </a:lnTo>
                <a:lnTo>
                  <a:pt x="7324" y="11340"/>
                </a:lnTo>
                <a:lnTo>
                  <a:pt x="6643" y="11899"/>
                </a:lnTo>
                <a:lnTo>
                  <a:pt x="6302" y="12191"/>
                </a:lnTo>
                <a:lnTo>
                  <a:pt x="6010" y="12532"/>
                </a:lnTo>
                <a:lnTo>
                  <a:pt x="5475" y="13164"/>
                </a:lnTo>
                <a:lnTo>
                  <a:pt x="4940" y="13773"/>
                </a:lnTo>
                <a:lnTo>
                  <a:pt x="4672" y="14016"/>
                </a:lnTo>
                <a:lnTo>
                  <a:pt x="4404" y="14235"/>
                </a:lnTo>
                <a:lnTo>
                  <a:pt x="4137" y="14454"/>
                </a:lnTo>
                <a:lnTo>
                  <a:pt x="4015" y="14600"/>
                </a:lnTo>
                <a:lnTo>
                  <a:pt x="3918" y="14722"/>
                </a:lnTo>
                <a:lnTo>
                  <a:pt x="3480" y="14284"/>
                </a:lnTo>
                <a:lnTo>
                  <a:pt x="3042" y="13846"/>
                </a:lnTo>
                <a:lnTo>
                  <a:pt x="2361" y="13262"/>
                </a:lnTo>
                <a:lnTo>
                  <a:pt x="2482" y="13164"/>
                </a:lnTo>
                <a:lnTo>
                  <a:pt x="2604" y="13043"/>
                </a:lnTo>
                <a:lnTo>
                  <a:pt x="2774" y="12799"/>
                </a:lnTo>
                <a:lnTo>
                  <a:pt x="3066" y="12507"/>
                </a:lnTo>
                <a:lnTo>
                  <a:pt x="3358" y="12216"/>
                </a:lnTo>
                <a:lnTo>
                  <a:pt x="3967" y="11680"/>
                </a:lnTo>
                <a:lnTo>
                  <a:pt x="4380" y="11315"/>
                </a:lnTo>
                <a:lnTo>
                  <a:pt x="4745" y="10950"/>
                </a:lnTo>
                <a:lnTo>
                  <a:pt x="5475" y="10172"/>
                </a:lnTo>
                <a:lnTo>
                  <a:pt x="6181" y="9393"/>
                </a:lnTo>
                <a:lnTo>
                  <a:pt x="6546" y="9004"/>
                </a:lnTo>
                <a:lnTo>
                  <a:pt x="6935" y="8614"/>
                </a:lnTo>
                <a:lnTo>
                  <a:pt x="7324" y="8274"/>
                </a:lnTo>
                <a:lnTo>
                  <a:pt x="7714" y="7933"/>
                </a:lnTo>
                <a:lnTo>
                  <a:pt x="8517" y="7276"/>
                </a:lnTo>
                <a:lnTo>
                  <a:pt x="8857" y="6935"/>
                </a:lnTo>
                <a:lnTo>
                  <a:pt x="9198" y="6595"/>
                </a:lnTo>
                <a:lnTo>
                  <a:pt x="9514" y="6205"/>
                </a:lnTo>
                <a:lnTo>
                  <a:pt x="9831" y="5840"/>
                </a:lnTo>
                <a:lnTo>
                  <a:pt x="10171" y="5427"/>
                </a:lnTo>
                <a:lnTo>
                  <a:pt x="10488" y="5062"/>
                </a:lnTo>
                <a:lnTo>
                  <a:pt x="10853" y="4697"/>
                </a:lnTo>
                <a:lnTo>
                  <a:pt x="11242" y="4356"/>
                </a:lnTo>
                <a:lnTo>
                  <a:pt x="11729" y="3967"/>
                </a:lnTo>
                <a:lnTo>
                  <a:pt x="11972" y="3772"/>
                </a:lnTo>
                <a:lnTo>
                  <a:pt x="12191" y="3553"/>
                </a:lnTo>
                <a:close/>
                <a:moveTo>
                  <a:pt x="5232" y="14065"/>
                </a:moveTo>
                <a:lnTo>
                  <a:pt x="5353" y="14186"/>
                </a:lnTo>
                <a:lnTo>
                  <a:pt x="5451" y="14308"/>
                </a:lnTo>
                <a:lnTo>
                  <a:pt x="5645" y="14454"/>
                </a:lnTo>
                <a:lnTo>
                  <a:pt x="5816" y="14624"/>
                </a:lnTo>
                <a:lnTo>
                  <a:pt x="5986" y="14770"/>
                </a:lnTo>
                <a:lnTo>
                  <a:pt x="6181" y="14892"/>
                </a:lnTo>
                <a:lnTo>
                  <a:pt x="6375" y="14989"/>
                </a:lnTo>
                <a:lnTo>
                  <a:pt x="6108" y="15281"/>
                </a:lnTo>
                <a:lnTo>
                  <a:pt x="5937" y="15452"/>
                </a:lnTo>
                <a:lnTo>
                  <a:pt x="5937" y="15403"/>
                </a:lnTo>
                <a:lnTo>
                  <a:pt x="5889" y="15354"/>
                </a:lnTo>
                <a:lnTo>
                  <a:pt x="5597" y="15038"/>
                </a:lnTo>
                <a:lnTo>
                  <a:pt x="5280" y="14746"/>
                </a:lnTo>
                <a:lnTo>
                  <a:pt x="5086" y="14576"/>
                </a:lnTo>
                <a:lnTo>
                  <a:pt x="4964" y="14503"/>
                </a:lnTo>
                <a:lnTo>
                  <a:pt x="4867" y="14430"/>
                </a:lnTo>
                <a:lnTo>
                  <a:pt x="5037" y="14284"/>
                </a:lnTo>
                <a:lnTo>
                  <a:pt x="5232" y="14065"/>
                </a:lnTo>
                <a:close/>
                <a:moveTo>
                  <a:pt x="852" y="15476"/>
                </a:moveTo>
                <a:lnTo>
                  <a:pt x="974" y="15598"/>
                </a:lnTo>
                <a:lnTo>
                  <a:pt x="1412" y="16036"/>
                </a:lnTo>
                <a:lnTo>
                  <a:pt x="1363" y="16011"/>
                </a:lnTo>
                <a:lnTo>
                  <a:pt x="1290" y="15987"/>
                </a:lnTo>
                <a:lnTo>
                  <a:pt x="852" y="15476"/>
                </a:lnTo>
                <a:close/>
                <a:moveTo>
                  <a:pt x="4575" y="14673"/>
                </a:moveTo>
                <a:lnTo>
                  <a:pt x="4696" y="14795"/>
                </a:lnTo>
                <a:lnTo>
                  <a:pt x="4818" y="14892"/>
                </a:lnTo>
                <a:lnTo>
                  <a:pt x="5037" y="15087"/>
                </a:lnTo>
                <a:lnTo>
                  <a:pt x="5329" y="15354"/>
                </a:lnTo>
                <a:lnTo>
                  <a:pt x="5597" y="15622"/>
                </a:lnTo>
                <a:lnTo>
                  <a:pt x="5670" y="15671"/>
                </a:lnTo>
                <a:lnTo>
                  <a:pt x="5718" y="15671"/>
                </a:lnTo>
                <a:lnTo>
                  <a:pt x="5378" y="15987"/>
                </a:lnTo>
                <a:lnTo>
                  <a:pt x="5232" y="16109"/>
                </a:lnTo>
                <a:lnTo>
                  <a:pt x="5183" y="16060"/>
                </a:lnTo>
                <a:lnTo>
                  <a:pt x="5110" y="16036"/>
                </a:lnTo>
                <a:lnTo>
                  <a:pt x="4088" y="14916"/>
                </a:lnTo>
                <a:lnTo>
                  <a:pt x="4210" y="14868"/>
                </a:lnTo>
                <a:lnTo>
                  <a:pt x="4331" y="14819"/>
                </a:lnTo>
                <a:lnTo>
                  <a:pt x="4453" y="14746"/>
                </a:lnTo>
                <a:lnTo>
                  <a:pt x="4575" y="14673"/>
                </a:lnTo>
                <a:close/>
                <a:moveTo>
                  <a:pt x="755" y="16230"/>
                </a:moveTo>
                <a:lnTo>
                  <a:pt x="1071" y="16498"/>
                </a:lnTo>
                <a:lnTo>
                  <a:pt x="1071" y="16522"/>
                </a:lnTo>
                <a:lnTo>
                  <a:pt x="998" y="16474"/>
                </a:lnTo>
                <a:lnTo>
                  <a:pt x="925" y="16449"/>
                </a:lnTo>
                <a:lnTo>
                  <a:pt x="852" y="16376"/>
                </a:lnTo>
                <a:lnTo>
                  <a:pt x="755" y="16230"/>
                </a:lnTo>
                <a:close/>
                <a:moveTo>
                  <a:pt x="1047" y="12532"/>
                </a:moveTo>
                <a:lnTo>
                  <a:pt x="1168" y="12678"/>
                </a:lnTo>
                <a:lnTo>
                  <a:pt x="1314" y="12824"/>
                </a:lnTo>
                <a:lnTo>
                  <a:pt x="1582" y="13067"/>
                </a:lnTo>
                <a:lnTo>
                  <a:pt x="2166" y="13602"/>
                </a:lnTo>
                <a:lnTo>
                  <a:pt x="2750" y="14113"/>
                </a:lnTo>
                <a:lnTo>
                  <a:pt x="3018" y="14357"/>
                </a:lnTo>
                <a:lnTo>
                  <a:pt x="3261" y="14600"/>
                </a:lnTo>
                <a:lnTo>
                  <a:pt x="3723" y="15135"/>
                </a:lnTo>
                <a:lnTo>
                  <a:pt x="4185" y="15646"/>
                </a:lnTo>
                <a:lnTo>
                  <a:pt x="4672" y="16157"/>
                </a:lnTo>
                <a:lnTo>
                  <a:pt x="4404" y="16230"/>
                </a:lnTo>
                <a:lnTo>
                  <a:pt x="4112" y="16303"/>
                </a:lnTo>
                <a:lnTo>
                  <a:pt x="3553" y="16376"/>
                </a:lnTo>
                <a:lnTo>
                  <a:pt x="2969" y="16425"/>
                </a:lnTo>
                <a:lnTo>
                  <a:pt x="2409" y="16498"/>
                </a:lnTo>
                <a:lnTo>
                  <a:pt x="2288" y="16522"/>
                </a:lnTo>
                <a:lnTo>
                  <a:pt x="2263" y="16474"/>
                </a:lnTo>
                <a:lnTo>
                  <a:pt x="2142" y="16230"/>
                </a:lnTo>
                <a:lnTo>
                  <a:pt x="1996" y="16011"/>
                </a:lnTo>
                <a:lnTo>
                  <a:pt x="1801" y="15792"/>
                </a:lnTo>
                <a:lnTo>
                  <a:pt x="1606" y="15598"/>
                </a:lnTo>
                <a:lnTo>
                  <a:pt x="1168" y="15233"/>
                </a:lnTo>
                <a:lnTo>
                  <a:pt x="730" y="14892"/>
                </a:lnTo>
                <a:lnTo>
                  <a:pt x="779" y="14600"/>
                </a:lnTo>
                <a:lnTo>
                  <a:pt x="925" y="13262"/>
                </a:lnTo>
                <a:lnTo>
                  <a:pt x="1047" y="12532"/>
                </a:lnTo>
                <a:close/>
                <a:moveTo>
                  <a:pt x="1436" y="16644"/>
                </a:moveTo>
                <a:lnTo>
                  <a:pt x="1533" y="16717"/>
                </a:lnTo>
                <a:lnTo>
                  <a:pt x="1387" y="16741"/>
                </a:lnTo>
                <a:lnTo>
                  <a:pt x="1436" y="16644"/>
                </a:lnTo>
                <a:close/>
                <a:moveTo>
                  <a:pt x="536" y="16741"/>
                </a:moveTo>
                <a:lnTo>
                  <a:pt x="584" y="16766"/>
                </a:lnTo>
                <a:lnTo>
                  <a:pt x="609" y="16766"/>
                </a:lnTo>
                <a:lnTo>
                  <a:pt x="682" y="16814"/>
                </a:lnTo>
                <a:lnTo>
                  <a:pt x="779" y="16839"/>
                </a:lnTo>
                <a:lnTo>
                  <a:pt x="876" y="16839"/>
                </a:lnTo>
                <a:lnTo>
                  <a:pt x="974" y="16814"/>
                </a:lnTo>
                <a:lnTo>
                  <a:pt x="974" y="16839"/>
                </a:lnTo>
                <a:lnTo>
                  <a:pt x="755" y="16887"/>
                </a:lnTo>
                <a:lnTo>
                  <a:pt x="511" y="16936"/>
                </a:lnTo>
                <a:lnTo>
                  <a:pt x="536" y="16741"/>
                </a:lnTo>
                <a:close/>
                <a:moveTo>
                  <a:pt x="13967" y="1"/>
                </a:moveTo>
                <a:lnTo>
                  <a:pt x="13602" y="25"/>
                </a:lnTo>
                <a:lnTo>
                  <a:pt x="13261" y="74"/>
                </a:lnTo>
                <a:lnTo>
                  <a:pt x="12945" y="195"/>
                </a:lnTo>
                <a:lnTo>
                  <a:pt x="12629" y="341"/>
                </a:lnTo>
                <a:lnTo>
                  <a:pt x="12337" y="560"/>
                </a:lnTo>
                <a:lnTo>
                  <a:pt x="12021" y="828"/>
                </a:lnTo>
                <a:lnTo>
                  <a:pt x="11875" y="974"/>
                </a:lnTo>
                <a:lnTo>
                  <a:pt x="11826" y="1071"/>
                </a:lnTo>
                <a:lnTo>
                  <a:pt x="11777" y="1169"/>
                </a:lnTo>
                <a:lnTo>
                  <a:pt x="11704" y="1193"/>
                </a:lnTo>
                <a:lnTo>
                  <a:pt x="11339" y="1485"/>
                </a:lnTo>
                <a:lnTo>
                  <a:pt x="10999" y="1777"/>
                </a:lnTo>
                <a:lnTo>
                  <a:pt x="10317" y="2385"/>
                </a:lnTo>
                <a:lnTo>
                  <a:pt x="9685" y="3042"/>
                </a:lnTo>
                <a:lnTo>
                  <a:pt x="9052" y="3699"/>
                </a:lnTo>
                <a:lnTo>
                  <a:pt x="8395" y="4405"/>
                </a:lnTo>
                <a:lnTo>
                  <a:pt x="7714" y="5086"/>
                </a:lnTo>
                <a:lnTo>
                  <a:pt x="7032" y="5743"/>
                </a:lnTo>
                <a:lnTo>
                  <a:pt x="6351" y="6449"/>
                </a:lnTo>
                <a:lnTo>
                  <a:pt x="4964" y="7933"/>
                </a:lnTo>
                <a:lnTo>
                  <a:pt x="4258" y="8663"/>
                </a:lnTo>
                <a:lnTo>
                  <a:pt x="3894" y="9004"/>
                </a:lnTo>
                <a:lnTo>
                  <a:pt x="3529" y="9344"/>
                </a:lnTo>
                <a:lnTo>
                  <a:pt x="2190" y="10537"/>
                </a:lnTo>
                <a:lnTo>
                  <a:pt x="1558" y="11145"/>
                </a:lnTo>
                <a:lnTo>
                  <a:pt x="925" y="11778"/>
                </a:lnTo>
                <a:lnTo>
                  <a:pt x="876" y="11753"/>
                </a:lnTo>
                <a:lnTo>
                  <a:pt x="803" y="11778"/>
                </a:lnTo>
                <a:lnTo>
                  <a:pt x="755" y="11802"/>
                </a:lnTo>
                <a:lnTo>
                  <a:pt x="706" y="11851"/>
                </a:lnTo>
                <a:lnTo>
                  <a:pt x="609" y="12118"/>
                </a:lnTo>
                <a:lnTo>
                  <a:pt x="511" y="12386"/>
                </a:lnTo>
                <a:lnTo>
                  <a:pt x="463" y="12702"/>
                </a:lnTo>
                <a:lnTo>
                  <a:pt x="414" y="12994"/>
                </a:lnTo>
                <a:lnTo>
                  <a:pt x="365" y="13627"/>
                </a:lnTo>
                <a:lnTo>
                  <a:pt x="292" y="14211"/>
                </a:lnTo>
                <a:lnTo>
                  <a:pt x="98" y="15646"/>
                </a:lnTo>
                <a:lnTo>
                  <a:pt x="25" y="16376"/>
                </a:lnTo>
                <a:lnTo>
                  <a:pt x="0" y="16717"/>
                </a:lnTo>
                <a:lnTo>
                  <a:pt x="0" y="17082"/>
                </a:lnTo>
                <a:lnTo>
                  <a:pt x="0" y="17155"/>
                </a:lnTo>
                <a:lnTo>
                  <a:pt x="25" y="17204"/>
                </a:lnTo>
                <a:lnTo>
                  <a:pt x="122" y="17277"/>
                </a:lnTo>
                <a:lnTo>
                  <a:pt x="219" y="17325"/>
                </a:lnTo>
                <a:lnTo>
                  <a:pt x="341" y="17325"/>
                </a:lnTo>
                <a:lnTo>
                  <a:pt x="438" y="17350"/>
                </a:lnTo>
                <a:lnTo>
                  <a:pt x="560" y="17374"/>
                </a:lnTo>
                <a:lnTo>
                  <a:pt x="803" y="17398"/>
                </a:lnTo>
                <a:lnTo>
                  <a:pt x="1047" y="17350"/>
                </a:lnTo>
                <a:lnTo>
                  <a:pt x="1339" y="17301"/>
                </a:lnTo>
                <a:lnTo>
                  <a:pt x="1874" y="17131"/>
                </a:lnTo>
                <a:lnTo>
                  <a:pt x="2312" y="17009"/>
                </a:lnTo>
                <a:lnTo>
                  <a:pt x="2677" y="16936"/>
                </a:lnTo>
                <a:lnTo>
                  <a:pt x="3018" y="16887"/>
                </a:lnTo>
                <a:lnTo>
                  <a:pt x="3723" y="16839"/>
                </a:lnTo>
                <a:lnTo>
                  <a:pt x="4088" y="16790"/>
                </a:lnTo>
                <a:lnTo>
                  <a:pt x="4429" y="16741"/>
                </a:lnTo>
                <a:lnTo>
                  <a:pt x="4769" y="16644"/>
                </a:lnTo>
                <a:lnTo>
                  <a:pt x="5110" y="16522"/>
                </a:lnTo>
                <a:lnTo>
                  <a:pt x="5159" y="16498"/>
                </a:lnTo>
                <a:lnTo>
                  <a:pt x="5207" y="16449"/>
                </a:lnTo>
                <a:lnTo>
                  <a:pt x="5353" y="16401"/>
                </a:lnTo>
                <a:lnTo>
                  <a:pt x="5499" y="16328"/>
                </a:lnTo>
                <a:lnTo>
                  <a:pt x="5645" y="16255"/>
                </a:lnTo>
                <a:lnTo>
                  <a:pt x="5791" y="16133"/>
                </a:lnTo>
                <a:lnTo>
                  <a:pt x="6035" y="15890"/>
                </a:lnTo>
                <a:lnTo>
                  <a:pt x="6254" y="15671"/>
                </a:lnTo>
                <a:lnTo>
                  <a:pt x="6959" y="14965"/>
                </a:lnTo>
                <a:lnTo>
                  <a:pt x="7641" y="14284"/>
                </a:lnTo>
                <a:lnTo>
                  <a:pt x="9101" y="12824"/>
                </a:lnTo>
                <a:lnTo>
                  <a:pt x="10536" y="11364"/>
                </a:lnTo>
                <a:lnTo>
                  <a:pt x="11218" y="10658"/>
                </a:lnTo>
                <a:lnTo>
                  <a:pt x="11875" y="9904"/>
                </a:lnTo>
                <a:lnTo>
                  <a:pt x="12531" y="9174"/>
                </a:lnTo>
                <a:lnTo>
                  <a:pt x="13213" y="8444"/>
                </a:lnTo>
                <a:lnTo>
                  <a:pt x="13870" y="7811"/>
                </a:lnTo>
                <a:lnTo>
                  <a:pt x="14527" y="7179"/>
                </a:lnTo>
                <a:lnTo>
                  <a:pt x="15184" y="6522"/>
                </a:lnTo>
                <a:lnTo>
                  <a:pt x="15500" y="6205"/>
                </a:lnTo>
                <a:lnTo>
                  <a:pt x="15816" y="5840"/>
                </a:lnTo>
                <a:lnTo>
                  <a:pt x="15889" y="5792"/>
                </a:lnTo>
                <a:lnTo>
                  <a:pt x="15987" y="5767"/>
                </a:lnTo>
                <a:lnTo>
                  <a:pt x="16060" y="5694"/>
                </a:lnTo>
                <a:lnTo>
                  <a:pt x="16108" y="5621"/>
                </a:lnTo>
                <a:lnTo>
                  <a:pt x="16133" y="5524"/>
                </a:lnTo>
                <a:lnTo>
                  <a:pt x="16376" y="5208"/>
                </a:lnTo>
                <a:lnTo>
                  <a:pt x="16595" y="4891"/>
                </a:lnTo>
                <a:lnTo>
                  <a:pt x="16814" y="4551"/>
                </a:lnTo>
                <a:lnTo>
                  <a:pt x="16984" y="4210"/>
                </a:lnTo>
                <a:lnTo>
                  <a:pt x="17106" y="3845"/>
                </a:lnTo>
                <a:lnTo>
                  <a:pt x="17203" y="3480"/>
                </a:lnTo>
                <a:lnTo>
                  <a:pt x="17228" y="3140"/>
                </a:lnTo>
                <a:lnTo>
                  <a:pt x="17203" y="2799"/>
                </a:lnTo>
                <a:lnTo>
                  <a:pt x="17130" y="2458"/>
                </a:lnTo>
                <a:lnTo>
                  <a:pt x="17009" y="2142"/>
                </a:lnTo>
                <a:lnTo>
                  <a:pt x="16863" y="1826"/>
                </a:lnTo>
                <a:lnTo>
                  <a:pt x="16668" y="1534"/>
                </a:lnTo>
                <a:lnTo>
                  <a:pt x="16449" y="1266"/>
                </a:lnTo>
                <a:lnTo>
                  <a:pt x="16230" y="998"/>
                </a:lnTo>
                <a:lnTo>
                  <a:pt x="15962" y="779"/>
                </a:lnTo>
                <a:lnTo>
                  <a:pt x="15670" y="560"/>
                </a:lnTo>
                <a:lnTo>
                  <a:pt x="15354" y="390"/>
                </a:lnTo>
                <a:lnTo>
                  <a:pt x="15013" y="244"/>
                </a:lnTo>
                <a:lnTo>
                  <a:pt x="14673" y="122"/>
                </a:lnTo>
                <a:lnTo>
                  <a:pt x="14332" y="49"/>
                </a:lnTo>
                <a:lnTo>
                  <a:pt x="13967" y="1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18045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92B905A-C5C2-AB45-8BAB-4B3C30C9CAB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4330" y="1896750"/>
            <a:ext cx="1345916" cy="1350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83A69FC-B0D2-C444-945C-8BB68947EA2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11677" y="1434684"/>
            <a:ext cx="6527993" cy="3099619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2E493684-5077-3043-AA8E-E56850AF9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Square Tetradic</a:t>
            </a:r>
          </a:p>
        </p:txBody>
      </p:sp>
      <p:sp>
        <p:nvSpPr>
          <p:cNvPr id="8" name="Google Shape;372;p36">
            <a:extLst>
              <a:ext uri="{FF2B5EF4-FFF2-40B4-BE49-F238E27FC236}">
                <a16:creationId xmlns:a16="http://schemas.microsoft.com/office/drawing/2014/main" id="{54513D40-7A87-C044-AA73-8881C1C7435C}"/>
              </a:ext>
            </a:extLst>
          </p:cNvPr>
          <p:cNvSpPr/>
          <p:nvPr/>
        </p:nvSpPr>
        <p:spPr>
          <a:xfrm>
            <a:off x="8413531" y="348358"/>
            <a:ext cx="440797" cy="445172"/>
          </a:xfrm>
          <a:custGeom>
            <a:avLst/>
            <a:gdLst/>
            <a:ahLst/>
            <a:cxnLst/>
            <a:rect l="l" t="t" r="r" b="b"/>
            <a:pathLst>
              <a:path w="17228" h="17399" extrusionOk="0">
                <a:moveTo>
                  <a:pt x="14162" y="439"/>
                </a:moveTo>
                <a:lnTo>
                  <a:pt x="14478" y="512"/>
                </a:lnTo>
                <a:lnTo>
                  <a:pt x="14794" y="609"/>
                </a:lnTo>
                <a:lnTo>
                  <a:pt x="15111" y="755"/>
                </a:lnTo>
                <a:lnTo>
                  <a:pt x="15403" y="925"/>
                </a:lnTo>
                <a:lnTo>
                  <a:pt x="15670" y="1120"/>
                </a:lnTo>
                <a:lnTo>
                  <a:pt x="15914" y="1315"/>
                </a:lnTo>
                <a:lnTo>
                  <a:pt x="16108" y="1534"/>
                </a:lnTo>
                <a:lnTo>
                  <a:pt x="15987" y="1558"/>
                </a:lnTo>
                <a:lnTo>
                  <a:pt x="15889" y="1607"/>
                </a:lnTo>
                <a:lnTo>
                  <a:pt x="15816" y="1655"/>
                </a:lnTo>
                <a:lnTo>
                  <a:pt x="15792" y="1680"/>
                </a:lnTo>
                <a:lnTo>
                  <a:pt x="15768" y="1728"/>
                </a:lnTo>
                <a:lnTo>
                  <a:pt x="15768" y="1777"/>
                </a:lnTo>
                <a:lnTo>
                  <a:pt x="15792" y="1826"/>
                </a:lnTo>
                <a:lnTo>
                  <a:pt x="15865" y="1850"/>
                </a:lnTo>
                <a:lnTo>
                  <a:pt x="15938" y="1874"/>
                </a:lnTo>
                <a:lnTo>
                  <a:pt x="16230" y="1874"/>
                </a:lnTo>
                <a:lnTo>
                  <a:pt x="16352" y="1850"/>
                </a:lnTo>
                <a:lnTo>
                  <a:pt x="16546" y="2166"/>
                </a:lnTo>
                <a:lnTo>
                  <a:pt x="16254" y="2142"/>
                </a:lnTo>
                <a:lnTo>
                  <a:pt x="16011" y="2142"/>
                </a:lnTo>
                <a:lnTo>
                  <a:pt x="15987" y="2166"/>
                </a:lnTo>
                <a:lnTo>
                  <a:pt x="15987" y="2191"/>
                </a:lnTo>
                <a:lnTo>
                  <a:pt x="16133" y="2312"/>
                </a:lnTo>
                <a:lnTo>
                  <a:pt x="16303" y="2410"/>
                </a:lnTo>
                <a:lnTo>
                  <a:pt x="16473" y="2458"/>
                </a:lnTo>
                <a:lnTo>
                  <a:pt x="16668" y="2507"/>
                </a:lnTo>
                <a:lnTo>
                  <a:pt x="16717" y="2750"/>
                </a:lnTo>
                <a:lnTo>
                  <a:pt x="16741" y="2994"/>
                </a:lnTo>
                <a:lnTo>
                  <a:pt x="16522" y="2872"/>
                </a:lnTo>
                <a:lnTo>
                  <a:pt x="16352" y="2799"/>
                </a:lnTo>
                <a:lnTo>
                  <a:pt x="16181" y="2702"/>
                </a:lnTo>
                <a:lnTo>
                  <a:pt x="16011" y="2653"/>
                </a:lnTo>
                <a:lnTo>
                  <a:pt x="15792" y="2653"/>
                </a:lnTo>
                <a:lnTo>
                  <a:pt x="15768" y="2677"/>
                </a:lnTo>
                <a:lnTo>
                  <a:pt x="15768" y="2702"/>
                </a:lnTo>
                <a:lnTo>
                  <a:pt x="15768" y="2726"/>
                </a:lnTo>
                <a:lnTo>
                  <a:pt x="15889" y="2872"/>
                </a:lnTo>
                <a:lnTo>
                  <a:pt x="16035" y="2994"/>
                </a:lnTo>
                <a:lnTo>
                  <a:pt x="16327" y="3213"/>
                </a:lnTo>
                <a:lnTo>
                  <a:pt x="16522" y="3334"/>
                </a:lnTo>
                <a:lnTo>
                  <a:pt x="16619" y="3407"/>
                </a:lnTo>
                <a:lnTo>
                  <a:pt x="16717" y="3456"/>
                </a:lnTo>
                <a:lnTo>
                  <a:pt x="16692" y="3651"/>
                </a:lnTo>
                <a:lnTo>
                  <a:pt x="16619" y="3845"/>
                </a:lnTo>
                <a:lnTo>
                  <a:pt x="16400" y="3602"/>
                </a:lnTo>
                <a:lnTo>
                  <a:pt x="16133" y="3407"/>
                </a:lnTo>
                <a:lnTo>
                  <a:pt x="15987" y="3310"/>
                </a:lnTo>
                <a:lnTo>
                  <a:pt x="15841" y="3237"/>
                </a:lnTo>
                <a:lnTo>
                  <a:pt x="15695" y="3188"/>
                </a:lnTo>
                <a:lnTo>
                  <a:pt x="15524" y="3164"/>
                </a:lnTo>
                <a:lnTo>
                  <a:pt x="15476" y="3188"/>
                </a:lnTo>
                <a:lnTo>
                  <a:pt x="15476" y="3213"/>
                </a:lnTo>
                <a:lnTo>
                  <a:pt x="15476" y="3237"/>
                </a:lnTo>
                <a:lnTo>
                  <a:pt x="15500" y="3261"/>
                </a:lnTo>
                <a:lnTo>
                  <a:pt x="15597" y="3359"/>
                </a:lnTo>
                <a:lnTo>
                  <a:pt x="15695" y="3432"/>
                </a:lnTo>
                <a:lnTo>
                  <a:pt x="15987" y="3699"/>
                </a:lnTo>
                <a:lnTo>
                  <a:pt x="16230" y="3918"/>
                </a:lnTo>
                <a:lnTo>
                  <a:pt x="16449" y="4162"/>
                </a:lnTo>
                <a:lnTo>
                  <a:pt x="16473" y="4186"/>
                </a:lnTo>
                <a:lnTo>
                  <a:pt x="16254" y="4526"/>
                </a:lnTo>
                <a:lnTo>
                  <a:pt x="16206" y="4453"/>
                </a:lnTo>
                <a:lnTo>
                  <a:pt x="16133" y="4380"/>
                </a:lnTo>
                <a:lnTo>
                  <a:pt x="15962" y="4259"/>
                </a:lnTo>
                <a:lnTo>
                  <a:pt x="15646" y="4040"/>
                </a:lnTo>
                <a:lnTo>
                  <a:pt x="15403" y="3821"/>
                </a:lnTo>
                <a:lnTo>
                  <a:pt x="15159" y="3626"/>
                </a:lnTo>
                <a:lnTo>
                  <a:pt x="15111" y="3626"/>
                </a:lnTo>
                <a:lnTo>
                  <a:pt x="15062" y="3651"/>
                </a:lnTo>
                <a:lnTo>
                  <a:pt x="15013" y="3724"/>
                </a:lnTo>
                <a:lnTo>
                  <a:pt x="15013" y="3821"/>
                </a:lnTo>
                <a:lnTo>
                  <a:pt x="15013" y="3894"/>
                </a:lnTo>
                <a:lnTo>
                  <a:pt x="15038" y="3991"/>
                </a:lnTo>
                <a:lnTo>
                  <a:pt x="15135" y="4137"/>
                </a:lnTo>
                <a:lnTo>
                  <a:pt x="15257" y="4283"/>
                </a:lnTo>
                <a:lnTo>
                  <a:pt x="15427" y="4453"/>
                </a:lnTo>
                <a:lnTo>
                  <a:pt x="15622" y="4599"/>
                </a:lnTo>
                <a:lnTo>
                  <a:pt x="15816" y="4745"/>
                </a:lnTo>
                <a:lnTo>
                  <a:pt x="15914" y="4818"/>
                </a:lnTo>
                <a:lnTo>
                  <a:pt x="16011" y="4843"/>
                </a:lnTo>
                <a:lnTo>
                  <a:pt x="15792" y="5135"/>
                </a:lnTo>
                <a:lnTo>
                  <a:pt x="14867" y="4162"/>
                </a:lnTo>
                <a:lnTo>
                  <a:pt x="13967" y="3213"/>
                </a:lnTo>
                <a:lnTo>
                  <a:pt x="13505" y="2750"/>
                </a:lnTo>
                <a:lnTo>
                  <a:pt x="13018" y="2288"/>
                </a:lnTo>
                <a:lnTo>
                  <a:pt x="12531" y="1850"/>
                </a:lnTo>
                <a:lnTo>
                  <a:pt x="12021" y="1461"/>
                </a:lnTo>
                <a:lnTo>
                  <a:pt x="12021" y="1388"/>
                </a:lnTo>
                <a:lnTo>
                  <a:pt x="12118" y="1315"/>
                </a:lnTo>
                <a:lnTo>
                  <a:pt x="12215" y="1242"/>
                </a:lnTo>
                <a:lnTo>
                  <a:pt x="12385" y="1047"/>
                </a:lnTo>
                <a:lnTo>
                  <a:pt x="12629" y="852"/>
                </a:lnTo>
                <a:lnTo>
                  <a:pt x="12921" y="682"/>
                </a:lnTo>
                <a:lnTo>
                  <a:pt x="13213" y="560"/>
                </a:lnTo>
                <a:lnTo>
                  <a:pt x="13505" y="463"/>
                </a:lnTo>
                <a:lnTo>
                  <a:pt x="13675" y="439"/>
                </a:lnTo>
                <a:close/>
                <a:moveTo>
                  <a:pt x="11753" y="1704"/>
                </a:moveTo>
                <a:lnTo>
                  <a:pt x="11826" y="1850"/>
                </a:lnTo>
                <a:lnTo>
                  <a:pt x="11948" y="1972"/>
                </a:lnTo>
                <a:lnTo>
                  <a:pt x="12093" y="2069"/>
                </a:lnTo>
                <a:lnTo>
                  <a:pt x="12385" y="2288"/>
                </a:lnTo>
                <a:lnTo>
                  <a:pt x="12677" y="2531"/>
                </a:lnTo>
                <a:lnTo>
                  <a:pt x="12945" y="2823"/>
                </a:lnTo>
                <a:lnTo>
                  <a:pt x="13480" y="3383"/>
                </a:lnTo>
                <a:lnTo>
                  <a:pt x="14478" y="4453"/>
                </a:lnTo>
                <a:lnTo>
                  <a:pt x="15500" y="5500"/>
                </a:lnTo>
                <a:lnTo>
                  <a:pt x="15111" y="5962"/>
                </a:lnTo>
                <a:lnTo>
                  <a:pt x="14600" y="5500"/>
                </a:lnTo>
                <a:lnTo>
                  <a:pt x="14113" y="5013"/>
                </a:lnTo>
                <a:lnTo>
                  <a:pt x="13213" y="4016"/>
                </a:lnTo>
                <a:lnTo>
                  <a:pt x="12750" y="3529"/>
                </a:lnTo>
                <a:lnTo>
                  <a:pt x="12264" y="3018"/>
                </a:lnTo>
                <a:lnTo>
                  <a:pt x="11777" y="2556"/>
                </a:lnTo>
                <a:lnTo>
                  <a:pt x="11266" y="2093"/>
                </a:lnTo>
                <a:lnTo>
                  <a:pt x="11753" y="1704"/>
                </a:lnTo>
                <a:close/>
                <a:moveTo>
                  <a:pt x="13724" y="5232"/>
                </a:moveTo>
                <a:lnTo>
                  <a:pt x="14235" y="5767"/>
                </a:lnTo>
                <a:lnTo>
                  <a:pt x="14794" y="6278"/>
                </a:lnTo>
                <a:lnTo>
                  <a:pt x="14575" y="6497"/>
                </a:lnTo>
                <a:lnTo>
                  <a:pt x="14259" y="6278"/>
                </a:lnTo>
                <a:lnTo>
                  <a:pt x="13967" y="6035"/>
                </a:lnTo>
                <a:lnTo>
                  <a:pt x="13699" y="5792"/>
                </a:lnTo>
                <a:lnTo>
                  <a:pt x="13432" y="5573"/>
                </a:lnTo>
                <a:lnTo>
                  <a:pt x="13724" y="5232"/>
                </a:lnTo>
                <a:close/>
                <a:moveTo>
                  <a:pt x="13261" y="5767"/>
                </a:moveTo>
                <a:lnTo>
                  <a:pt x="13359" y="5913"/>
                </a:lnTo>
                <a:lnTo>
                  <a:pt x="13456" y="6059"/>
                </a:lnTo>
                <a:lnTo>
                  <a:pt x="13724" y="6303"/>
                </a:lnTo>
                <a:lnTo>
                  <a:pt x="13991" y="6546"/>
                </a:lnTo>
                <a:lnTo>
                  <a:pt x="14137" y="6668"/>
                </a:lnTo>
                <a:lnTo>
                  <a:pt x="14308" y="6765"/>
                </a:lnTo>
                <a:lnTo>
                  <a:pt x="14235" y="6814"/>
                </a:lnTo>
                <a:lnTo>
                  <a:pt x="14137" y="6692"/>
                </a:lnTo>
                <a:lnTo>
                  <a:pt x="13991" y="6595"/>
                </a:lnTo>
                <a:lnTo>
                  <a:pt x="13699" y="6400"/>
                </a:lnTo>
                <a:lnTo>
                  <a:pt x="13359" y="6230"/>
                </a:lnTo>
                <a:lnTo>
                  <a:pt x="13188" y="6132"/>
                </a:lnTo>
                <a:lnTo>
                  <a:pt x="13042" y="6011"/>
                </a:lnTo>
                <a:lnTo>
                  <a:pt x="13261" y="5767"/>
                </a:lnTo>
                <a:close/>
                <a:moveTo>
                  <a:pt x="13018" y="6059"/>
                </a:moveTo>
                <a:lnTo>
                  <a:pt x="13188" y="6303"/>
                </a:lnTo>
                <a:lnTo>
                  <a:pt x="13286" y="6424"/>
                </a:lnTo>
                <a:lnTo>
                  <a:pt x="13407" y="6522"/>
                </a:lnTo>
                <a:lnTo>
                  <a:pt x="14040" y="7008"/>
                </a:lnTo>
                <a:lnTo>
                  <a:pt x="13699" y="7349"/>
                </a:lnTo>
                <a:lnTo>
                  <a:pt x="13675" y="7325"/>
                </a:lnTo>
                <a:lnTo>
                  <a:pt x="13505" y="7227"/>
                </a:lnTo>
                <a:lnTo>
                  <a:pt x="13334" y="7106"/>
                </a:lnTo>
                <a:lnTo>
                  <a:pt x="13018" y="6838"/>
                </a:lnTo>
                <a:lnTo>
                  <a:pt x="12799" y="6668"/>
                </a:lnTo>
                <a:lnTo>
                  <a:pt x="12702" y="6595"/>
                </a:lnTo>
                <a:lnTo>
                  <a:pt x="12580" y="6546"/>
                </a:lnTo>
                <a:lnTo>
                  <a:pt x="12799" y="6303"/>
                </a:lnTo>
                <a:lnTo>
                  <a:pt x="13018" y="6059"/>
                </a:lnTo>
                <a:close/>
                <a:moveTo>
                  <a:pt x="12385" y="6716"/>
                </a:moveTo>
                <a:lnTo>
                  <a:pt x="12483" y="6838"/>
                </a:lnTo>
                <a:lnTo>
                  <a:pt x="12580" y="6935"/>
                </a:lnTo>
                <a:lnTo>
                  <a:pt x="12799" y="7130"/>
                </a:lnTo>
                <a:lnTo>
                  <a:pt x="13091" y="7398"/>
                </a:lnTo>
                <a:lnTo>
                  <a:pt x="13407" y="7617"/>
                </a:lnTo>
                <a:lnTo>
                  <a:pt x="13018" y="8006"/>
                </a:lnTo>
                <a:lnTo>
                  <a:pt x="12921" y="8079"/>
                </a:lnTo>
                <a:lnTo>
                  <a:pt x="12823" y="7909"/>
                </a:lnTo>
                <a:lnTo>
                  <a:pt x="12653" y="7763"/>
                </a:lnTo>
                <a:lnTo>
                  <a:pt x="12312" y="7495"/>
                </a:lnTo>
                <a:lnTo>
                  <a:pt x="12093" y="7325"/>
                </a:lnTo>
                <a:lnTo>
                  <a:pt x="11972" y="7252"/>
                </a:lnTo>
                <a:lnTo>
                  <a:pt x="11850" y="7179"/>
                </a:lnTo>
                <a:lnTo>
                  <a:pt x="12385" y="6716"/>
                </a:lnTo>
                <a:close/>
                <a:moveTo>
                  <a:pt x="11631" y="7373"/>
                </a:moveTo>
                <a:lnTo>
                  <a:pt x="11729" y="7471"/>
                </a:lnTo>
                <a:lnTo>
                  <a:pt x="11850" y="7568"/>
                </a:lnTo>
                <a:lnTo>
                  <a:pt x="12093" y="7738"/>
                </a:lnTo>
                <a:lnTo>
                  <a:pt x="12434" y="8055"/>
                </a:lnTo>
                <a:lnTo>
                  <a:pt x="12556" y="8201"/>
                </a:lnTo>
                <a:lnTo>
                  <a:pt x="12702" y="8322"/>
                </a:lnTo>
                <a:lnTo>
                  <a:pt x="11948" y="9150"/>
                </a:lnTo>
                <a:lnTo>
                  <a:pt x="11680" y="8906"/>
                </a:lnTo>
                <a:lnTo>
                  <a:pt x="11364" y="8687"/>
                </a:lnTo>
                <a:lnTo>
                  <a:pt x="11072" y="8444"/>
                </a:lnTo>
                <a:lnTo>
                  <a:pt x="10780" y="8201"/>
                </a:lnTo>
                <a:lnTo>
                  <a:pt x="11096" y="7860"/>
                </a:lnTo>
                <a:lnTo>
                  <a:pt x="11193" y="7957"/>
                </a:lnTo>
                <a:lnTo>
                  <a:pt x="11291" y="8030"/>
                </a:lnTo>
                <a:lnTo>
                  <a:pt x="11461" y="8176"/>
                </a:lnTo>
                <a:lnTo>
                  <a:pt x="11777" y="8493"/>
                </a:lnTo>
                <a:lnTo>
                  <a:pt x="11972" y="8614"/>
                </a:lnTo>
                <a:lnTo>
                  <a:pt x="12166" y="8736"/>
                </a:lnTo>
                <a:lnTo>
                  <a:pt x="12288" y="8736"/>
                </a:lnTo>
                <a:lnTo>
                  <a:pt x="12337" y="8712"/>
                </a:lnTo>
                <a:lnTo>
                  <a:pt x="12361" y="8639"/>
                </a:lnTo>
                <a:lnTo>
                  <a:pt x="12361" y="8566"/>
                </a:lnTo>
                <a:lnTo>
                  <a:pt x="12337" y="8493"/>
                </a:lnTo>
                <a:lnTo>
                  <a:pt x="12118" y="8322"/>
                </a:lnTo>
                <a:lnTo>
                  <a:pt x="11899" y="8152"/>
                </a:lnTo>
                <a:lnTo>
                  <a:pt x="11461" y="7811"/>
                </a:lnTo>
                <a:lnTo>
                  <a:pt x="11291" y="7690"/>
                </a:lnTo>
                <a:lnTo>
                  <a:pt x="11631" y="7373"/>
                </a:lnTo>
                <a:close/>
                <a:moveTo>
                  <a:pt x="10634" y="8371"/>
                </a:moveTo>
                <a:lnTo>
                  <a:pt x="10731" y="8541"/>
                </a:lnTo>
                <a:lnTo>
                  <a:pt x="10853" y="8687"/>
                </a:lnTo>
                <a:lnTo>
                  <a:pt x="10974" y="8809"/>
                </a:lnTo>
                <a:lnTo>
                  <a:pt x="11145" y="8931"/>
                </a:lnTo>
                <a:lnTo>
                  <a:pt x="11461" y="9150"/>
                </a:lnTo>
                <a:lnTo>
                  <a:pt x="11753" y="9369"/>
                </a:lnTo>
                <a:lnTo>
                  <a:pt x="11461" y="9685"/>
                </a:lnTo>
                <a:lnTo>
                  <a:pt x="11145" y="9442"/>
                </a:lnTo>
                <a:lnTo>
                  <a:pt x="10828" y="9198"/>
                </a:lnTo>
                <a:lnTo>
                  <a:pt x="10585" y="8955"/>
                </a:lnTo>
                <a:lnTo>
                  <a:pt x="10463" y="8833"/>
                </a:lnTo>
                <a:lnTo>
                  <a:pt x="10317" y="8736"/>
                </a:lnTo>
                <a:lnTo>
                  <a:pt x="10634" y="8371"/>
                </a:lnTo>
                <a:close/>
                <a:moveTo>
                  <a:pt x="10196" y="8931"/>
                </a:moveTo>
                <a:lnTo>
                  <a:pt x="10269" y="9052"/>
                </a:lnTo>
                <a:lnTo>
                  <a:pt x="10366" y="9198"/>
                </a:lnTo>
                <a:lnTo>
                  <a:pt x="10609" y="9417"/>
                </a:lnTo>
                <a:lnTo>
                  <a:pt x="10901" y="9709"/>
                </a:lnTo>
                <a:lnTo>
                  <a:pt x="11072" y="9831"/>
                </a:lnTo>
                <a:lnTo>
                  <a:pt x="11242" y="9953"/>
                </a:lnTo>
                <a:lnTo>
                  <a:pt x="10415" y="10853"/>
                </a:lnTo>
                <a:lnTo>
                  <a:pt x="10317" y="10707"/>
                </a:lnTo>
                <a:lnTo>
                  <a:pt x="10196" y="10585"/>
                </a:lnTo>
                <a:lnTo>
                  <a:pt x="9904" y="10366"/>
                </a:lnTo>
                <a:lnTo>
                  <a:pt x="9636" y="10172"/>
                </a:lnTo>
                <a:lnTo>
                  <a:pt x="9466" y="10074"/>
                </a:lnTo>
                <a:lnTo>
                  <a:pt x="9320" y="10001"/>
                </a:lnTo>
                <a:lnTo>
                  <a:pt x="9563" y="9709"/>
                </a:lnTo>
                <a:lnTo>
                  <a:pt x="9782" y="9880"/>
                </a:lnTo>
                <a:lnTo>
                  <a:pt x="10001" y="10026"/>
                </a:lnTo>
                <a:lnTo>
                  <a:pt x="10244" y="10245"/>
                </a:lnTo>
                <a:lnTo>
                  <a:pt x="10390" y="10366"/>
                </a:lnTo>
                <a:lnTo>
                  <a:pt x="10536" y="10464"/>
                </a:lnTo>
                <a:lnTo>
                  <a:pt x="10609" y="10488"/>
                </a:lnTo>
                <a:lnTo>
                  <a:pt x="10658" y="10464"/>
                </a:lnTo>
                <a:lnTo>
                  <a:pt x="10731" y="10439"/>
                </a:lnTo>
                <a:lnTo>
                  <a:pt x="10780" y="10391"/>
                </a:lnTo>
                <a:lnTo>
                  <a:pt x="10804" y="10342"/>
                </a:lnTo>
                <a:lnTo>
                  <a:pt x="10828" y="10269"/>
                </a:lnTo>
                <a:lnTo>
                  <a:pt x="10804" y="10220"/>
                </a:lnTo>
                <a:lnTo>
                  <a:pt x="10755" y="10147"/>
                </a:lnTo>
                <a:lnTo>
                  <a:pt x="10220" y="9734"/>
                </a:lnTo>
                <a:lnTo>
                  <a:pt x="10001" y="9563"/>
                </a:lnTo>
                <a:lnTo>
                  <a:pt x="9904" y="9490"/>
                </a:lnTo>
                <a:lnTo>
                  <a:pt x="9782" y="9442"/>
                </a:lnTo>
                <a:lnTo>
                  <a:pt x="10196" y="8931"/>
                </a:lnTo>
                <a:close/>
                <a:moveTo>
                  <a:pt x="9125" y="10245"/>
                </a:moveTo>
                <a:lnTo>
                  <a:pt x="9247" y="10342"/>
                </a:lnTo>
                <a:lnTo>
                  <a:pt x="9368" y="10415"/>
                </a:lnTo>
                <a:lnTo>
                  <a:pt x="9612" y="10585"/>
                </a:lnTo>
                <a:lnTo>
                  <a:pt x="9904" y="10829"/>
                </a:lnTo>
                <a:lnTo>
                  <a:pt x="10050" y="10950"/>
                </a:lnTo>
                <a:lnTo>
                  <a:pt x="10220" y="11048"/>
                </a:lnTo>
                <a:lnTo>
                  <a:pt x="9685" y="11583"/>
                </a:lnTo>
                <a:lnTo>
                  <a:pt x="9685" y="11534"/>
                </a:lnTo>
                <a:lnTo>
                  <a:pt x="9660" y="11437"/>
                </a:lnTo>
                <a:lnTo>
                  <a:pt x="9587" y="11364"/>
                </a:lnTo>
                <a:lnTo>
                  <a:pt x="9417" y="11218"/>
                </a:lnTo>
                <a:lnTo>
                  <a:pt x="9222" y="11023"/>
                </a:lnTo>
                <a:lnTo>
                  <a:pt x="9028" y="10853"/>
                </a:lnTo>
                <a:lnTo>
                  <a:pt x="8906" y="10756"/>
                </a:lnTo>
                <a:lnTo>
                  <a:pt x="8736" y="10683"/>
                </a:lnTo>
                <a:lnTo>
                  <a:pt x="8833" y="10585"/>
                </a:lnTo>
                <a:lnTo>
                  <a:pt x="9125" y="10245"/>
                </a:lnTo>
                <a:close/>
                <a:moveTo>
                  <a:pt x="8468" y="10926"/>
                </a:moveTo>
                <a:lnTo>
                  <a:pt x="8687" y="11096"/>
                </a:lnTo>
                <a:lnTo>
                  <a:pt x="8930" y="11291"/>
                </a:lnTo>
                <a:lnTo>
                  <a:pt x="9052" y="11437"/>
                </a:lnTo>
                <a:lnTo>
                  <a:pt x="9198" y="11583"/>
                </a:lnTo>
                <a:lnTo>
                  <a:pt x="9271" y="11656"/>
                </a:lnTo>
                <a:lnTo>
                  <a:pt x="9344" y="11705"/>
                </a:lnTo>
                <a:lnTo>
                  <a:pt x="9441" y="11753"/>
                </a:lnTo>
                <a:lnTo>
                  <a:pt x="9539" y="11753"/>
                </a:lnTo>
                <a:lnTo>
                  <a:pt x="8468" y="12824"/>
                </a:lnTo>
                <a:lnTo>
                  <a:pt x="8152" y="12532"/>
                </a:lnTo>
                <a:lnTo>
                  <a:pt x="7811" y="12240"/>
                </a:lnTo>
                <a:lnTo>
                  <a:pt x="7470" y="11899"/>
                </a:lnTo>
                <a:lnTo>
                  <a:pt x="7349" y="11826"/>
                </a:lnTo>
                <a:lnTo>
                  <a:pt x="7738" y="11534"/>
                </a:lnTo>
                <a:lnTo>
                  <a:pt x="7860" y="11705"/>
                </a:lnTo>
                <a:lnTo>
                  <a:pt x="8006" y="11875"/>
                </a:lnTo>
                <a:lnTo>
                  <a:pt x="8371" y="12264"/>
                </a:lnTo>
                <a:lnTo>
                  <a:pt x="8517" y="12434"/>
                </a:lnTo>
                <a:lnTo>
                  <a:pt x="8590" y="12483"/>
                </a:lnTo>
                <a:lnTo>
                  <a:pt x="8687" y="12507"/>
                </a:lnTo>
                <a:lnTo>
                  <a:pt x="8736" y="12507"/>
                </a:lnTo>
                <a:lnTo>
                  <a:pt x="8809" y="12483"/>
                </a:lnTo>
                <a:lnTo>
                  <a:pt x="8833" y="12434"/>
                </a:lnTo>
                <a:lnTo>
                  <a:pt x="8857" y="12386"/>
                </a:lnTo>
                <a:lnTo>
                  <a:pt x="8857" y="12289"/>
                </a:lnTo>
                <a:lnTo>
                  <a:pt x="8809" y="12191"/>
                </a:lnTo>
                <a:lnTo>
                  <a:pt x="8760" y="12094"/>
                </a:lnTo>
                <a:lnTo>
                  <a:pt x="8663" y="11997"/>
                </a:lnTo>
                <a:lnTo>
                  <a:pt x="8492" y="11826"/>
                </a:lnTo>
                <a:lnTo>
                  <a:pt x="8322" y="11680"/>
                </a:lnTo>
                <a:lnTo>
                  <a:pt x="8152" y="11510"/>
                </a:lnTo>
                <a:lnTo>
                  <a:pt x="7957" y="11364"/>
                </a:lnTo>
                <a:lnTo>
                  <a:pt x="8468" y="10926"/>
                </a:lnTo>
                <a:close/>
                <a:moveTo>
                  <a:pt x="11047" y="2312"/>
                </a:moveTo>
                <a:lnTo>
                  <a:pt x="11120" y="2434"/>
                </a:lnTo>
                <a:lnTo>
                  <a:pt x="11218" y="2531"/>
                </a:lnTo>
                <a:lnTo>
                  <a:pt x="11437" y="2750"/>
                </a:lnTo>
                <a:lnTo>
                  <a:pt x="11850" y="3213"/>
                </a:lnTo>
                <a:lnTo>
                  <a:pt x="11826" y="3213"/>
                </a:lnTo>
                <a:lnTo>
                  <a:pt x="11193" y="3748"/>
                </a:lnTo>
                <a:lnTo>
                  <a:pt x="10609" y="4283"/>
                </a:lnTo>
                <a:lnTo>
                  <a:pt x="10025" y="4867"/>
                </a:lnTo>
                <a:lnTo>
                  <a:pt x="9490" y="5500"/>
                </a:lnTo>
                <a:lnTo>
                  <a:pt x="9174" y="5865"/>
                </a:lnTo>
                <a:lnTo>
                  <a:pt x="8857" y="6254"/>
                </a:lnTo>
                <a:lnTo>
                  <a:pt x="8517" y="6595"/>
                </a:lnTo>
                <a:lnTo>
                  <a:pt x="8176" y="6935"/>
                </a:lnTo>
                <a:lnTo>
                  <a:pt x="7373" y="7617"/>
                </a:lnTo>
                <a:lnTo>
                  <a:pt x="6984" y="7933"/>
                </a:lnTo>
                <a:lnTo>
                  <a:pt x="6594" y="8274"/>
                </a:lnTo>
                <a:lnTo>
                  <a:pt x="6229" y="8639"/>
                </a:lnTo>
                <a:lnTo>
                  <a:pt x="5864" y="9004"/>
                </a:lnTo>
                <a:lnTo>
                  <a:pt x="5183" y="9782"/>
                </a:lnTo>
                <a:lnTo>
                  <a:pt x="4502" y="10537"/>
                </a:lnTo>
                <a:lnTo>
                  <a:pt x="4137" y="10902"/>
                </a:lnTo>
                <a:lnTo>
                  <a:pt x="3772" y="11242"/>
                </a:lnTo>
                <a:lnTo>
                  <a:pt x="3115" y="11802"/>
                </a:lnTo>
                <a:lnTo>
                  <a:pt x="2799" y="12118"/>
                </a:lnTo>
                <a:lnTo>
                  <a:pt x="2507" y="12434"/>
                </a:lnTo>
                <a:lnTo>
                  <a:pt x="2263" y="12702"/>
                </a:lnTo>
                <a:lnTo>
                  <a:pt x="2166" y="12848"/>
                </a:lnTo>
                <a:lnTo>
                  <a:pt x="2069" y="13018"/>
                </a:lnTo>
                <a:lnTo>
                  <a:pt x="1850" y="12824"/>
                </a:lnTo>
                <a:lnTo>
                  <a:pt x="1460" y="12459"/>
                </a:lnTo>
                <a:lnTo>
                  <a:pt x="1266" y="12264"/>
                </a:lnTo>
                <a:lnTo>
                  <a:pt x="1047" y="12118"/>
                </a:lnTo>
                <a:lnTo>
                  <a:pt x="1047" y="12070"/>
                </a:lnTo>
                <a:lnTo>
                  <a:pt x="1193" y="11997"/>
                </a:lnTo>
                <a:lnTo>
                  <a:pt x="1339" y="11924"/>
                </a:lnTo>
                <a:lnTo>
                  <a:pt x="1460" y="11826"/>
                </a:lnTo>
                <a:lnTo>
                  <a:pt x="1582" y="11705"/>
                </a:lnTo>
                <a:lnTo>
                  <a:pt x="2020" y="11218"/>
                </a:lnTo>
                <a:lnTo>
                  <a:pt x="2385" y="10853"/>
                </a:lnTo>
                <a:lnTo>
                  <a:pt x="2774" y="10537"/>
                </a:lnTo>
                <a:lnTo>
                  <a:pt x="3577" y="9880"/>
                </a:lnTo>
                <a:lnTo>
                  <a:pt x="3942" y="9539"/>
                </a:lnTo>
                <a:lnTo>
                  <a:pt x="4307" y="9198"/>
                </a:lnTo>
                <a:lnTo>
                  <a:pt x="5037" y="8468"/>
                </a:lnTo>
                <a:lnTo>
                  <a:pt x="5718" y="7738"/>
                </a:lnTo>
                <a:lnTo>
                  <a:pt x="6400" y="7008"/>
                </a:lnTo>
                <a:lnTo>
                  <a:pt x="7081" y="6303"/>
                </a:lnTo>
                <a:lnTo>
                  <a:pt x="7787" y="5621"/>
                </a:lnTo>
                <a:lnTo>
                  <a:pt x="8468" y="4940"/>
                </a:lnTo>
                <a:lnTo>
                  <a:pt x="9149" y="4259"/>
                </a:lnTo>
                <a:lnTo>
                  <a:pt x="10074" y="3261"/>
                </a:lnTo>
                <a:lnTo>
                  <a:pt x="10561" y="2775"/>
                </a:lnTo>
                <a:lnTo>
                  <a:pt x="11047" y="2312"/>
                </a:lnTo>
                <a:close/>
                <a:moveTo>
                  <a:pt x="7154" y="11997"/>
                </a:moveTo>
                <a:lnTo>
                  <a:pt x="7203" y="12094"/>
                </a:lnTo>
                <a:lnTo>
                  <a:pt x="7251" y="12167"/>
                </a:lnTo>
                <a:lnTo>
                  <a:pt x="7422" y="12386"/>
                </a:lnTo>
                <a:lnTo>
                  <a:pt x="7592" y="12580"/>
                </a:lnTo>
                <a:lnTo>
                  <a:pt x="7884" y="12872"/>
                </a:lnTo>
                <a:lnTo>
                  <a:pt x="8030" y="12994"/>
                </a:lnTo>
                <a:lnTo>
                  <a:pt x="8200" y="13091"/>
                </a:lnTo>
                <a:lnTo>
                  <a:pt x="7835" y="13481"/>
                </a:lnTo>
                <a:lnTo>
                  <a:pt x="7811" y="13432"/>
                </a:lnTo>
                <a:lnTo>
                  <a:pt x="7787" y="13408"/>
                </a:lnTo>
                <a:lnTo>
                  <a:pt x="7616" y="13262"/>
                </a:lnTo>
                <a:lnTo>
                  <a:pt x="7446" y="13140"/>
                </a:lnTo>
                <a:lnTo>
                  <a:pt x="7251" y="13018"/>
                </a:lnTo>
                <a:lnTo>
                  <a:pt x="7057" y="12872"/>
                </a:lnTo>
                <a:lnTo>
                  <a:pt x="6716" y="12580"/>
                </a:lnTo>
                <a:lnTo>
                  <a:pt x="6643" y="12532"/>
                </a:lnTo>
                <a:lnTo>
                  <a:pt x="6594" y="12507"/>
                </a:lnTo>
                <a:lnTo>
                  <a:pt x="6862" y="12240"/>
                </a:lnTo>
                <a:lnTo>
                  <a:pt x="7154" y="11997"/>
                </a:lnTo>
                <a:close/>
                <a:moveTo>
                  <a:pt x="6424" y="12702"/>
                </a:moveTo>
                <a:lnTo>
                  <a:pt x="6448" y="12775"/>
                </a:lnTo>
                <a:lnTo>
                  <a:pt x="6473" y="12848"/>
                </a:lnTo>
                <a:lnTo>
                  <a:pt x="6667" y="13043"/>
                </a:lnTo>
                <a:lnTo>
                  <a:pt x="6862" y="13213"/>
                </a:lnTo>
                <a:lnTo>
                  <a:pt x="7032" y="13359"/>
                </a:lnTo>
                <a:lnTo>
                  <a:pt x="7227" y="13481"/>
                </a:lnTo>
                <a:lnTo>
                  <a:pt x="7446" y="13602"/>
                </a:lnTo>
                <a:lnTo>
                  <a:pt x="7568" y="13627"/>
                </a:lnTo>
                <a:lnTo>
                  <a:pt x="7689" y="13627"/>
                </a:lnTo>
                <a:lnTo>
                  <a:pt x="7470" y="13846"/>
                </a:lnTo>
                <a:lnTo>
                  <a:pt x="7300" y="14040"/>
                </a:lnTo>
                <a:lnTo>
                  <a:pt x="7276" y="14016"/>
                </a:lnTo>
                <a:lnTo>
                  <a:pt x="6911" y="13797"/>
                </a:lnTo>
                <a:lnTo>
                  <a:pt x="6570" y="13554"/>
                </a:lnTo>
                <a:lnTo>
                  <a:pt x="6302" y="13335"/>
                </a:lnTo>
                <a:lnTo>
                  <a:pt x="6035" y="13164"/>
                </a:lnTo>
                <a:lnTo>
                  <a:pt x="6108" y="13043"/>
                </a:lnTo>
                <a:lnTo>
                  <a:pt x="6424" y="12702"/>
                </a:lnTo>
                <a:close/>
                <a:moveTo>
                  <a:pt x="5889" y="13335"/>
                </a:moveTo>
                <a:lnTo>
                  <a:pt x="5962" y="13456"/>
                </a:lnTo>
                <a:lnTo>
                  <a:pt x="6059" y="13578"/>
                </a:lnTo>
                <a:lnTo>
                  <a:pt x="6278" y="13797"/>
                </a:lnTo>
                <a:lnTo>
                  <a:pt x="6643" y="14089"/>
                </a:lnTo>
                <a:lnTo>
                  <a:pt x="6813" y="14211"/>
                </a:lnTo>
                <a:lnTo>
                  <a:pt x="7032" y="14308"/>
                </a:lnTo>
                <a:lnTo>
                  <a:pt x="6692" y="14673"/>
                </a:lnTo>
                <a:lnTo>
                  <a:pt x="6619" y="14624"/>
                </a:lnTo>
                <a:lnTo>
                  <a:pt x="6497" y="14600"/>
                </a:lnTo>
                <a:lnTo>
                  <a:pt x="6375" y="14527"/>
                </a:lnTo>
                <a:lnTo>
                  <a:pt x="6254" y="14454"/>
                </a:lnTo>
                <a:lnTo>
                  <a:pt x="6132" y="14381"/>
                </a:lnTo>
                <a:lnTo>
                  <a:pt x="5913" y="14186"/>
                </a:lnTo>
                <a:lnTo>
                  <a:pt x="5718" y="14016"/>
                </a:lnTo>
                <a:lnTo>
                  <a:pt x="5597" y="13943"/>
                </a:lnTo>
                <a:lnTo>
                  <a:pt x="5451" y="13846"/>
                </a:lnTo>
                <a:lnTo>
                  <a:pt x="5889" y="13335"/>
                </a:lnTo>
                <a:close/>
                <a:moveTo>
                  <a:pt x="12191" y="3553"/>
                </a:moveTo>
                <a:lnTo>
                  <a:pt x="12653" y="4040"/>
                </a:lnTo>
                <a:lnTo>
                  <a:pt x="13432" y="4916"/>
                </a:lnTo>
                <a:lnTo>
                  <a:pt x="13164" y="5208"/>
                </a:lnTo>
                <a:lnTo>
                  <a:pt x="12896" y="5500"/>
                </a:lnTo>
                <a:lnTo>
                  <a:pt x="12361" y="6108"/>
                </a:lnTo>
                <a:lnTo>
                  <a:pt x="12045" y="6424"/>
                </a:lnTo>
                <a:lnTo>
                  <a:pt x="11729" y="6716"/>
                </a:lnTo>
                <a:lnTo>
                  <a:pt x="11388" y="7008"/>
                </a:lnTo>
                <a:lnTo>
                  <a:pt x="11047" y="7300"/>
                </a:lnTo>
                <a:lnTo>
                  <a:pt x="10731" y="7617"/>
                </a:lnTo>
                <a:lnTo>
                  <a:pt x="10415" y="7957"/>
                </a:lnTo>
                <a:lnTo>
                  <a:pt x="9806" y="8687"/>
                </a:lnTo>
                <a:lnTo>
                  <a:pt x="9247" y="9417"/>
                </a:lnTo>
                <a:lnTo>
                  <a:pt x="8638" y="10147"/>
                </a:lnTo>
                <a:lnTo>
                  <a:pt x="8346" y="10464"/>
                </a:lnTo>
                <a:lnTo>
                  <a:pt x="8006" y="10756"/>
                </a:lnTo>
                <a:lnTo>
                  <a:pt x="7324" y="11340"/>
                </a:lnTo>
                <a:lnTo>
                  <a:pt x="6643" y="11899"/>
                </a:lnTo>
                <a:lnTo>
                  <a:pt x="6302" y="12191"/>
                </a:lnTo>
                <a:lnTo>
                  <a:pt x="6010" y="12532"/>
                </a:lnTo>
                <a:lnTo>
                  <a:pt x="5475" y="13164"/>
                </a:lnTo>
                <a:lnTo>
                  <a:pt x="4940" y="13773"/>
                </a:lnTo>
                <a:lnTo>
                  <a:pt x="4672" y="14016"/>
                </a:lnTo>
                <a:lnTo>
                  <a:pt x="4404" y="14235"/>
                </a:lnTo>
                <a:lnTo>
                  <a:pt x="4137" y="14454"/>
                </a:lnTo>
                <a:lnTo>
                  <a:pt x="4015" y="14600"/>
                </a:lnTo>
                <a:lnTo>
                  <a:pt x="3918" y="14722"/>
                </a:lnTo>
                <a:lnTo>
                  <a:pt x="3480" y="14284"/>
                </a:lnTo>
                <a:lnTo>
                  <a:pt x="3042" y="13846"/>
                </a:lnTo>
                <a:lnTo>
                  <a:pt x="2361" y="13262"/>
                </a:lnTo>
                <a:lnTo>
                  <a:pt x="2482" y="13164"/>
                </a:lnTo>
                <a:lnTo>
                  <a:pt x="2604" y="13043"/>
                </a:lnTo>
                <a:lnTo>
                  <a:pt x="2774" y="12799"/>
                </a:lnTo>
                <a:lnTo>
                  <a:pt x="3066" y="12507"/>
                </a:lnTo>
                <a:lnTo>
                  <a:pt x="3358" y="12216"/>
                </a:lnTo>
                <a:lnTo>
                  <a:pt x="3967" y="11680"/>
                </a:lnTo>
                <a:lnTo>
                  <a:pt x="4380" y="11315"/>
                </a:lnTo>
                <a:lnTo>
                  <a:pt x="4745" y="10950"/>
                </a:lnTo>
                <a:lnTo>
                  <a:pt x="5475" y="10172"/>
                </a:lnTo>
                <a:lnTo>
                  <a:pt x="6181" y="9393"/>
                </a:lnTo>
                <a:lnTo>
                  <a:pt x="6546" y="9004"/>
                </a:lnTo>
                <a:lnTo>
                  <a:pt x="6935" y="8614"/>
                </a:lnTo>
                <a:lnTo>
                  <a:pt x="7324" y="8274"/>
                </a:lnTo>
                <a:lnTo>
                  <a:pt x="7714" y="7933"/>
                </a:lnTo>
                <a:lnTo>
                  <a:pt x="8517" y="7276"/>
                </a:lnTo>
                <a:lnTo>
                  <a:pt x="8857" y="6935"/>
                </a:lnTo>
                <a:lnTo>
                  <a:pt x="9198" y="6595"/>
                </a:lnTo>
                <a:lnTo>
                  <a:pt x="9514" y="6205"/>
                </a:lnTo>
                <a:lnTo>
                  <a:pt x="9831" y="5840"/>
                </a:lnTo>
                <a:lnTo>
                  <a:pt x="10171" y="5427"/>
                </a:lnTo>
                <a:lnTo>
                  <a:pt x="10488" y="5062"/>
                </a:lnTo>
                <a:lnTo>
                  <a:pt x="10853" y="4697"/>
                </a:lnTo>
                <a:lnTo>
                  <a:pt x="11242" y="4356"/>
                </a:lnTo>
                <a:lnTo>
                  <a:pt x="11729" y="3967"/>
                </a:lnTo>
                <a:lnTo>
                  <a:pt x="11972" y="3772"/>
                </a:lnTo>
                <a:lnTo>
                  <a:pt x="12191" y="3553"/>
                </a:lnTo>
                <a:close/>
                <a:moveTo>
                  <a:pt x="5232" y="14065"/>
                </a:moveTo>
                <a:lnTo>
                  <a:pt x="5353" y="14186"/>
                </a:lnTo>
                <a:lnTo>
                  <a:pt x="5451" y="14308"/>
                </a:lnTo>
                <a:lnTo>
                  <a:pt x="5645" y="14454"/>
                </a:lnTo>
                <a:lnTo>
                  <a:pt x="5816" y="14624"/>
                </a:lnTo>
                <a:lnTo>
                  <a:pt x="5986" y="14770"/>
                </a:lnTo>
                <a:lnTo>
                  <a:pt x="6181" y="14892"/>
                </a:lnTo>
                <a:lnTo>
                  <a:pt x="6375" y="14989"/>
                </a:lnTo>
                <a:lnTo>
                  <a:pt x="6108" y="15281"/>
                </a:lnTo>
                <a:lnTo>
                  <a:pt x="5937" y="15452"/>
                </a:lnTo>
                <a:lnTo>
                  <a:pt x="5937" y="15403"/>
                </a:lnTo>
                <a:lnTo>
                  <a:pt x="5889" y="15354"/>
                </a:lnTo>
                <a:lnTo>
                  <a:pt x="5597" y="15038"/>
                </a:lnTo>
                <a:lnTo>
                  <a:pt x="5280" y="14746"/>
                </a:lnTo>
                <a:lnTo>
                  <a:pt x="5086" y="14576"/>
                </a:lnTo>
                <a:lnTo>
                  <a:pt x="4964" y="14503"/>
                </a:lnTo>
                <a:lnTo>
                  <a:pt x="4867" y="14430"/>
                </a:lnTo>
                <a:lnTo>
                  <a:pt x="5037" y="14284"/>
                </a:lnTo>
                <a:lnTo>
                  <a:pt x="5232" y="14065"/>
                </a:lnTo>
                <a:close/>
                <a:moveTo>
                  <a:pt x="852" y="15476"/>
                </a:moveTo>
                <a:lnTo>
                  <a:pt x="974" y="15598"/>
                </a:lnTo>
                <a:lnTo>
                  <a:pt x="1412" y="16036"/>
                </a:lnTo>
                <a:lnTo>
                  <a:pt x="1363" y="16011"/>
                </a:lnTo>
                <a:lnTo>
                  <a:pt x="1290" y="15987"/>
                </a:lnTo>
                <a:lnTo>
                  <a:pt x="852" y="15476"/>
                </a:lnTo>
                <a:close/>
                <a:moveTo>
                  <a:pt x="4575" y="14673"/>
                </a:moveTo>
                <a:lnTo>
                  <a:pt x="4696" y="14795"/>
                </a:lnTo>
                <a:lnTo>
                  <a:pt x="4818" y="14892"/>
                </a:lnTo>
                <a:lnTo>
                  <a:pt x="5037" y="15087"/>
                </a:lnTo>
                <a:lnTo>
                  <a:pt x="5329" y="15354"/>
                </a:lnTo>
                <a:lnTo>
                  <a:pt x="5597" y="15622"/>
                </a:lnTo>
                <a:lnTo>
                  <a:pt x="5670" y="15671"/>
                </a:lnTo>
                <a:lnTo>
                  <a:pt x="5718" y="15671"/>
                </a:lnTo>
                <a:lnTo>
                  <a:pt x="5378" y="15987"/>
                </a:lnTo>
                <a:lnTo>
                  <a:pt x="5232" y="16109"/>
                </a:lnTo>
                <a:lnTo>
                  <a:pt x="5183" y="16060"/>
                </a:lnTo>
                <a:lnTo>
                  <a:pt x="5110" y="16036"/>
                </a:lnTo>
                <a:lnTo>
                  <a:pt x="4088" y="14916"/>
                </a:lnTo>
                <a:lnTo>
                  <a:pt x="4210" y="14868"/>
                </a:lnTo>
                <a:lnTo>
                  <a:pt x="4331" y="14819"/>
                </a:lnTo>
                <a:lnTo>
                  <a:pt x="4453" y="14746"/>
                </a:lnTo>
                <a:lnTo>
                  <a:pt x="4575" y="14673"/>
                </a:lnTo>
                <a:close/>
                <a:moveTo>
                  <a:pt x="755" y="16230"/>
                </a:moveTo>
                <a:lnTo>
                  <a:pt x="1071" y="16498"/>
                </a:lnTo>
                <a:lnTo>
                  <a:pt x="1071" y="16522"/>
                </a:lnTo>
                <a:lnTo>
                  <a:pt x="998" y="16474"/>
                </a:lnTo>
                <a:lnTo>
                  <a:pt x="925" y="16449"/>
                </a:lnTo>
                <a:lnTo>
                  <a:pt x="852" y="16376"/>
                </a:lnTo>
                <a:lnTo>
                  <a:pt x="755" y="16230"/>
                </a:lnTo>
                <a:close/>
                <a:moveTo>
                  <a:pt x="1047" y="12532"/>
                </a:moveTo>
                <a:lnTo>
                  <a:pt x="1168" y="12678"/>
                </a:lnTo>
                <a:lnTo>
                  <a:pt x="1314" y="12824"/>
                </a:lnTo>
                <a:lnTo>
                  <a:pt x="1582" y="13067"/>
                </a:lnTo>
                <a:lnTo>
                  <a:pt x="2166" y="13602"/>
                </a:lnTo>
                <a:lnTo>
                  <a:pt x="2750" y="14113"/>
                </a:lnTo>
                <a:lnTo>
                  <a:pt x="3018" y="14357"/>
                </a:lnTo>
                <a:lnTo>
                  <a:pt x="3261" y="14600"/>
                </a:lnTo>
                <a:lnTo>
                  <a:pt x="3723" y="15135"/>
                </a:lnTo>
                <a:lnTo>
                  <a:pt x="4185" y="15646"/>
                </a:lnTo>
                <a:lnTo>
                  <a:pt x="4672" y="16157"/>
                </a:lnTo>
                <a:lnTo>
                  <a:pt x="4404" y="16230"/>
                </a:lnTo>
                <a:lnTo>
                  <a:pt x="4112" y="16303"/>
                </a:lnTo>
                <a:lnTo>
                  <a:pt x="3553" y="16376"/>
                </a:lnTo>
                <a:lnTo>
                  <a:pt x="2969" y="16425"/>
                </a:lnTo>
                <a:lnTo>
                  <a:pt x="2409" y="16498"/>
                </a:lnTo>
                <a:lnTo>
                  <a:pt x="2288" y="16522"/>
                </a:lnTo>
                <a:lnTo>
                  <a:pt x="2263" y="16474"/>
                </a:lnTo>
                <a:lnTo>
                  <a:pt x="2142" y="16230"/>
                </a:lnTo>
                <a:lnTo>
                  <a:pt x="1996" y="16011"/>
                </a:lnTo>
                <a:lnTo>
                  <a:pt x="1801" y="15792"/>
                </a:lnTo>
                <a:lnTo>
                  <a:pt x="1606" y="15598"/>
                </a:lnTo>
                <a:lnTo>
                  <a:pt x="1168" y="15233"/>
                </a:lnTo>
                <a:lnTo>
                  <a:pt x="730" y="14892"/>
                </a:lnTo>
                <a:lnTo>
                  <a:pt x="779" y="14600"/>
                </a:lnTo>
                <a:lnTo>
                  <a:pt x="925" y="13262"/>
                </a:lnTo>
                <a:lnTo>
                  <a:pt x="1047" y="12532"/>
                </a:lnTo>
                <a:close/>
                <a:moveTo>
                  <a:pt x="1436" y="16644"/>
                </a:moveTo>
                <a:lnTo>
                  <a:pt x="1533" y="16717"/>
                </a:lnTo>
                <a:lnTo>
                  <a:pt x="1387" y="16741"/>
                </a:lnTo>
                <a:lnTo>
                  <a:pt x="1436" y="16644"/>
                </a:lnTo>
                <a:close/>
                <a:moveTo>
                  <a:pt x="536" y="16741"/>
                </a:moveTo>
                <a:lnTo>
                  <a:pt x="584" y="16766"/>
                </a:lnTo>
                <a:lnTo>
                  <a:pt x="609" y="16766"/>
                </a:lnTo>
                <a:lnTo>
                  <a:pt x="682" y="16814"/>
                </a:lnTo>
                <a:lnTo>
                  <a:pt x="779" y="16839"/>
                </a:lnTo>
                <a:lnTo>
                  <a:pt x="876" y="16839"/>
                </a:lnTo>
                <a:lnTo>
                  <a:pt x="974" y="16814"/>
                </a:lnTo>
                <a:lnTo>
                  <a:pt x="974" y="16839"/>
                </a:lnTo>
                <a:lnTo>
                  <a:pt x="755" y="16887"/>
                </a:lnTo>
                <a:lnTo>
                  <a:pt x="511" y="16936"/>
                </a:lnTo>
                <a:lnTo>
                  <a:pt x="536" y="16741"/>
                </a:lnTo>
                <a:close/>
                <a:moveTo>
                  <a:pt x="13967" y="1"/>
                </a:moveTo>
                <a:lnTo>
                  <a:pt x="13602" y="25"/>
                </a:lnTo>
                <a:lnTo>
                  <a:pt x="13261" y="74"/>
                </a:lnTo>
                <a:lnTo>
                  <a:pt x="12945" y="195"/>
                </a:lnTo>
                <a:lnTo>
                  <a:pt x="12629" y="341"/>
                </a:lnTo>
                <a:lnTo>
                  <a:pt x="12337" y="560"/>
                </a:lnTo>
                <a:lnTo>
                  <a:pt x="12021" y="828"/>
                </a:lnTo>
                <a:lnTo>
                  <a:pt x="11875" y="974"/>
                </a:lnTo>
                <a:lnTo>
                  <a:pt x="11826" y="1071"/>
                </a:lnTo>
                <a:lnTo>
                  <a:pt x="11777" y="1169"/>
                </a:lnTo>
                <a:lnTo>
                  <a:pt x="11704" y="1193"/>
                </a:lnTo>
                <a:lnTo>
                  <a:pt x="11339" y="1485"/>
                </a:lnTo>
                <a:lnTo>
                  <a:pt x="10999" y="1777"/>
                </a:lnTo>
                <a:lnTo>
                  <a:pt x="10317" y="2385"/>
                </a:lnTo>
                <a:lnTo>
                  <a:pt x="9685" y="3042"/>
                </a:lnTo>
                <a:lnTo>
                  <a:pt x="9052" y="3699"/>
                </a:lnTo>
                <a:lnTo>
                  <a:pt x="8395" y="4405"/>
                </a:lnTo>
                <a:lnTo>
                  <a:pt x="7714" y="5086"/>
                </a:lnTo>
                <a:lnTo>
                  <a:pt x="7032" y="5743"/>
                </a:lnTo>
                <a:lnTo>
                  <a:pt x="6351" y="6449"/>
                </a:lnTo>
                <a:lnTo>
                  <a:pt x="4964" y="7933"/>
                </a:lnTo>
                <a:lnTo>
                  <a:pt x="4258" y="8663"/>
                </a:lnTo>
                <a:lnTo>
                  <a:pt x="3894" y="9004"/>
                </a:lnTo>
                <a:lnTo>
                  <a:pt x="3529" y="9344"/>
                </a:lnTo>
                <a:lnTo>
                  <a:pt x="2190" y="10537"/>
                </a:lnTo>
                <a:lnTo>
                  <a:pt x="1558" y="11145"/>
                </a:lnTo>
                <a:lnTo>
                  <a:pt x="925" y="11778"/>
                </a:lnTo>
                <a:lnTo>
                  <a:pt x="876" y="11753"/>
                </a:lnTo>
                <a:lnTo>
                  <a:pt x="803" y="11778"/>
                </a:lnTo>
                <a:lnTo>
                  <a:pt x="755" y="11802"/>
                </a:lnTo>
                <a:lnTo>
                  <a:pt x="706" y="11851"/>
                </a:lnTo>
                <a:lnTo>
                  <a:pt x="609" y="12118"/>
                </a:lnTo>
                <a:lnTo>
                  <a:pt x="511" y="12386"/>
                </a:lnTo>
                <a:lnTo>
                  <a:pt x="463" y="12702"/>
                </a:lnTo>
                <a:lnTo>
                  <a:pt x="414" y="12994"/>
                </a:lnTo>
                <a:lnTo>
                  <a:pt x="365" y="13627"/>
                </a:lnTo>
                <a:lnTo>
                  <a:pt x="292" y="14211"/>
                </a:lnTo>
                <a:lnTo>
                  <a:pt x="98" y="15646"/>
                </a:lnTo>
                <a:lnTo>
                  <a:pt x="25" y="16376"/>
                </a:lnTo>
                <a:lnTo>
                  <a:pt x="0" y="16717"/>
                </a:lnTo>
                <a:lnTo>
                  <a:pt x="0" y="17082"/>
                </a:lnTo>
                <a:lnTo>
                  <a:pt x="0" y="17155"/>
                </a:lnTo>
                <a:lnTo>
                  <a:pt x="25" y="17204"/>
                </a:lnTo>
                <a:lnTo>
                  <a:pt x="122" y="17277"/>
                </a:lnTo>
                <a:lnTo>
                  <a:pt x="219" y="17325"/>
                </a:lnTo>
                <a:lnTo>
                  <a:pt x="341" y="17325"/>
                </a:lnTo>
                <a:lnTo>
                  <a:pt x="438" y="17350"/>
                </a:lnTo>
                <a:lnTo>
                  <a:pt x="560" y="17374"/>
                </a:lnTo>
                <a:lnTo>
                  <a:pt x="803" y="17398"/>
                </a:lnTo>
                <a:lnTo>
                  <a:pt x="1047" y="17350"/>
                </a:lnTo>
                <a:lnTo>
                  <a:pt x="1339" y="17301"/>
                </a:lnTo>
                <a:lnTo>
                  <a:pt x="1874" y="17131"/>
                </a:lnTo>
                <a:lnTo>
                  <a:pt x="2312" y="17009"/>
                </a:lnTo>
                <a:lnTo>
                  <a:pt x="2677" y="16936"/>
                </a:lnTo>
                <a:lnTo>
                  <a:pt x="3018" y="16887"/>
                </a:lnTo>
                <a:lnTo>
                  <a:pt x="3723" y="16839"/>
                </a:lnTo>
                <a:lnTo>
                  <a:pt x="4088" y="16790"/>
                </a:lnTo>
                <a:lnTo>
                  <a:pt x="4429" y="16741"/>
                </a:lnTo>
                <a:lnTo>
                  <a:pt x="4769" y="16644"/>
                </a:lnTo>
                <a:lnTo>
                  <a:pt x="5110" y="16522"/>
                </a:lnTo>
                <a:lnTo>
                  <a:pt x="5159" y="16498"/>
                </a:lnTo>
                <a:lnTo>
                  <a:pt x="5207" y="16449"/>
                </a:lnTo>
                <a:lnTo>
                  <a:pt x="5353" y="16401"/>
                </a:lnTo>
                <a:lnTo>
                  <a:pt x="5499" y="16328"/>
                </a:lnTo>
                <a:lnTo>
                  <a:pt x="5645" y="16255"/>
                </a:lnTo>
                <a:lnTo>
                  <a:pt x="5791" y="16133"/>
                </a:lnTo>
                <a:lnTo>
                  <a:pt x="6035" y="15890"/>
                </a:lnTo>
                <a:lnTo>
                  <a:pt x="6254" y="15671"/>
                </a:lnTo>
                <a:lnTo>
                  <a:pt x="6959" y="14965"/>
                </a:lnTo>
                <a:lnTo>
                  <a:pt x="7641" y="14284"/>
                </a:lnTo>
                <a:lnTo>
                  <a:pt x="9101" y="12824"/>
                </a:lnTo>
                <a:lnTo>
                  <a:pt x="10536" y="11364"/>
                </a:lnTo>
                <a:lnTo>
                  <a:pt x="11218" y="10658"/>
                </a:lnTo>
                <a:lnTo>
                  <a:pt x="11875" y="9904"/>
                </a:lnTo>
                <a:lnTo>
                  <a:pt x="12531" y="9174"/>
                </a:lnTo>
                <a:lnTo>
                  <a:pt x="13213" y="8444"/>
                </a:lnTo>
                <a:lnTo>
                  <a:pt x="13870" y="7811"/>
                </a:lnTo>
                <a:lnTo>
                  <a:pt x="14527" y="7179"/>
                </a:lnTo>
                <a:lnTo>
                  <a:pt x="15184" y="6522"/>
                </a:lnTo>
                <a:lnTo>
                  <a:pt x="15500" y="6205"/>
                </a:lnTo>
                <a:lnTo>
                  <a:pt x="15816" y="5840"/>
                </a:lnTo>
                <a:lnTo>
                  <a:pt x="15889" y="5792"/>
                </a:lnTo>
                <a:lnTo>
                  <a:pt x="15987" y="5767"/>
                </a:lnTo>
                <a:lnTo>
                  <a:pt x="16060" y="5694"/>
                </a:lnTo>
                <a:lnTo>
                  <a:pt x="16108" y="5621"/>
                </a:lnTo>
                <a:lnTo>
                  <a:pt x="16133" y="5524"/>
                </a:lnTo>
                <a:lnTo>
                  <a:pt x="16376" y="5208"/>
                </a:lnTo>
                <a:lnTo>
                  <a:pt x="16595" y="4891"/>
                </a:lnTo>
                <a:lnTo>
                  <a:pt x="16814" y="4551"/>
                </a:lnTo>
                <a:lnTo>
                  <a:pt x="16984" y="4210"/>
                </a:lnTo>
                <a:lnTo>
                  <a:pt x="17106" y="3845"/>
                </a:lnTo>
                <a:lnTo>
                  <a:pt x="17203" y="3480"/>
                </a:lnTo>
                <a:lnTo>
                  <a:pt x="17228" y="3140"/>
                </a:lnTo>
                <a:lnTo>
                  <a:pt x="17203" y="2799"/>
                </a:lnTo>
                <a:lnTo>
                  <a:pt x="17130" y="2458"/>
                </a:lnTo>
                <a:lnTo>
                  <a:pt x="17009" y="2142"/>
                </a:lnTo>
                <a:lnTo>
                  <a:pt x="16863" y="1826"/>
                </a:lnTo>
                <a:lnTo>
                  <a:pt x="16668" y="1534"/>
                </a:lnTo>
                <a:lnTo>
                  <a:pt x="16449" y="1266"/>
                </a:lnTo>
                <a:lnTo>
                  <a:pt x="16230" y="998"/>
                </a:lnTo>
                <a:lnTo>
                  <a:pt x="15962" y="779"/>
                </a:lnTo>
                <a:lnTo>
                  <a:pt x="15670" y="560"/>
                </a:lnTo>
                <a:lnTo>
                  <a:pt x="15354" y="390"/>
                </a:lnTo>
                <a:lnTo>
                  <a:pt x="15013" y="244"/>
                </a:lnTo>
                <a:lnTo>
                  <a:pt x="14673" y="122"/>
                </a:lnTo>
                <a:lnTo>
                  <a:pt x="14332" y="49"/>
                </a:lnTo>
                <a:lnTo>
                  <a:pt x="13967" y="1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2909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0969D-B617-D844-AABE-11FBE6AAC38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5. </a:t>
            </a:r>
            <a:br>
              <a:rPr lang="en-US" dirty="0"/>
            </a:br>
            <a:r>
              <a:rPr lang="en-US" dirty="0"/>
              <a:t>Consistency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5554194-C096-414A-8488-F101E9324B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23803" y="3108819"/>
            <a:ext cx="6317161" cy="784800"/>
          </a:xfrm>
        </p:spPr>
        <p:txBody>
          <a:bodyPr/>
          <a:lstStyle/>
          <a:p>
            <a:r>
              <a:rPr lang="en-US" dirty="0"/>
              <a:t>Interface design should ensure that both the graphic elements and terminology are maintained across similar platforms.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5614E3-731D-8B4D-894F-A639FC8B89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32</a:t>
            </a:fld>
            <a:endParaRPr lang="en"/>
          </a:p>
        </p:txBody>
      </p:sp>
      <p:sp>
        <p:nvSpPr>
          <p:cNvPr id="5" name="Google Shape;427;p36">
            <a:extLst>
              <a:ext uri="{FF2B5EF4-FFF2-40B4-BE49-F238E27FC236}">
                <a16:creationId xmlns:a16="http://schemas.microsoft.com/office/drawing/2014/main" id="{A24E1EA3-861F-6C4D-AEAD-F9FD29A7B851}"/>
              </a:ext>
            </a:extLst>
          </p:cNvPr>
          <p:cNvSpPr/>
          <p:nvPr/>
        </p:nvSpPr>
        <p:spPr>
          <a:xfrm>
            <a:off x="6840117" y="1656550"/>
            <a:ext cx="1211611" cy="1159800"/>
          </a:xfrm>
          <a:custGeom>
            <a:avLst/>
            <a:gdLst/>
            <a:ahLst/>
            <a:cxnLst/>
            <a:rect l="l" t="t" r="r" b="b"/>
            <a:pathLst>
              <a:path w="22192" h="21243" extrusionOk="0">
                <a:moveTo>
                  <a:pt x="17812" y="512"/>
                </a:moveTo>
                <a:lnTo>
                  <a:pt x="17909" y="585"/>
                </a:lnTo>
                <a:lnTo>
                  <a:pt x="17958" y="609"/>
                </a:lnTo>
                <a:lnTo>
                  <a:pt x="18031" y="634"/>
                </a:lnTo>
                <a:lnTo>
                  <a:pt x="18201" y="634"/>
                </a:lnTo>
                <a:lnTo>
                  <a:pt x="18396" y="658"/>
                </a:lnTo>
                <a:lnTo>
                  <a:pt x="18566" y="682"/>
                </a:lnTo>
                <a:lnTo>
                  <a:pt x="18712" y="755"/>
                </a:lnTo>
                <a:lnTo>
                  <a:pt x="18858" y="828"/>
                </a:lnTo>
                <a:lnTo>
                  <a:pt x="19004" y="926"/>
                </a:lnTo>
                <a:lnTo>
                  <a:pt x="19126" y="1023"/>
                </a:lnTo>
                <a:lnTo>
                  <a:pt x="19248" y="1145"/>
                </a:lnTo>
                <a:lnTo>
                  <a:pt x="19345" y="1266"/>
                </a:lnTo>
                <a:lnTo>
                  <a:pt x="19442" y="1388"/>
                </a:lnTo>
                <a:lnTo>
                  <a:pt x="19491" y="1558"/>
                </a:lnTo>
                <a:lnTo>
                  <a:pt x="19540" y="1704"/>
                </a:lnTo>
                <a:lnTo>
                  <a:pt x="19564" y="1874"/>
                </a:lnTo>
                <a:lnTo>
                  <a:pt x="19564" y="2045"/>
                </a:lnTo>
                <a:lnTo>
                  <a:pt x="19564" y="2239"/>
                </a:lnTo>
                <a:lnTo>
                  <a:pt x="19515" y="2410"/>
                </a:lnTo>
                <a:lnTo>
                  <a:pt x="19467" y="2580"/>
                </a:lnTo>
                <a:lnTo>
                  <a:pt x="19394" y="2750"/>
                </a:lnTo>
                <a:lnTo>
                  <a:pt x="19296" y="2896"/>
                </a:lnTo>
                <a:lnTo>
                  <a:pt x="19199" y="3018"/>
                </a:lnTo>
                <a:lnTo>
                  <a:pt x="19077" y="3140"/>
                </a:lnTo>
                <a:lnTo>
                  <a:pt x="18956" y="3237"/>
                </a:lnTo>
                <a:lnTo>
                  <a:pt x="18810" y="3334"/>
                </a:lnTo>
                <a:lnTo>
                  <a:pt x="18664" y="3407"/>
                </a:lnTo>
                <a:lnTo>
                  <a:pt x="18347" y="3529"/>
                </a:lnTo>
                <a:lnTo>
                  <a:pt x="18031" y="3602"/>
                </a:lnTo>
                <a:lnTo>
                  <a:pt x="17690" y="3651"/>
                </a:lnTo>
                <a:lnTo>
                  <a:pt x="17350" y="3651"/>
                </a:lnTo>
                <a:lnTo>
                  <a:pt x="17423" y="3553"/>
                </a:lnTo>
                <a:lnTo>
                  <a:pt x="17666" y="3213"/>
                </a:lnTo>
                <a:lnTo>
                  <a:pt x="17885" y="2823"/>
                </a:lnTo>
                <a:lnTo>
                  <a:pt x="17982" y="2629"/>
                </a:lnTo>
                <a:lnTo>
                  <a:pt x="18055" y="2410"/>
                </a:lnTo>
                <a:lnTo>
                  <a:pt x="18128" y="2215"/>
                </a:lnTo>
                <a:lnTo>
                  <a:pt x="18153" y="2020"/>
                </a:lnTo>
                <a:lnTo>
                  <a:pt x="18153" y="1947"/>
                </a:lnTo>
                <a:lnTo>
                  <a:pt x="18104" y="1899"/>
                </a:lnTo>
                <a:lnTo>
                  <a:pt x="18080" y="1850"/>
                </a:lnTo>
                <a:lnTo>
                  <a:pt x="18007" y="1826"/>
                </a:lnTo>
                <a:lnTo>
                  <a:pt x="17958" y="1801"/>
                </a:lnTo>
                <a:lnTo>
                  <a:pt x="17885" y="1801"/>
                </a:lnTo>
                <a:lnTo>
                  <a:pt x="17836" y="1826"/>
                </a:lnTo>
                <a:lnTo>
                  <a:pt x="17788" y="1874"/>
                </a:lnTo>
                <a:lnTo>
                  <a:pt x="17666" y="2020"/>
                </a:lnTo>
                <a:lnTo>
                  <a:pt x="17569" y="2191"/>
                </a:lnTo>
                <a:lnTo>
                  <a:pt x="17374" y="2556"/>
                </a:lnTo>
                <a:lnTo>
                  <a:pt x="17179" y="2896"/>
                </a:lnTo>
                <a:lnTo>
                  <a:pt x="16985" y="3261"/>
                </a:lnTo>
                <a:lnTo>
                  <a:pt x="16912" y="3067"/>
                </a:lnTo>
                <a:lnTo>
                  <a:pt x="16839" y="2848"/>
                </a:lnTo>
                <a:lnTo>
                  <a:pt x="16766" y="2653"/>
                </a:lnTo>
                <a:lnTo>
                  <a:pt x="16741" y="2458"/>
                </a:lnTo>
                <a:lnTo>
                  <a:pt x="16717" y="2239"/>
                </a:lnTo>
                <a:lnTo>
                  <a:pt x="16717" y="2020"/>
                </a:lnTo>
                <a:lnTo>
                  <a:pt x="16741" y="1801"/>
                </a:lnTo>
                <a:lnTo>
                  <a:pt x="16766" y="1582"/>
                </a:lnTo>
                <a:lnTo>
                  <a:pt x="16814" y="1436"/>
                </a:lnTo>
                <a:lnTo>
                  <a:pt x="16887" y="1315"/>
                </a:lnTo>
                <a:lnTo>
                  <a:pt x="16960" y="1169"/>
                </a:lnTo>
                <a:lnTo>
                  <a:pt x="17033" y="1047"/>
                </a:lnTo>
                <a:lnTo>
                  <a:pt x="17252" y="828"/>
                </a:lnTo>
                <a:lnTo>
                  <a:pt x="17496" y="658"/>
                </a:lnTo>
                <a:lnTo>
                  <a:pt x="17642" y="585"/>
                </a:lnTo>
                <a:lnTo>
                  <a:pt x="17812" y="512"/>
                </a:lnTo>
                <a:close/>
                <a:moveTo>
                  <a:pt x="5111" y="1582"/>
                </a:moveTo>
                <a:lnTo>
                  <a:pt x="5159" y="1655"/>
                </a:lnTo>
                <a:lnTo>
                  <a:pt x="5232" y="1704"/>
                </a:lnTo>
                <a:lnTo>
                  <a:pt x="5305" y="1728"/>
                </a:lnTo>
                <a:lnTo>
                  <a:pt x="5403" y="1704"/>
                </a:lnTo>
                <a:lnTo>
                  <a:pt x="5573" y="1655"/>
                </a:lnTo>
                <a:lnTo>
                  <a:pt x="5719" y="1631"/>
                </a:lnTo>
                <a:lnTo>
                  <a:pt x="5987" y="1631"/>
                </a:lnTo>
                <a:lnTo>
                  <a:pt x="6133" y="1680"/>
                </a:lnTo>
                <a:lnTo>
                  <a:pt x="6230" y="1753"/>
                </a:lnTo>
                <a:lnTo>
                  <a:pt x="6352" y="1850"/>
                </a:lnTo>
                <a:lnTo>
                  <a:pt x="6473" y="1996"/>
                </a:lnTo>
                <a:lnTo>
                  <a:pt x="6595" y="2264"/>
                </a:lnTo>
                <a:lnTo>
                  <a:pt x="6717" y="2531"/>
                </a:lnTo>
                <a:lnTo>
                  <a:pt x="6790" y="2799"/>
                </a:lnTo>
                <a:lnTo>
                  <a:pt x="6838" y="3091"/>
                </a:lnTo>
                <a:lnTo>
                  <a:pt x="6887" y="3286"/>
                </a:lnTo>
                <a:lnTo>
                  <a:pt x="6887" y="3456"/>
                </a:lnTo>
                <a:lnTo>
                  <a:pt x="6863" y="3626"/>
                </a:lnTo>
                <a:lnTo>
                  <a:pt x="6814" y="3797"/>
                </a:lnTo>
                <a:lnTo>
                  <a:pt x="6765" y="3943"/>
                </a:lnTo>
                <a:lnTo>
                  <a:pt x="6692" y="4064"/>
                </a:lnTo>
                <a:lnTo>
                  <a:pt x="6595" y="4186"/>
                </a:lnTo>
                <a:lnTo>
                  <a:pt x="6473" y="4308"/>
                </a:lnTo>
                <a:lnTo>
                  <a:pt x="6303" y="4040"/>
                </a:lnTo>
                <a:lnTo>
                  <a:pt x="6133" y="3797"/>
                </a:lnTo>
                <a:lnTo>
                  <a:pt x="5987" y="3529"/>
                </a:lnTo>
                <a:lnTo>
                  <a:pt x="5865" y="3261"/>
                </a:lnTo>
                <a:lnTo>
                  <a:pt x="5816" y="3164"/>
                </a:lnTo>
                <a:lnTo>
                  <a:pt x="5719" y="2994"/>
                </a:lnTo>
                <a:lnTo>
                  <a:pt x="5670" y="2921"/>
                </a:lnTo>
                <a:lnTo>
                  <a:pt x="5597" y="2872"/>
                </a:lnTo>
                <a:lnTo>
                  <a:pt x="5524" y="2848"/>
                </a:lnTo>
                <a:lnTo>
                  <a:pt x="5476" y="2896"/>
                </a:lnTo>
                <a:lnTo>
                  <a:pt x="5403" y="2969"/>
                </a:lnTo>
                <a:lnTo>
                  <a:pt x="5378" y="3067"/>
                </a:lnTo>
                <a:lnTo>
                  <a:pt x="5378" y="3164"/>
                </a:lnTo>
                <a:lnTo>
                  <a:pt x="5378" y="3261"/>
                </a:lnTo>
                <a:lnTo>
                  <a:pt x="5451" y="3456"/>
                </a:lnTo>
                <a:lnTo>
                  <a:pt x="5524" y="3626"/>
                </a:lnTo>
                <a:lnTo>
                  <a:pt x="5768" y="4089"/>
                </a:lnTo>
                <a:lnTo>
                  <a:pt x="6035" y="4551"/>
                </a:lnTo>
                <a:lnTo>
                  <a:pt x="5768" y="4624"/>
                </a:lnTo>
                <a:lnTo>
                  <a:pt x="5451" y="4648"/>
                </a:lnTo>
                <a:lnTo>
                  <a:pt x="5257" y="4648"/>
                </a:lnTo>
                <a:lnTo>
                  <a:pt x="5086" y="4624"/>
                </a:lnTo>
                <a:lnTo>
                  <a:pt x="4940" y="4600"/>
                </a:lnTo>
                <a:lnTo>
                  <a:pt x="4794" y="4551"/>
                </a:lnTo>
                <a:lnTo>
                  <a:pt x="4673" y="4478"/>
                </a:lnTo>
                <a:lnTo>
                  <a:pt x="4551" y="4381"/>
                </a:lnTo>
                <a:lnTo>
                  <a:pt x="4429" y="4308"/>
                </a:lnTo>
                <a:lnTo>
                  <a:pt x="4356" y="4186"/>
                </a:lnTo>
                <a:lnTo>
                  <a:pt x="4259" y="4064"/>
                </a:lnTo>
                <a:lnTo>
                  <a:pt x="4186" y="3943"/>
                </a:lnTo>
                <a:lnTo>
                  <a:pt x="4137" y="3821"/>
                </a:lnTo>
                <a:lnTo>
                  <a:pt x="4089" y="3675"/>
                </a:lnTo>
                <a:lnTo>
                  <a:pt x="4064" y="3505"/>
                </a:lnTo>
                <a:lnTo>
                  <a:pt x="4064" y="3359"/>
                </a:lnTo>
                <a:lnTo>
                  <a:pt x="4064" y="3188"/>
                </a:lnTo>
                <a:lnTo>
                  <a:pt x="4089" y="3018"/>
                </a:lnTo>
                <a:lnTo>
                  <a:pt x="4137" y="2775"/>
                </a:lnTo>
                <a:lnTo>
                  <a:pt x="4210" y="2556"/>
                </a:lnTo>
                <a:lnTo>
                  <a:pt x="4308" y="2337"/>
                </a:lnTo>
                <a:lnTo>
                  <a:pt x="4429" y="2142"/>
                </a:lnTo>
                <a:lnTo>
                  <a:pt x="4551" y="1972"/>
                </a:lnTo>
                <a:lnTo>
                  <a:pt x="4721" y="1801"/>
                </a:lnTo>
                <a:lnTo>
                  <a:pt x="4916" y="1680"/>
                </a:lnTo>
                <a:lnTo>
                  <a:pt x="5111" y="1582"/>
                </a:lnTo>
                <a:close/>
                <a:moveTo>
                  <a:pt x="12532" y="7544"/>
                </a:moveTo>
                <a:lnTo>
                  <a:pt x="12264" y="7568"/>
                </a:lnTo>
                <a:lnTo>
                  <a:pt x="11997" y="7593"/>
                </a:lnTo>
                <a:lnTo>
                  <a:pt x="11753" y="7641"/>
                </a:lnTo>
                <a:lnTo>
                  <a:pt x="11486" y="7690"/>
                </a:lnTo>
                <a:lnTo>
                  <a:pt x="11218" y="7763"/>
                </a:lnTo>
                <a:lnTo>
                  <a:pt x="10975" y="7885"/>
                </a:lnTo>
                <a:lnTo>
                  <a:pt x="10926" y="7933"/>
                </a:lnTo>
                <a:lnTo>
                  <a:pt x="10926" y="8006"/>
                </a:lnTo>
                <a:lnTo>
                  <a:pt x="10975" y="8055"/>
                </a:lnTo>
                <a:lnTo>
                  <a:pt x="11048" y="8079"/>
                </a:lnTo>
                <a:lnTo>
                  <a:pt x="11315" y="8055"/>
                </a:lnTo>
                <a:lnTo>
                  <a:pt x="11583" y="8031"/>
                </a:lnTo>
                <a:lnTo>
                  <a:pt x="11875" y="7982"/>
                </a:lnTo>
                <a:lnTo>
                  <a:pt x="12143" y="7933"/>
                </a:lnTo>
                <a:lnTo>
                  <a:pt x="12386" y="7909"/>
                </a:lnTo>
                <a:lnTo>
                  <a:pt x="12605" y="7909"/>
                </a:lnTo>
                <a:lnTo>
                  <a:pt x="12824" y="7885"/>
                </a:lnTo>
                <a:lnTo>
                  <a:pt x="12946" y="7860"/>
                </a:lnTo>
                <a:lnTo>
                  <a:pt x="13043" y="7787"/>
                </a:lnTo>
                <a:lnTo>
                  <a:pt x="13067" y="7763"/>
                </a:lnTo>
                <a:lnTo>
                  <a:pt x="13092" y="7714"/>
                </a:lnTo>
                <a:lnTo>
                  <a:pt x="13067" y="7690"/>
                </a:lnTo>
                <a:lnTo>
                  <a:pt x="13043" y="7641"/>
                </a:lnTo>
                <a:lnTo>
                  <a:pt x="12921" y="7593"/>
                </a:lnTo>
                <a:lnTo>
                  <a:pt x="12800" y="7544"/>
                </a:lnTo>
                <a:close/>
                <a:moveTo>
                  <a:pt x="20002" y="10026"/>
                </a:moveTo>
                <a:lnTo>
                  <a:pt x="20172" y="10050"/>
                </a:lnTo>
                <a:lnTo>
                  <a:pt x="20367" y="10074"/>
                </a:lnTo>
                <a:lnTo>
                  <a:pt x="20537" y="10099"/>
                </a:lnTo>
                <a:lnTo>
                  <a:pt x="20708" y="10172"/>
                </a:lnTo>
                <a:lnTo>
                  <a:pt x="20854" y="10245"/>
                </a:lnTo>
                <a:lnTo>
                  <a:pt x="21024" y="10342"/>
                </a:lnTo>
                <a:lnTo>
                  <a:pt x="21194" y="10439"/>
                </a:lnTo>
                <a:lnTo>
                  <a:pt x="21316" y="10585"/>
                </a:lnTo>
                <a:lnTo>
                  <a:pt x="21438" y="10707"/>
                </a:lnTo>
                <a:lnTo>
                  <a:pt x="21511" y="10877"/>
                </a:lnTo>
                <a:lnTo>
                  <a:pt x="21584" y="11023"/>
                </a:lnTo>
                <a:lnTo>
                  <a:pt x="21608" y="11194"/>
                </a:lnTo>
                <a:lnTo>
                  <a:pt x="21632" y="11364"/>
                </a:lnTo>
                <a:lnTo>
                  <a:pt x="21632" y="11534"/>
                </a:lnTo>
                <a:lnTo>
                  <a:pt x="21608" y="11705"/>
                </a:lnTo>
                <a:lnTo>
                  <a:pt x="21559" y="11875"/>
                </a:lnTo>
                <a:lnTo>
                  <a:pt x="21511" y="12021"/>
                </a:lnTo>
                <a:lnTo>
                  <a:pt x="21438" y="12191"/>
                </a:lnTo>
                <a:lnTo>
                  <a:pt x="21340" y="12337"/>
                </a:lnTo>
                <a:lnTo>
                  <a:pt x="21219" y="12483"/>
                </a:lnTo>
                <a:lnTo>
                  <a:pt x="21097" y="12605"/>
                </a:lnTo>
                <a:lnTo>
                  <a:pt x="20951" y="12702"/>
                </a:lnTo>
                <a:lnTo>
                  <a:pt x="20805" y="12800"/>
                </a:lnTo>
                <a:lnTo>
                  <a:pt x="20635" y="12873"/>
                </a:lnTo>
                <a:lnTo>
                  <a:pt x="20489" y="12921"/>
                </a:lnTo>
                <a:lnTo>
                  <a:pt x="20343" y="12970"/>
                </a:lnTo>
                <a:lnTo>
                  <a:pt x="20172" y="12994"/>
                </a:lnTo>
                <a:lnTo>
                  <a:pt x="20026" y="12994"/>
                </a:lnTo>
                <a:lnTo>
                  <a:pt x="19856" y="12970"/>
                </a:lnTo>
                <a:lnTo>
                  <a:pt x="19710" y="12946"/>
                </a:lnTo>
                <a:lnTo>
                  <a:pt x="19540" y="12897"/>
                </a:lnTo>
                <a:lnTo>
                  <a:pt x="19394" y="12848"/>
                </a:lnTo>
                <a:lnTo>
                  <a:pt x="19248" y="12775"/>
                </a:lnTo>
                <a:lnTo>
                  <a:pt x="19126" y="12678"/>
                </a:lnTo>
                <a:lnTo>
                  <a:pt x="18980" y="12581"/>
                </a:lnTo>
                <a:lnTo>
                  <a:pt x="18858" y="12459"/>
                </a:lnTo>
                <a:lnTo>
                  <a:pt x="18761" y="12337"/>
                </a:lnTo>
                <a:lnTo>
                  <a:pt x="18664" y="12216"/>
                </a:lnTo>
                <a:lnTo>
                  <a:pt x="18566" y="12070"/>
                </a:lnTo>
                <a:lnTo>
                  <a:pt x="18493" y="11899"/>
                </a:lnTo>
                <a:lnTo>
                  <a:pt x="18445" y="11729"/>
                </a:lnTo>
                <a:lnTo>
                  <a:pt x="18420" y="11583"/>
                </a:lnTo>
                <a:lnTo>
                  <a:pt x="19783" y="11753"/>
                </a:lnTo>
                <a:lnTo>
                  <a:pt x="19880" y="11753"/>
                </a:lnTo>
                <a:lnTo>
                  <a:pt x="19953" y="11705"/>
                </a:lnTo>
                <a:lnTo>
                  <a:pt x="20002" y="11632"/>
                </a:lnTo>
                <a:lnTo>
                  <a:pt x="20026" y="11534"/>
                </a:lnTo>
                <a:lnTo>
                  <a:pt x="20002" y="11437"/>
                </a:lnTo>
                <a:lnTo>
                  <a:pt x="19953" y="11364"/>
                </a:lnTo>
                <a:lnTo>
                  <a:pt x="19880" y="11291"/>
                </a:lnTo>
                <a:lnTo>
                  <a:pt x="19783" y="11267"/>
                </a:lnTo>
                <a:lnTo>
                  <a:pt x="18420" y="11096"/>
                </a:lnTo>
                <a:lnTo>
                  <a:pt x="18493" y="10804"/>
                </a:lnTo>
                <a:lnTo>
                  <a:pt x="18615" y="10512"/>
                </a:lnTo>
                <a:lnTo>
                  <a:pt x="18883" y="10415"/>
                </a:lnTo>
                <a:lnTo>
                  <a:pt x="19126" y="10293"/>
                </a:lnTo>
                <a:lnTo>
                  <a:pt x="19369" y="10172"/>
                </a:lnTo>
                <a:lnTo>
                  <a:pt x="19637" y="10074"/>
                </a:lnTo>
                <a:lnTo>
                  <a:pt x="19832" y="10050"/>
                </a:lnTo>
                <a:lnTo>
                  <a:pt x="20002" y="10026"/>
                </a:lnTo>
                <a:close/>
                <a:moveTo>
                  <a:pt x="11048" y="6838"/>
                </a:moveTo>
                <a:lnTo>
                  <a:pt x="11267" y="6863"/>
                </a:lnTo>
                <a:lnTo>
                  <a:pt x="11510" y="6887"/>
                </a:lnTo>
                <a:lnTo>
                  <a:pt x="11729" y="6936"/>
                </a:lnTo>
                <a:lnTo>
                  <a:pt x="11559" y="6960"/>
                </a:lnTo>
                <a:lnTo>
                  <a:pt x="11364" y="7009"/>
                </a:lnTo>
                <a:lnTo>
                  <a:pt x="11169" y="7057"/>
                </a:lnTo>
                <a:lnTo>
                  <a:pt x="10975" y="7155"/>
                </a:lnTo>
                <a:lnTo>
                  <a:pt x="10902" y="7228"/>
                </a:lnTo>
                <a:lnTo>
                  <a:pt x="10853" y="7301"/>
                </a:lnTo>
                <a:lnTo>
                  <a:pt x="10853" y="7325"/>
                </a:lnTo>
                <a:lnTo>
                  <a:pt x="10950" y="7349"/>
                </a:lnTo>
                <a:lnTo>
                  <a:pt x="11048" y="7374"/>
                </a:lnTo>
                <a:lnTo>
                  <a:pt x="11242" y="7349"/>
                </a:lnTo>
                <a:lnTo>
                  <a:pt x="11632" y="7252"/>
                </a:lnTo>
                <a:lnTo>
                  <a:pt x="11972" y="7203"/>
                </a:lnTo>
                <a:lnTo>
                  <a:pt x="12167" y="7179"/>
                </a:lnTo>
                <a:lnTo>
                  <a:pt x="12313" y="7106"/>
                </a:lnTo>
                <a:lnTo>
                  <a:pt x="12532" y="7203"/>
                </a:lnTo>
                <a:lnTo>
                  <a:pt x="12727" y="7325"/>
                </a:lnTo>
                <a:lnTo>
                  <a:pt x="12921" y="7447"/>
                </a:lnTo>
                <a:lnTo>
                  <a:pt x="13116" y="7568"/>
                </a:lnTo>
                <a:lnTo>
                  <a:pt x="13286" y="7714"/>
                </a:lnTo>
                <a:lnTo>
                  <a:pt x="13457" y="7885"/>
                </a:lnTo>
                <a:lnTo>
                  <a:pt x="13627" y="8055"/>
                </a:lnTo>
                <a:lnTo>
                  <a:pt x="13773" y="8250"/>
                </a:lnTo>
                <a:lnTo>
                  <a:pt x="13530" y="8225"/>
                </a:lnTo>
                <a:lnTo>
                  <a:pt x="13311" y="8225"/>
                </a:lnTo>
                <a:lnTo>
                  <a:pt x="12848" y="8274"/>
                </a:lnTo>
                <a:lnTo>
                  <a:pt x="12459" y="8347"/>
                </a:lnTo>
                <a:lnTo>
                  <a:pt x="12070" y="8420"/>
                </a:lnTo>
                <a:lnTo>
                  <a:pt x="11705" y="8566"/>
                </a:lnTo>
                <a:lnTo>
                  <a:pt x="11534" y="8663"/>
                </a:lnTo>
                <a:lnTo>
                  <a:pt x="11364" y="8761"/>
                </a:lnTo>
                <a:lnTo>
                  <a:pt x="11340" y="8785"/>
                </a:lnTo>
                <a:lnTo>
                  <a:pt x="11340" y="8834"/>
                </a:lnTo>
                <a:lnTo>
                  <a:pt x="11364" y="8858"/>
                </a:lnTo>
                <a:lnTo>
                  <a:pt x="11388" y="8882"/>
                </a:lnTo>
                <a:lnTo>
                  <a:pt x="11753" y="8834"/>
                </a:lnTo>
                <a:lnTo>
                  <a:pt x="12118" y="8761"/>
                </a:lnTo>
                <a:lnTo>
                  <a:pt x="12483" y="8688"/>
                </a:lnTo>
                <a:lnTo>
                  <a:pt x="12848" y="8663"/>
                </a:lnTo>
                <a:lnTo>
                  <a:pt x="13432" y="8663"/>
                </a:lnTo>
                <a:lnTo>
                  <a:pt x="13749" y="8688"/>
                </a:lnTo>
                <a:lnTo>
                  <a:pt x="13895" y="8663"/>
                </a:lnTo>
                <a:lnTo>
                  <a:pt x="14016" y="8663"/>
                </a:lnTo>
                <a:lnTo>
                  <a:pt x="14187" y="9028"/>
                </a:lnTo>
                <a:lnTo>
                  <a:pt x="13773" y="9053"/>
                </a:lnTo>
                <a:lnTo>
                  <a:pt x="13359" y="9101"/>
                </a:lnTo>
                <a:lnTo>
                  <a:pt x="12994" y="9150"/>
                </a:lnTo>
                <a:lnTo>
                  <a:pt x="12605" y="9199"/>
                </a:lnTo>
                <a:lnTo>
                  <a:pt x="12240" y="9296"/>
                </a:lnTo>
                <a:lnTo>
                  <a:pt x="12070" y="9369"/>
                </a:lnTo>
                <a:lnTo>
                  <a:pt x="11899" y="9466"/>
                </a:lnTo>
                <a:lnTo>
                  <a:pt x="11875" y="9490"/>
                </a:lnTo>
                <a:lnTo>
                  <a:pt x="11875" y="9539"/>
                </a:lnTo>
                <a:lnTo>
                  <a:pt x="11899" y="9563"/>
                </a:lnTo>
                <a:lnTo>
                  <a:pt x="11948" y="9588"/>
                </a:lnTo>
                <a:lnTo>
                  <a:pt x="12337" y="9588"/>
                </a:lnTo>
                <a:lnTo>
                  <a:pt x="12751" y="9539"/>
                </a:lnTo>
                <a:lnTo>
                  <a:pt x="13140" y="9466"/>
                </a:lnTo>
                <a:lnTo>
                  <a:pt x="13530" y="9417"/>
                </a:lnTo>
                <a:lnTo>
                  <a:pt x="13919" y="9417"/>
                </a:lnTo>
                <a:lnTo>
                  <a:pt x="14333" y="9393"/>
                </a:lnTo>
                <a:lnTo>
                  <a:pt x="14381" y="9661"/>
                </a:lnTo>
                <a:lnTo>
                  <a:pt x="14406" y="9904"/>
                </a:lnTo>
                <a:lnTo>
                  <a:pt x="14138" y="9831"/>
                </a:lnTo>
                <a:lnTo>
                  <a:pt x="13870" y="9782"/>
                </a:lnTo>
                <a:lnTo>
                  <a:pt x="13578" y="9782"/>
                </a:lnTo>
                <a:lnTo>
                  <a:pt x="13286" y="9807"/>
                </a:lnTo>
                <a:lnTo>
                  <a:pt x="12994" y="9855"/>
                </a:lnTo>
                <a:lnTo>
                  <a:pt x="12727" y="9904"/>
                </a:lnTo>
                <a:lnTo>
                  <a:pt x="12459" y="10001"/>
                </a:lnTo>
                <a:lnTo>
                  <a:pt x="12216" y="10099"/>
                </a:lnTo>
                <a:lnTo>
                  <a:pt x="12191" y="10123"/>
                </a:lnTo>
                <a:lnTo>
                  <a:pt x="12191" y="10172"/>
                </a:lnTo>
                <a:lnTo>
                  <a:pt x="12216" y="10196"/>
                </a:lnTo>
                <a:lnTo>
                  <a:pt x="12240" y="10220"/>
                </a:lnTo>
                <a:lnTo>
                  <a:pt x="12848" y="10196"/>
                </a:lnTo>
                <a:lnTo>
                  <a:pt x="13457" y="10196"/>
                </a:lnTo>
                <a:lnTo>
                  <a:pt x="13943" y="10220"/>
                </a:lnTo>
                <a:lnTo>
                  <a:pt x="14430" y="10220"/>
                </a:lnTo>
                <a:lnTo>
                  <a:pt x="14430" y="10464"/>
                </a:lnTo>
                <a:lnTo>
                  <a:pt x="14406" y="10707"/>
                </a:lnTo>
                <a:lnTo>
                  <a:pt x="14187" y="10634"/>
                </a:lnTo>
                <a:lnTo>
                  <a:pt x="13968" y="10610"/>
                </a:lnTo>
                <a:lnTo>
                  <a:pt x="13505" y="10561"/>
                </a:lnTo>
                <a:lnTo>
                  <a:pt x="13189" y="10512"/>
                </a:lnTo>
                <a:lnTo>
                  <a:pt x="12824" y="10464"/>
                </a:lnTo>
                <a:lnTo>
                  <a:pt x="12654" y="10464"/>
                </a:lnTo>
                <a:lnTo>
                  <a:pt x="12483" y="10488"/>
                </a:lnTo>
                <a:lnTo>
                  <a:pt x="12337" y="10537"/>
                </a:lnTo>
                <a:lnTo>
                  <a:pt x="12191" y="10610"/>
                </a:lnTo>
                <a:lnTo>
                  <a:pt x="12191" y="10634"/>
                </a:lnTo>
                <a:lnTo>
                  <a:pt x="12313" y="10731"/>
                </a:lnTo>
                <a:lnTo>
                  <a:pt x="12459" y="10804"/>
                </a:lnTo>
                <a:lnTo>
                  <a:pt x="12629" y="10853"/>
                </a:lnTo>
                <a:lnTo>
                  <a:pt x="12775" y="10877"/>
                </a:lnTo>
                <a:lnTo>
                  <a:pt x="13140" y="10926"/>
                </a:lnTo>
                <a:lnTo>
                  <a:pt x="13457" y="10950"/>
                </a:lnTo>
                <a:lnTo>
                  <a:pt x="13870" y="11048"/>
                </a:lnTo>
                <a:lnTo>
                  <a:pt x="14114" y="11072"/>
                </a:lnTo>
                <a:lnTo>
                  <a:pt x="14333" y="11072"/>
                </a:lnTo>
                <a:lnTo>
                  <a:pt x="14235" y="11340"/>
                </a:lnTo>
                <a:lnTo>
                  <a:pt x="14138" y="11607"/>
                </a:lnTo>
                <a:lnTo>
                  <a:pt x="14016" y="11851"/>
                </a:lnTo>
                <a:lnTo>
                  <a:pt x="13870" y="12094"/>
                </a:lnTo>
                <a:lnTo>
                  <a:pt x="13846" y="11997"/>
                </a:lnTo>
                <a:lnTo>
                  <a:pt x="13797" y="11899"/>
                </a:lnTo>
                <a:lnTo>
                  <a:pt x="13724" y="11826"/>
                </a:lnTo>
                <a:lnTo>
                  <a:pt x="13627" y="11778"/>
                </a:lnTo>
                <a:lnTo>
                  <a:pt x="13432" y="11680"/>
                </a:lnTo>
                <a:lnTo>
                  <a:pt x="13238" y="11607"/>
                </a:lnTo>
                <a:lnTo>
                  <a:pt x="12946" y="11534"/>
                </a:lnTo>
                <a:lnTo>
                  <a:pt x="12654" y="11486"/>
                </a:lnTo>
                <a:lnTo>
                  <a:pt x="12362" y="11486"/>
                </a:lnTo>
                <a:lnTo>
                  <a:pt x="12070" y="11510"/>
                </a:lnTo>
                <a:lnTo>
                  <a:pt x="12045" y="11534"/>
                </a:lnTo>
                <a:lnTo>
                  <a:pt x="12045" y="11559"/>
                </a:lnTo>
                <a:lnTo>
                  <a:pt x="12045" y="11607"/>
                </a:lnTo>
                <a:lnTo>
                  <a:pt x="12070" y="11632"/>
                </a:lnTo>
                <a:lnTo>
                  <a:pt x="12678" y="11826"/>
                </a:lnTo>
                <a:lnTo>
                  <a:pt x="12970" y="11948"/>
                </a:lnTo>
                <a:lnTo>
                  <a:pt x="13262" y="12070"/>
                </a:lnTo>
                <a:lnTo>
                  <a:pt x="13481" y="12191"/>
                </a:lnTo>
                <a:lnTo>
                  <a:pt x="13627" y="12240"/>
                </a:lnTo>
                <a:lnTo>
                  <a:pt x="13749" y="12240"/>
                </a:lnTo>
                <a:lnTo>
                  <a:pt x="13505" y="12556"/>
                </a:lnTo>
                <a:lnTo>
                  <a:pt x="13189" y="12362"/>
                </a:lnTo>
                <a:lnTo>
                  <a:pt x="12605" y="12021"/>
                </a:lnTo>
                <a:lnTo>
                  <a:pt x="12289" y="11899"/>
                </a:lnTo>
                <a:lnTo>
                  <a:pt x="12143" y="11851"/>
                </a:lnTo>
                <a:lnTo>
                  <a:pt x="11972" y="11802"/>
                </a:lnTo>
                <a:lnTo>
                  <a:pt x="11924" y="11802"/>
                </a:lnTo>
                <a:lnTo>
                  <a:pt x="11899" y="11826"/>
                </a:lnTo>
                <a:lnTo>
                  <a:pt x="11875" y="11875"/>
                </a:lnTo>
                <a:lnTo>
                  <a:pt x="11899" y="11924"/>
                </a:lnTo>
                <a:lnTo>
                  <a:pt x="12070" y="12118"/>
                </a:lnTo>
                <a:lnTo>
                  <a:pt x="12264" y="12289"/>
                </a:lnTo>
                <a:lnTo>
                  <a:pt x="12483" y="12435"/>
                </a:lnTo>
                <a:lnTo>
                  <a:pt x="12727" y="12581"/>
                </a:lnTo>
                <a:lnTo>
                  <a:pt x="13140" y="12873"/>
                </a:lnTo>
                <a:lnTo>
                  <a:pt x="12800" y="13116"/>
                </a:lnTo>
                <a:lnTo>
                  <a:pt x="12629" y="12946"/>
                </a:lnTo>
                <a:lnTo>
                  <a:pt x="12435" y="12800"/>
                </a:lnTo>
                <a:lnTo>
                  <a:pt x="12289" y="12702"/>
                </a:lnTo>
                <a:lnTo>
                  <a:pt x="12143" y="12605"/>
                </a:lnTo>
                <a:lnTo>
                  <a:pt x="12045" y="12581"/>
                </a:lnTo>
                <a:lnTo>
                  <a:pt x="11972" y="12556"/>
                </a:lnTo>
                <a:lnTo>
                  <a:pt x="11875" y="12556"/>
                </a:lnTo>
                <a:lnTo>
                  <a:pt x="11802" y="12581"/>
                </a:lnTo>
                <a:lnTo>
                  <a:pt x="11753" y="12629"/>
                </a:lnTo>
                <a:lnTo>
                  <a:pt x="11753" y="12678"/>
                </a:lnTo>
                <a:lnTo>
                  <a:pt x="11802" y="12824"/>
                </a:lnTo>
                <a:lnTo>
                  <a:pt x="11875" y="12921"/>
                </a:lnTo>
                <a:lnTo>
                  <a:pt x="12118" y="13116"/>
                </a:lnTo>
                <a:lnTo>
                  <a:pt x="12240" y="13238"/>
                </a:lnTo>
                <a:lnTo>
                  <a:pt x="12362" y="13359"/>
                </a:lnTo>
                <a:lnTo>
                  <a:pt x="11997" y="13505"/>
                </a:lnTo>
                <a:lnTo>
                  <a:pt x="11826" y="13554"/>
                </a:lnTo>
                <a:lnTo>
                  <a:pt x="11680" y="13384"/>
                </a:lnTo>
                <a:lnTo>
                  <a:pt x="11510" y="13213"/>
                </a:lnTo>
                <a:lnTo>
                  <a:pt x="11315" y="13067"/>
                </a:lnTo>
                <a:lnTo>
                  <a:pt x="11121" y="12946"/>
                </a:lnTo>
                <a:lnTo>
                  <a:pt x="11072" y="12946"/>
                </a:lnTo>
                <a:lnTo>
                  <a:pt x="11023" y="12970"/>
                </a:lnTo>
                <a:lnTo>
                  <a:pt x="10999" y="12994"/>
                </a:lnTo>
                <a:lnTo>
                  <a:pt x="10999" y="13043"/>
                </a:lnTo>
                <a:lnTo>
                  <a:pt x="11072" y="13213"/>
                </a:lnTo>
                <a:lnTo>
                  <a:pt x="11145" y="13359"/>
                </a:lnTo>
                <a:lnTo>
                  <a:pt x="11364" y="13651"/>
                </a:lnTo>
                <a:lnTo>
                  <a:pt x="11169" y="13651"/>
                </a:lnTo>
                <a:lnTo>
                  <a:pt x="11072" y="13481"/>
                </a:lnTo>
                <a:lnTo>
                  <a:pt x="10999" y="13286"/>
                </a:lnTo>
                <a:lnTo>
                  <a:pt x="10950" y="13213"/>
                </a:lnTo>
                <a:lnTo>
                  <a:pt x="10877" y="13165"/>
                </a:lnTo>
                <a:lnTo>
                  <a:pt x="10780" y="13116"/>
                </a:lnTo>
                <a:lnTo>
                  <a:pt x="10731" y="13116"/>
                </a:lnTo>
                <a:lnTo>
                  <a:pt x="10707" y="13140"/>
                </a:lnTo>
                <a:lnTo>
                  <a:pt x="10658" y="13213"/>
                </a:lnTo>
                <a:lnTo>
                  <a:pt x="10634" y="13311"/>
                </a:lnTo>
                <a:lnTo>
                  <a:pt x="10634" y="13408"/>
                </a:lnTo>
                <a:lnTo>
                  <a:pt x="10658" y="13481"/>
                </a:lnTo>
                <a:lnTo>
                  <a:pt x="10683" y="13627"/>
                </a:lnTo>
                <a:lnTo>
                  <a:pt x="10415" y="13603"/>
                </a:lnTo>
                <a:lnTo>
                  <a:pt x="10172" y="13530"/>
                </a:lnTo>
                <a:lnTo>
                  <a:pt x="9904" y="13457"/>
                </a:lnTo>
                <a:lnTo>
                  <a:pt x="9661" y="13359"/>
                </a:lnTo>
                <a:lnTo>
                  <a:pt x="9442" y="13238"/>
                </a:lnTo>
                <a:lnTo>
                  <a:pt x="9198" y="13092"/>
                </a:lnTo>
                <a:lnTo>
                  <a:pt x="8979" y="12946"/>
                </a:lnTo>
                <a:lnTo>
                  <a:pt x="8785" y="12775"/>
                </a:lnTo>
                <a:lnTo>
                  <a:pt x="8590" y="12581"/>
                </a:lnTo>
                <a:lnTo>
                  <a:pt x="8420" y="12386"/>
                </a:lnTo>
                <a:lnTo>
                  <a:pt x="8249" y="12167"/>
                </a:lnTo>
                <a:lnTo>
                  <a:pt x="8103" y="11948"/>
                </a:lnTo>
                <a:lnTo>
                  <a:pt x="7957" y="11705"/>
                </a:lnTo>
                <a:lnTo>
                  <a:pt x="7836" y="11461"/>
                </a:lnTo>
                <a:lnTo>
                  <a:pt x="7738" y="11218"/>
                </a:lnTo>
                <a:lnTo>
                  <a:pt x="7665" y="10950"/>
                </a:lnTo>
                <a:lnTo>
                  <a:pt x="7592" y="10610"/>
                </a:lnTo>
                <a:lnTo>
                  <a:pt x="7568" y="10245"/>
                </a:lnTo>
                <a:lnTo>
                  <a:pt x="7568" y="9880"/>
                </a:lnTo>
                <a:lnTo>
                  <a:pt x="7617" y="9539"/>
                </a:lnTo>
                <a:lnTo>
                  <a:pt x="7714" y="9174"/>
                </a:lnTo>
                <a:lnTo>
                  <a:pt x="7811" y="8834"/>
                </a:lnTo>
                <a:lnTo>
                  <a:pt x="7957" y="8517"/>
                </a:lnTo>
                <a:lnTo>
                  <a:pt x="8152" y="8201"/>
                </a:lnTo>
                <a:lnTo>
                  <a:pt x="8274" y="8006"/>
                </a:lnTo>
                <a:lnTo>
                  <a:pt x="8444" y="7812"/>
                </a:lnTo>
                <a:lnTo>
                  <a:pt x="8590" y="7641"/>
                </a:lnTo>
                <a:lnTo>
                  <a:pt x="8785" y="7471"/>
                </a:lnTo>
                <a:lnTo>
                  <a:pt x="9150" y="7179"/>
                </a:lnTo>
                <a:lnTo>
                  <a:pt x="9539" y="6936"/>
                </a:lnTo>
                <a:lnTo>
                  <a:pt x="9588" y="6984"/>
                </a:lnTo>
                <a:lnTo>
                  <a:pt x="9661" y="7033"/>
                </a:lnTo>
                <a:lnTo>
                  <a:pt x="9758" y="7057"/>
                </a:lnTo>
                <a:lnTo>
                  <a:pt x="9855" y="7033"/>
                </a:lnTo>
                <a:lnTo>
                  <a:pt x="10074" y="6960"/>
                </a:lnTo>
                <a:lnTo>
                  <a:pt x="10318" y="6911"/>
                </a:lnTo>
                <a:lnTo>
                  <a:pt x="10561" y="6863"/>
                </a:lnTo>
                <a:lnTo>
                  <a:pt x="10804" y="6863"/>
                </a:lnTo>
                <a:lnTo>
                  <a:pt x="11048" y="6838"/>
                </a:lnTo>
                <a:close/>
                <a:moveTo>
                  <a:pt x="2166" y="12410"/>
                </a:moveTo>
                <a:lnTo>
                  <a:pt x="2385" y="12435"/>
                </a:lnTo>
                <a:lnTo>
                  <a:pt x="2556" y="12483"/>
                </a:lnTo>
                <a:lnTo>
                  <a:pt x="2726" y="12605"/>
                </a:lnTo>
                <a:lnTo>
                  <a:pt x="2872" y="12727"/>
                </a:lnTo>
                <a:lnTo>
                  <a:pt x="3018" y="12897"/>
                </a:lnTo>
                <a:lnTo>
                  <a:pt x="3140" y="13092"/>
                </a:lnTo>
                <a:lnTo>
                  <a:pt x="2312" y="13530"/>
                </a:lnTo>
                <a:lnTo>
                  <a:pt x="2166" y="13603"/>
                </a:lnTo>
                <a:lnTo>
                  <a:pt x="1947" y="13773"/>
                </a:lnTo>
                <a:lnTo>
                  <a:pt x="1826" y="13846"/>
                </a:lnTo>
                <a:lnTo>
                  <a:pt x="1753" y="13943"/>
                </a:lnTo>
                <a:lnTo>
                  <a:pt x="1728" y="14041"/>
                </a:lnTo>
                <a:lnTo>
                  <a:pt x="1753" y="14065"/>
                </a:lnTo>
                <a:lnTo>
                  <a:pt x="1777" y="14089"/>
                </a:lnTo>
                <a:lnTo>
                  <a:pt x="1899" y="14162"/>
                </a:lnTo>
                <a:lnTo>
                  <a:pt x="2045" y="14162"/>
                </a:lnTo>
                <a:lnTo>
                  <a:pt x="2191" y="14114"/>
                </a:lnTo>
                <a:lnTo>
                  <a:pt x="2337" y="14065"/>
                </a:lnTo>
                <a:lnTo>
                  <a:pt x="2629" y="13919"/>
                </a:lnTo>
                <a:lnTo>
                  <a:pt x="2872" y="13773"/>
                </a:lnTo>
                <a:lnTo>
                  <a:pt x="3334" y="13530"/>
                </a:lnTo>
                <a:lnTo>
                  <a:pt x="3407" y="13895"/>
                </a:lnTo>
                <a:lnTo>
                  <a:pt x="3432" y="14235"/>
                </a:lnTo>
                <a:lnTo>
                  <a:pt x="3407" y="14381"/>
                </a:lnTo>
                <a:lnTo>
                  <a:pt x="3383" y="14552"/>
                </a:lnTo>
                <a:lnTo>
                  <a:pt x="3334" y="14698"/>
                </a:lnTo>
                <a:lnTo>
                  <a:pt x="3261" y="14819"/>
                </a:lnTo>
                <a:lnTo>
                  <a:pt x="3188" y="14941"/>
                </a:lnTo>
                <a:lnTo>
                  <a:pt x="3067" y="15063"/>
                </a:lnTo>
                <a:lnTo>
                  <a:pt x="2969" y="15160"/>
                </a:lnTo>
                <a:lnTo>
                  <a:pt x="2848" y="15233"/>
                </a:lnTo>
                <a:lnTo>
                  <a:pt x="2702" y="15330"/>
                </a:lnTo>
                <a:lnTo>
                  <a:pt x="2580" y="15379"/>
                </a:lnTo>
                <a:lnTo>
                  <a:pt x="2288" y="15476"/>
                </a:lnTo>
                <a:lnTo>
                  <a:pt x="2118" y="15476"/>
                </a:lnTo>
                <a:lnTo>
                  <a:pt x="1972" y="15501"/>
                </a:lnTo>
                <a:lnTo>
                  <a:pt x="1826" y="15476"/>
                </a:lnTo>
                <a:lnTo>
                  <a:pt x="1655" y="15452"/>
                </a:lnTo>
                <a:lnTo>
                  <a:pt x="1509" y="15403"/>
                </a:lnTo>
                <a:lnTo>
                  <a:pt x="1363" y="15355"/>
                </a:lnTo>
                <a:lnTo>
                  <a:pt x="1242" y="15282"/>
                </a:lnTo>
                <a:lnTo>
                  <a:pt x="1120" y="15184"/>
                </a:lnTo>
                <a:lnTo>
                  <a:pt x="1023" y="15087"/>
                </a:lnTo>
                <a:lnTo>
                  <a:pt x="925" y="14965"/>
                </a:lnTo>
                <a:lnTo>
                  <a:pt x="779" y="14722"/>
                </a:lnTo>
                <a:lnTo>
                  <a:pt x="658" y="14430"/>
                </a:lnTo>
                <a:lnTo>
                  <a:pt x="609" y="14138"/>
                </a:lnTo>
                <a:lnTo>
                  <a:pt x="609" y="13822"/>
                </a:lnTo>
                <a:lnTo>
                  <a:pt x="658" y="13530"/>
                </a:lnTo>
                <a:lnTo>
                  <a:pt x="706" y="13384"/>
                </a:lnTo>
                <a:lnTo>
                  <a:pt x="779" y="13238"/>
                </a:lnTo>
                <a:lnTo>
                  <a:pt x="852" y="13092"/>
                </a:lnTo>
                <a:lnTo>
                  <a:pt x="950" y="12970"/>
                </a:lnTo>
                <a:lnTo>
                  <a:pt x="1193" y="12727"/>
                </a:lnTo>
                <a:lnTo>
                  <a:pt x="1436" y="12532"/>
                </a:lnTo>
                <a:lnTo>
                  <a:pt x="1509" y="12581"/>
                </a:lnTo>
                <a:lnTo>
                  <a:pt x="1582" y="12605"/>
                </a:lnTo>
                <a:lnTo>
                  <a:pt x="1655" y="12605"/>
                </a:lnTo>
                <a:lnTo>
                  <a:pt x="1728" y="12581"/>
                </a:lnTo>
                <a:lnTo>
                  <a:pt x="1972" y="12459"/>
                </a:lnTo>
                <a:lnTo>
                  <a:pt x="2166" y="12410"/>
                </a:lnTo>
                <a:close/>
                <a:moveTo>
                  <a:pt x="10950" y="17496"/>
                </a:moveTo>
                <a:lnTo>
                  <a:pt x="11194" y="17569"/>
                </a:lnTo>
                <a:lnTo>
                  <a:pt x="11413" y="17666"/>
                </a:lnTo>
                <a:lnTo>
                  <a:pt x="11632" y="17812"/>
                </a:lnTo>
                <a:lnTo>
                  <a:pt x="11802" y="17958"/>
                </a:lnTo>
                <a:lnTo>
                  <a:pt x="11948" y="18153"/>
                </a:lnTo>
                <a:lnTo>
                  <a:pt x="12094" y="18372"/>
                </a:lnTo>
                <a:lnTo>
                  <a:pt x="12167" y="18615"/>
                </a:lnTo>
                <a:lnTo>
                  <a:pt x="12240" y="18883"/>
                </a:lnTo>
                <a:lnTo>
                  <a:pt x="12240" y="19077"/>
                </a:lnTo>
                <a:lnTo>
                  <a:pt x="12240" y="19248"/>
                </a:lnTo>
                <a:lnTo>
                  <a:pt x="12216" y="19418"/>
                </a:lnTo>
                <a:lnTo>
                  <a:pt x="12167" y="19588"/>
                </a:lnTo>
                <a:lnTo>
                  <a:pt x="12094" y="19734"/>
                </a:lnTo>
                <a:lnTo>
                  <a:pt x="12021" y="19880"/>
                </a:lnTo>
                <a:lnTo>
                  <a:pt x="11924" y="20002"/>
                </a:lnTo>
                <a:lnTo>
                  <a:pt x="11826" y="20124"/>
                </a:lnTo>
                <a:lnTo>
                  <a:pt x="11705" y="20245"/>
                </a:lnTo>
                <a:lnTo>
                  <a:pt x="11559" y="20343"/>
                </a:lnTo>
                <a:lnTo>
                  <a:pt x="11413" y="20416"/>
                </a:lnTo>
                <a:lnTo>
                  <a:pt x="11267" y="20489"/>
                </a:lnTo>
                <a:lnTo>
                  <a:pt x="11121" y="20562"/>
                </a:lnTo>
                <a:lnTo>
                  <a:pt x="10950" y="20610"/>
                </a:lnTo>
                <a:lnTo>
                  <a:pt x="10780" y="20635"/>
                </a:lnTo>
                <a:lnTo>
                  <a:pt x="10610" y="20659"/>
                </a:lnTo>
                <a:lnTo>
                  <a:pt x="10439" y="20635"/>
                </a:lnTo>
                <a:lnTo>
                  <a:pt x="10293" y="20610"/>
                </a:lnTo>
                <a:lnTo>
                  <a:pt x="10147" y="20586"/>
                </a:lnTo>
                <a:lnTo>
                  <a:pt x="10001" y="20513"/>
                </a:lnTo>
                <a:lnTo>
                  <a:pt x="9855" y="20464"/>
                </a:lnTo>
                <a:lnTo>
                  <a:pt x="9734" y="20367"/>
                </a:lnTo>
                <a:lnTo>
                  <a:pt x="9612" y="20270"/>
                </a:lnTo>
                <a:lnTo>
                  <a:pt x="9515" y="20148"/>
                </a:lnTo>
                <a:lnTo>
                  <a:pt x="9320" y="19905"/>
                </a:lnTo>
                <a:lnTo>
                  <a:pt x="9198" y="19637"/>
                </a:lnTo>
                <a:lnTo>
                  <a:pt x="9101" y="19345"/>
                </a:lnTo>
                <a:lnTo>
                  <a:pt x="9101" y="19175"/>
                </a:lnTo>
                <a:lnTo>
                  <a:pt x="9077" y="19029"/>
                </a:lnTo>
                <a:lnTo>
                  <a:pt x="9101" y="18883"/>
                </a:lnTo>
                <a:lnTo>
                  <a:pt x="9125" y="18712"/>
                </a:lnTo>
                <a:lnTo>
                  <a:pt x="9174" y="18566"/>
                </a:lnTo>
                <a:lnTo>
                  <a:pt x="9247" y="18420"/>
                </a:lnTo>
                <a:lnTo>
                  <a:pt x="9417" y="18177"/>
                </a:lnTo>
                <a:lnTo>
                  <a:pt x="9612" y="17934"/>
                </a:lnTo>
                <a:lnTo>
                  <a:pt x="9782" y="17812"/>
                </a:lnTo>
                <a:lnTo>
                  <a:pt x="9953" y="17690"/>
                </a:lnTo>
                <a:lnTo>
                  <a:pt x="10147" y="17617"/>
                </a:lnTo>
                <a:lnTo>
                  <a:pt x="10342" y="17544"/>
                </a:lnTo>
                <a:lnTo>
                  <a:pt x="10342" y="17544"/>
                </a:lnTo>
                <a:lnTo>
                  <a:pt x="10318" y="18323"/>
                </a:lnTo>
                <a:lnTo>
                  <a:pt x="10342" y="18688"/>
                </a:lnTo>
                <a:lnTo>
                  <a:pt x="10342" y="18883"/>
                </a:lnTo>
                <a:lnTo>
                  <a:pt x="10391" y="19053"/>
                </a:lnTo>
                <a:lnTo>
                  <a:pt x="10439" y="19150"/>
                </a:lnTo>
                <a:lnTo>
                  <a:pt x="10488" y="19199"/>
                </a:lnTo>
                <a:lnTo>
                  <a:pt x="10561" y="19223"/>
                </a:lnTo>
                <a:lnTo>
                  <a:pt x="10707" y="19223"/>
                </a:lnTo>
                <a:lnTo>
                  <a:pt x="10756" y="19199"/>
                </a:lnTo>
                <a:lnTo>
                  <a:pt x="10829" y="19150"/>
                </a:lnTo>
                <a:lnTo>
                  <a:pt x="10853" y="19053"/>
                </a:lnTo>
                <a:lnTo>
                  <a:pt x="10926" y="18688"/>
                </a:lnTo>
                <a:lnTo>
                  <a:pt x="10950" y="18299"/>
                </a:lnTo>
                <a:lnTo>
                  <a:pt x="10950" y="17885"/>
                </a:lnTo>
                <a:lnTo>
                  <a:pt x="10950" y="17496"/>
                </a:lnTo>
                <a:close/>
                <a:moveTo>
                  <a:pt x="17861" y="1"/>
                </a:moveTo>
                <a:lnTo>
                  <a:pt x="17715" y="25"/>
                </a:lnTo>
                <a:lnTo>
                  <a:pt x="17447" y="98"/>
                </a:lnTo>
                <a:lnTo>
                  <a:pt x="17204" y="171"/>
                </a:lnTo>
                <a:lnTo>
                  <a:pt x="17009" y="293"/>
                </a:lnTo>
                <a:lnTo>
                  <a:pt x="16839" y="415"/>
                </a:lnTo>
                <a:lnTo>
                  <a:pt x="16668" y="585"/>
                </a:lnTo>
                <a:lnTo>
                  <a:pt x="16522" y="755"/>
                </a:lnTo>
                <a:lnTo>
                  <a:pt x="16401" y="950"/>
                </a:lnTo>
                <a:lnTo>
                  <a:pt x="16303" y="1145"/>
                </a:lnTo>
                <a:lnTo>
                  <a:pt x="16230" y="1363"/>
                </a:lnTo>
                <a:lnTo>
                  <a:pt x="16157" y="1558"/>
                </a:lnTo>
                <a:lnTo>
                  <a:pt x="16109" y="1801"/>
                </a:lnTo>
                <a:lnTo>
                  <a:pt x="16084" y="2020"/>
                </a:lnTo>
                <a:lnTo>
                  <a:pt x="16084" y="2239"/>
                </a:lnTo>
                <a:lnTo>
                  <a:pt x="16109" y="2483"/>
                </a:lnTo>
                <a:lnTo>
                  <a:pt x="16157" y="2702"/>
                </a:lnTo>
                <a:lnTo>
                  <a:pt x="16206" y="2921"/>
                </a:lnTo>
                <a:lnTo>
                  <a:pt x="16352" y="3334"/>
                </a:lnTo>
                <a:lnTo>
                  <a:pt x="16449" y="3578"/>
                </a:lnTo>
                <a:lnTo>
                  <a:pt x="16571" y="3821"/>
                </a:lnTo>
                <a:lnTo>
                  <a:pt x="16206" y="4259"/>
                </a:lnTo>
                <a:lnTo>
                  <a:pt x="15792" y="4697"/>
                </a:lnTo>
                <a:lnTo>
                  <a:pt x="15062" y="5378"/>
                </a:lnTo>
                <a:lnTo>
                  <a:pt x="14308" y="6060"/>
                </a:lnTo>
                <a:lnTo>
                  <a:pt x="13773" y="6522"/>
                </a:lnTo>
                <a:lnTo>
                  <a:pt x="13651" y="6644"/>
                </a:lnTo>
                <a:lnTo>
                  <a:pt x="13530" y="6765"/>
                </a:lnTo>
                <a:lnTo>
                  <a:pt x="13432" y="6911"/>
                </a:lnTo>
                <a:lnTo>
                  <a:pt x="13384" y="7057"/>
                </a:lnTo>
                <a:lnTo>
                  <a:pt x="13043" y="6838"/>
                </a:lnTo>
                <a:lnTo>
                  <a:pt x="12678" y="6644"/>
                </a:lnTo>
                <a:lnTo>
                  <a:pt x="12289" y="6498"/>
                </a:lnTo>
                <a:lnTo>
                  <a:pt x="11899" y="6400"/>
                </a:lnTo>
                <a:lnTo>
                  <a:pt x="11510" y="6303"/>
                </a:lnTo>
                <a:lnTo>
                  <a:pt x="11096" y="6279"/>
                </a:lnTo>
                <a:lnTo>
                  <a:pt x="10683" y="6279"/>
                </a:lnTo>
                <a:lnTo>
                  <a:pt x="10269" y="6327"/>
                </a:lnTo>
                <a:lnTo>
                  <a:pt x="10245" y="6303"/>
                </a:lnTo>
                <a:lnTo>
                  <a:pt x="9977" y="6303"/>
                </a:lnTo>
                <a:lnTo>
                  <a:pt x="9758" y="6352"/>
                </a:lnTo>
                <a:lnTo>
                  <a:pt x="9563" y="6400"/>
                </a:lnTo>
                <a:lnTo>
                  <a:pt x="9369" y="6473"/>
                </a:lnTo>
                <a:lnTo>
                  <a:pt x="9174" y="6546"/>
                </a:lnTo>
                <a:lnTo>
                  <a:pt x="8979" y="6668"/>
                </a:lnTo>
                <a:lnTo>
                  <a:pt x="8639" y="6911"/>
                </a:lnTo>
                <a:lnTo>
                  <a:pt x="8468" y="6668"/>
                </a:lnTo>
                <a:lnTo>
                  <a:pt x="8274" y="6425"/>
                </a:lnTo>
                <a:lnTo>
                  <a:pt x="7884" y="5987"/>
                </a:lnTo>
                <a:lnTo>
                  <a:pt x="6838" y="4770"/>
                </a:lnTo>
                <a:lnTo>
                  <a:pt x="6984" y="4648"/>
                </a:lnTo>
                <a:lnTo>
                  <a:pt x="7106" y="4502"/>
                </a:lnTo>
                <a:lnTo>
                  <a:pt x="7252" y="4308"/>
                </a:lnTo>
                <a:lnTo>
                  <a:pt x="7349" y="4113"/>
                </a:lnTo>
                <a:lnTo>
                  <a:pt x="7398" y="3894"/>
                </a:lnTo>
                <a:lnTo>
                  <a:pt x="7446" y="3675"/>
                </a:lnTo>
                <a:lnTo>
                  <a:pt x="7446" y="3456"/>
                </a:lnTo>
                <a:lnTo>
                  <a:pt x="7446" y="3213"/>
                </a:lnTo>
                <a:lnTo>
                  <a:pt x="7422" y="2994"/>
                </a:lnTo>
                <a:lnTo>
                  <a:pt x="7373" y="2775"/>
                </a:lnTo>
                <a:lnTo>
                  <a:pt x="7252" y="2312"/>
                </a:lnTo>
                <a:lnTo>
                  <a:pt x="7154" y="2093"/>
                </a:lnTo>
                <a:lnTo>
                  <a:pt x="7057" y="1899"/>
                </a:lnTo>
                <a:lnTo>
                  <a:pt x="6936" y="1704"/>
                </a:lnTo>
                <a:lnTo>
                  <a:pt x="6814" y="1509"/>
                </a:lnTo>
                <a:lnTo>
                  <a:pt x="6644" y="1339"/>
                </a:lnTo>
                <a:lnTo>
                  <a:pt x="6473" y="1193"/>
                </a:lnTo>
                <a:lnTo>
                  <a:pt x="6254" y="1072"/>
                </a:lnTo>
                <a:lnTo>
                  <a:pt x="6035" y="1023"/>
                </a:lnTo>
                <a:lnTo>
                  <a:pt x="5792" y="999"/>
                </a:lnTo>
                <a:lnTo>
                  <a:pt x="5573" y="1047"/>
                </a:lnTo>
                <a:lnTo>
                  <a:pt x="5354" y="999"/>
                </a:lnTo>
                <a:lnTo>
                  <a:pt x="5135" y="999"/>
                </a:lnTo>
                <a:lnTo>
                  <a:pt x="4940" y="1047"/>
                </a:lnTo>
                <a:lnTo>
                  <a:pt x="4770" y="1096"/>
                </a:lnTo>
                <a:lnTo>
                  <a:pt x="4575" y="1193"/>
                </a:lnTo>
                <a:lnTo>
                  <a:pt x="4429" y="1290"/>
                </a:lnTo>
                <a:lnTo>
                  <a:pt x="4259" y="1436"/>
                </a:lnTo>
                <a:lnTo>
                  <a:pt x="4113" y="1582"/>
                </a:lnTo>
                <a:lnTo>
                  <a:pt x="3991" y="1753"/>
                </a:lnTo>
                <a:lnTo>
                  <a:pt x="3870" y="1923"/>
                </a:lnTo>
                <a:lnTo>
                  <a:pt x="3772" y="2118"/>
                </a:lnTo>
                <a:lnTo>
                  <a:pt x="3675" y="2288"/>
                </a:lnTo>
                <a:lnTo>
                  <a:pt x="3602" y="2507"/>
                </a:lnTo>
                <a:lnTo>
                  <a:pt x="3529" y="2702"/>
                </a:lnTo>
                <a:lnTo>
                  <a:pt x="3505" y="2896"/>
                </a:lnTo>
                <a:lnTo>
                  <a:pt x="3480" y="3091"/>
                </a:lnTo>
                <a:lnTo>
                  <a:pt x="3456" y="3334"/>
                </a:lnTo>
                <a:lnTo>
                  <a:pt x="3480" y="3578"/>
                </a:lnTo>
                <a:lnTo>
                  <a:pt x="3529" y="3821"/>
                </a:lnTo>
                <a:lnTo>
                  <a:pt x="3578" y="4016"/>
                </a:lnTo>
                <a:lnTo>
                  <a:pt x="3675" y="4235"/>
                </a:lnTo>
                <a:lnTo>
                  <a:pt x="3772" y="4405"/>
                </a:lnTo>
                <a:lnTo>
                  <a:pt x="3894" y="4575"/>
                </a:lnTo>
                <a:lnTo>
                  <a:pt x="4040" y="4721"/>
                </a:lnTo>
                <a:lnTo>
                  <a:pt x="4210" y="4867"/>
                </a:lnTo>
                <a:lnTo>
                  <a:pt x="4381" y="4965"/>
                </a:lnTo>
                <a:lnTo>
                  <a:pt x="4575" y="5062"/>
                </a:lnTo>
                <a:lnTo>
                  <a:pt x="4770" y="5135"/>
                </a:lnTo>
                <a:lnTo>
                  <a:pt x="4989" y="5208"/>
                </a:lnTo>
                <a:lnTo>
                  <a:pt x="5232" y="5232"/>
                </a:lnTo>
                <a:lnTo>
                  <a:pt x="5719" y="5232"/>
                </a:lnTo>
                <a:lnTo>
                  <a:pt x="5889" y="5184"/>
                </a:lnTo>
                <a:lnTo>
                  <a:pt x="6084" y="5159"/>
                </a:lnTo>
                <a:lnTo>
                  <a:pt x="6400" y="5038"/>
                </a:lnTo>
                <a:lnTo>
                  <a:pt x="6838" y="5573"/>
                </a:lnTo>
                <a:lnTo>
                  <a:pt x="7276" y="6084"/>
                </a:lnTo>
                <a:lnTo>
                  <a:pt x="7738" y="6692"/>
                </a:lnTo>
                <a:lnTo>
                  <a:pt x="7982" y="6984"/>
                </a:lnTo>
                <a:lnTo>
                  <a:pt x="8103" y="7106"/>
                </a:lnTo>
                <a:lnTo>
                  <a:pt x="8249" y="7228"/>
                </a:lnTo>
                <a:lnTo>
                  <a:pt x="7982" y="7520"/>
                </a:lnTo>
                <a:lnTo>
                  <a:pt x="7738" y="7812"/>
                </a:lnTo>
                <a:lnTo>
                  <a:pt x="7519" y="8152"/>
                </a:lnTo>
                <a:lnTo>
                  <a:pt x="7325" y="8517"/>
                </a:lnTo>
                <a:lnTo>
                  <a:pt x="7179" y="8907"/>
                </a:lnTo>
                <a:lnTo>
                  <a:pt x="7081" y="9320"/>
                </a:lnTo>
                <a:lnTo>
                  <a:pt x="7009" y="9734"/>
                </a:lnTo>
                <a:lnTo>
                  <a:pt x="7009" y="10147"/>
                </a:lnTo>
                <a:lnTo>
                  <a:pt x="7009" y="10561"/>
                </a:lnTo>
                <a:lnTo>
                  <a:pt x="7081" y="10975"/>
                </a:lnTo>
                <a:lnTo>
                  <a:pt x="7154" y="11340"/>
                </a:lnTo>
                <a:lnTo>
                  <a:pt x="6984" y="11364"/>
                </a:lnTo>
                <a:lnTo>
                  <a:pt x="6814" y="11413"/>
                </a:lnTo>
                <a:lnTo>
                  <a:pt x="6449" y="11559"/>
                </a:lnTo>
                <a:lnTo>
                  <a:pt x="5792" y="11851"/>
                </a:lnTo>
                <a:lnTo>
                  <a:pt x="4916" y="12216"/>
                </a:lnTo>
                <a:lnTo>
                  <a:pt x="4064" y="12605"/>
                </a:lnTo>
                <a:lnTo>
                  <a:pt x="3602" y="12848"/>
                </a:lnTo>
                <a:lnTo>
                  <a:pt x="3432" y="12629"/>
                </a:lnTo>
                <a:lnTo>
                  <a:pt x="3261" y="12435"/>
                </a:lnTo>
                <a:lnTo>
                  <a:pt x="3091" y="12264"/>
                </a:lnTo>
                <a:lnTo>
                  <a:pt x="2872" y="12118"/>
                </a:lnTo>
                <a:lnTo>
                  <a:pt x="2653" y="12021"/>
                </a:lnTo>
                <a:lnTo>
                  <a:pt x="2434" y="11948"/>
                </a:lnTo>
                <a:lnTo>
                  <a:pt x="2191" y="11924"/>
                </a:lnTo>
                <a:lnTo>
                  <a:pt x="1923" y="11948"/>
                </a:lnTo>
                <a:lnTo>
                  <a:pt x="1777" y="11924"/>
                </a:lnTo>
                <a:lnTo>
                  <a:pt x="1631" y="11948"/>
                </a:lnTo>
                <a:lnTo>
                  <a:pt x="1461" y="11972"/>
                </a:lnTo>
                <a:lnTo>
                  <a:pt x="1315" y="12045"/>
                </a:lnTo>
                <a:lnTo>
                  <a:pt x="1023" y="12191"/>
                </a:lnTo>
                <a:lnTo>
                  <a:pt x="804" y="12386"/>
                </a:lnTo>
                <a:lnTo>
                  <a:pt x="633" y="12532"/>
                </a:lnTo>
                <a:lnTo>
                  <a:pt x="487" y="12678"/>
                </a:lnTo>
                <a:lnTo>
                  <a:pt x="366" y="12848"/>
                </a:lnTo>
                <a:lnTo>
                  <a:pt x="268" y="13043"/>
                </a:lnTo>
                <a:lnTo>
                  <a:pt x="171" y="13238"/>
                </a:lnTo>
                <a:lnTo>
                  <a:pt x="98" y="13432"/>
                </a:lnTo>
                <a:lnTo>
                  <a:pt x="49" y="13651"/>
                </a:lnTo>
                <a:lnTo>
                  <a:pt x="25" y="13846"/>
                </a:lnTo>
                <a:lnTo>
                  <a:pt x="1" y="14089"/>
                </a:lnTo>
                <a:lnTo>
                  <a:pt x="25" y="14308"/>
                </a:lnTo>
                <a:lnTo>
                  <a:pt x="74" y="14503"/>
                </a:lnTo>
                <a:lnTo>
                  <a:pt x="122" y="14722"/>
                </a:lnTo>
                <a:lnTo>
                  <a:pt x="195" y="14917"/>
                </a:lnTo>
                <a:lnTo>
                  <a:pt x="317" y="15087"/>
                </a:lnTo>
                <a:lnTo>
                  <a:pt x="439" y="15257"/>
                </a:lnTo>
                <a:lnTo>
                  <a:pt x="560" y="15428"/>
                </a:lnTo>
                <a:lnTo>
                  <a:pt x="706" y="15574"/>
                </a:lnTo>
                <a:lnTo>
                  <a:pt x="877" y="15695"/>
                </a:lnTo>
                <a:lnTo>
                  <a:pt x="1071" y="15817"/>
                </a:lnTo>
                <a:lnTo>
                  <a:pt x="1242" y="15914"/>
                </a:lnTo>
                <a:lnTo>
                  <a:pt x="1436" y="15987"/>
                </a:lnTo>
                <a:lnTo>
                  <a:pt x="1655" y="16036"/>
                </a:lnTo>
                <a:lnTo>
                  <a:pt x="1850" y="16085"/>
                </a:lnTo>
                <a:lnTo>
                  <a:pt x="2312" y="16085"/>
                </a:lnTo>
                <a:lnTo>
                  <a:pt x="2531" y="16036"/>
                </a:lnTo>
                <a:lnTo>
                  <a:pt x="2726" y="15963"/>
                </a:lnTo>
                <a:lnTo>
                  <a:pt x="2921" y="15890"/>
                </a:lnTo>
                <a:lnTo>
                  <a:pt x="3091" y="15793"/>
                </a:lnTo>
                <a:lnTo>
                  <a:pt x="3237" y="15671"/>
                </a:lnTo>
                <a:lnTo>
                  <a:pt x="3383" y="15525"/>
                </a:lnTo>
                <a:lnTo>
                  <a:pt x="3529" y="15355"/>
                </a:lnTo>
                <a:lnTo>
                  <a:pt x="3626" y="15184"/>
                </a:lnTo>
                <a:lnTo>
                  <a:pt x="3724" y="15014"/>
                </a:lnTo>
                <a:lnTo>
                  <a:pt x="3797" y="14819"/>
                </a:lnTo>
                <a:lnTo>
                  <a:pt x="3870" y="14625"/>
                </a:lnTo>
                <a:lnTo>
                  <a:pt x="3918" y="14406"/>
                </a:lnTo>
                <a:lnTo>
                  <a:pt x="3918" y="14211"/>
                </a:lnTo>
                <a:lnTo>
                  <a:pt x="3943" y="13992"/>
                </a:lnTo>
                <a:lnTo>
                  <a:pt x="3918" y="13773"/>
                </a:lnTo>
                <a:lnTo>
                  <a:pt x="3870" y="13530"/>
                </a:lnTo>
                <a:lnTo>
                  <a:pt x="3797" y="13311"/>
                </a:lnTo>
                <a:lnTo>
                  <a:pt x="4502" y="12970"/>
                </a:lnTo>
                <a:lnTo>
                  <a:pt x="5378" y="12581"/>
                </a:lnTo>
                <a:lnTo>
                  <a:pt x="6254" y="12216"/>
                </a:lnTo>
                <a:lnTo>
                  <a:pt x="6522" y="12118"/>
                </a:lnTo>
                <a:lnTo>
                  <a:pt x="6790" y="12021"/>
                </a:lnTo>
                <a:lnTo>
                  <a:pt x="7081" y="11924"/>
                </a:lnTo>
                <a:lnTo>
                  <a:pt x="7203" y="11851"/>
                </a:lnTo>
                <a:lnTo>
                  <a:pt x="7325" y="11778"/>
                </a:lnTo>
                <a:lnTo>
                  <a:pt x="7422" y="12021"/>
                </a:lnTo>
                <a:lnTo>
                  <a:pt x="7544" y="12240"/>
                </a:lnTo>
                <a:lnTo>
                  <a:pt x="7690" y="12459"/>
                </a:lnTo>
                <a:lnTo>
                  <a:pt x="7836" y="12678"/>
                </a:lnTo>
                <a:lnTo>
                  <a:pt x="8006" y="12873"/>
                </a:lnTo>
                <a:lnTo>
                  <a:pt x="8176" y="13043"/>
                </a:lnTo>
                <a:lnTo>
                  <a:pt x="8371" y="13213"/>
                </a:lnTo>
                <a:lnTo>
                  <a:pt x="8566" y="13384"/>
                </a:lnTo>
                <a:lnTo>
                  <a:pt x="8785" y="13530"/>
                </a:lnTo>
                <a:lnTo>
                  <a:pt x="9004" y="13651"/>
                </a:lnTo>
                <a:lnTo>
                  <a:pt x="9223" y="13773"/>
                </a:lnTo>
                <a:lnTo>
                  <a:pt x="9466" y="13870"/>
                </a:lnTo>
                <a:lnTo>
                  <a:pt x="9685" y="13968"/>
                </a:lnTo>
                <a:lnTo>
                  <a:pt x="9928" y="14041"/>
                </a:lnTo>
                <a:lnTo>
                  <a:pt x="10196" y="14114"/>
                </a:lnTo>
                <a:lnTo>
                  <a:pt x="10439" y="14162"/>
                </a:lnTo>
                <a:lnTo>
                  <a:pt x="10391" y="14308"/>
                </a:lnTo>
                <a:lnTo>
                  <a:pt x="10366" y="14454"/>
                </a:lnTo>
                <a:lnTo>
                  <a:pt x="10342" y="14844"/>
                </a:lnTo>
                <a:lnTo>
                  <a:pt x="10342" y="15209"/>
                </a:lnTo>
                <a:lnTo>
                  <a:pt x="10342" y="15963"/>
                </a:lnTo>
                <a:lnTo>
                  <a:pt x="10342" y="16936"/>
                </a:lnTo>
                <a:lnTo>
                  <a:pt x="10220" y="16961"/>
                </a:lnTo>
                <a:lnTo>
                  <a:pt x="10147" y="16985"/>
                </a:lnTo>
                <a:lnTo>
                  <a:pt x="10099" y="17034"/>
                </a:lnTo>
                <a:lnTo>
                  <a:pt x="10074" y="17082"/>
                </a:lnTo>
                <a:lnTo>
                  <a:pt x="10050" y="17155"/>
                </a:lnTo>
                <a:lnTo>
                  <a:pt x="9758" y="17253"/>
                </a:lnTo>
                <a:lnTo>
                  <a:pt x="9490" y="17399"/>
                </a:lnTo>
                <a:lnTo>
                  <a:pt x="9247" y="17569"/>
                </a:lnTo>
                <a:lnTo>
                  <a:pt x="9028" y="17763"/>
                </a:lnTo>
                <a:lnTo>
                  <a:pt x="8833" y="18007"/>
                </a:lnTo>
                <a:lnTo>
                  <a:pt x="8687" y="18299"/>
                </a:lnTo>
                <a:lnTo>
                  <a:pt x="8590" y="18591"/>
                </a:lnTo>
                <a:lnTo>
                  <a:pt x="8517" y="18907"/>
                </a:lnTo>
                <a:lnTo>
                  <a:pt x="8517" y="19126"/>
                </a:lnTo>
                <a:lnTo>
                  <a:pt x="8517" y="19345"/>
                </a:lnTo>
                <a:lnTo>
                  <a:pt x="8566" y="19564"/>
                </a:lnTo>
                <a:lnTo>
                  <a:pt x="8614" y="19783"/>
                </a:lnTo>
                <a:lnTo>
                  <a:pt x="8712" y="19978"/>
                </a:lnTo>
                <a:lnTo>
                  <a:pt x="8809" y="20172"/>
                </a:lnTo>
                <a:lnTo>
                  <a:pt x="8931" y="20343"/>
                </a:lnTo>
                <a:lnTo>
                  <a:pt x="9052" y="20513"/>
                </a:lnTo>
                <a:lnTo>
                  <a:pt x="9198" y="20659"/>
                </a:lnTo>
                <a:lnTo>
                  <a:pt x="9369" y="20805"/>
                </a:lnTo>
                <a:lnTo>
                  <a:pt x="9563" y="20927"/>
                </a:lnTo>
                <a:lnTo>
                  <a:pt x="9758" y="21024"/>
                </a:lnTo>
                <a:lnTo>
                  <a:pt x="9953" y="21121"/>
                </a:lnTo>
                <a:lnTo>
                  <a:pt x="10147" y="21170"/>
                </a:lnTo>
                <a:lnTo>
                  <a:pt x="10366" y="21219"/>
                </a:lnTo>
                <a:lnTo>
                  <a:pt x="10610" y="21243"/>
                </a:lnTo>
                <a:lnTo>
                  <a:pt x="10853" y="21243"/>
                </a:lnTo>
                <a:lnTo>
                  <a:pt x="11072" y="21194"/>
                </a:lnTo>
                <a:lnTo>
                  <a:pt x="11291" y="21146"/>
                </a:lnTo>
                <a:lnTo>
                  <a:pt x="11486" y="21073"/>
                </a:lnTo>
                <a:lnTo>
                  <a:pt x="11680" y="20975"/>
                </a:lnTo>
                <a:lnTo>
                  <a:pt x="11875" y="20854"/>
                </a:lnTo>
                <a:lnTo>
                  <a:pt x="12045" y="20708"/>
                </a:lnTo>
                <a:lnTo>
                  <a:pt x="12191" y="20537"/>
                </a:lnTo>
                <a:lnTo>
                  <a:pt x="12313" y="20367"/>
                </a:lnTo>
                <a:lnTo>
                  <a:pt x="12435" y="20172"/>
                </a:lnTo>
                <a:lnTo>
                  <a:pt x="12532" y="19978"/>
                </a:lnTo>
                <a:lnTo>
                  <a:pt x="12629" y="19783"/>
                </a:lnTo>
                <a:lnTo>
                  <a:pt x="12678" y="19564"/>
                </a:lnTo>
                <a:lnTo>
                  <a:pt x="12727" y="19345"/>
                </a:lnTo>
                <a:lnTo>
                  <a:pt x="12751" y="19126"/>
                </a:lnTo>
                <a:lnTo>
                  <a:pt x="12751" y="18883"/>
                </a:lnTo>
                <a:lnTo>
                  <a:pt x="12727" y="18712"/>
                </a:lnTo>
                <a:lnTo>
                  <a:pt x="12678" y="18518"/>
                </a:lnTo>
                <a:lnTo>
                  <a:pt x="12629" y="18347"/>
                </a:lnTo>
                <a:lnTo>
                  <a:pt x="12581" y="18177"/>
                </a:lnTo>
                <a:lnTo>
                  <a:pt x="12483" y="18031"/>
                </a:lnTo>
                <a:lnTo>
                  <a:pt x="12386" y="17885"/>
                </a:lnTo>
                <a:lnTo>
                  <a:pt x="12289" y="17739"/>
                </a:lnTo>
                <a:lnTo>
                  <a:pt x="12167" y="17617"/>
                </a:lnTo>
                <a:lnTo>
                  <a:pt x="11899" y="17374"/>
                </a:lnTo>
                <a:lnTo>
                  <a:pt x="11607" y="17180"/>
                </a:lnTo>
                <a:lnTo>
                  <a:pt x="11267" y="17058"/>
                </a:lnTo>
                <a:lnTo>
                  <a:pt x="10926" y="16961"/>
                </a:lnTo>
                <a:lnTo>
                  <a:pt x="10926" y="16717"/>
                </a:lnTo>
                <a:lnTo>
                  <a:pt x="10926" y="15598"/>
                </a:lnTo>
                <a:lnTo>
                  <a:pt x="10926" y="15014"/>
                </a:lnTo>
                <a:lnTo>
                  <a:pt x="10902" y="14649"/>
                </a:lnTo>
                <a:lnTo>
                  <a:pt x="10926" y="14454"/>
                </a:lnTo>
                <a:lnTo>
                  <a:pt x="10926" y="14381"/>
                </a:lnTo>
                <a:lnTo>
                  <a:pt x="10975" y="14308"/>
                </a:lnTo>
                <a:lnTo>
                  <a:pt x="10999" y="14211"/>
                </a:lnTo>
                <a:lnTo>
                  <a:pt x="11413" y="14187"/>
                </a:lnTo>
                <a:lnTo>
                  <a:pt x="11826" y="14114"/>
                </a:lnTo>
                <a:lnTo>
                  <a:pt x="11924" y="14114"/>
                </a:lnTo>
                <a:lnTo>
                  <a:pt x="11997" y="14089"/>
                </a:lnTo>
                <a:lnTo>
                  <a:pt x="12021" y="14065"/>
                </a:lnTo>
                <a:lnTo>
                  <a:pt x="12264" y="13992"/>
                </a:lnTo>
                <a:lnTo>
                  <a:pt x="12483" y="13919"/>
                </a:lnTo>
                <a:lnTo>
                  <a:pt x="12727" y="13822"/>
                </a:lnTo>
                <a:lnTo>
                  <a:pt x="12946" y="13700"/>
                </a:lnTo>
                <a:lnTo>
                  <a:pt x="13140" y="13578"/>
                </a:lnTo>
                <a:lnTo>
                  <a:pt x="13335" y="13432"/>
                </a:lnTo>
                <a:lnTo>
                  <a:pt x="13530" y="13286"/>
                </a:lnTo>
                <a:lnTo>
                  <a:pt x="13700" y="13116"/>
                </a:lnTo>
                <a:lnTo>
                  <a:pt x="13822" y="13140"/>
                </a:lnTo>
                <a:lnTo>
                  <a:pt x="13870" y="13116"/>
                </a:lnTo>
                <a:lnTo>
                  <a:pt x="13919" y="13067"/>
                </a:lnTo>
                <a:lnTo>
                  <a:pt x="13943" y="13043"/>
                </a:lnTo>
                <a:lnTo>
                  <a:pt x="13943" y="12970"/>
                </a:lnTo>
                <a:lnTo>
                  <a:pt x="13919" y="12921"/>
                </a:lnTo>
                <a:lnTo>
                  <a:pt x="14089" y="12727"/>
                </a:lnTo>
                <a:lnTo>
                  <a:pt x="14235" y="12508"/>
                </a:lnTo>
                <a:lnTo>
                  <a:pt x="14381" y="12289"/>
                </a:lnTo>
                <a:lnTo>
                  <a:pt x="14503" y="12045"/>
                </a:lnTo>
                <a:lnTo>
                  <a:pt x="14625" y="11802"/>
                </a:lnTo>
                <a:lnTo>
                  <a:pt x="14722" y="11559"/>
                </a:lnTo>
                <a:lnTo>
                  <a:pt x="14795" y="11315"/>
                </a:lnTo>
                <a:lnTo>
                  <a:pt x="14868" y="11048"/>
                </a:lnTo>
                <a:lnTo>
                  <a:pt x="14989" y="11096"/>
                </a:lnTo>
                <a:lnTo>
                  <a:pt x="15135" y="11145"/>
                </a:lnTo>
                <a:lnTo>
                  <a:pt x="15403" y="11169"/>
                </a:lnTo>
                <a:lnTo>
                  <a:pt x="16912" y="11364"/>
                </a:lnTo>
                <a:lnTo>
                  <a:pt x="17885" y="11510"/>
                </a:lnTo>
                <a:lnTo>
                  <a:pt x="17909" y="11753"/>
                </a:lnTo>
                <a:lnTo>
                  <a:pt x="17982" y="11997"/>
                </a:lnTo>
                <a:lnTo>
                  <a:pt x="18055" y="12264"/>
                </a:lnTo>
                <a:lnTo>
                  <a:pt x="18177" y="12483"/>
                </a:lnTo>
                <a:lnTo>
                  <a:pt x="18299" y="12678"/>
                </a:lnTo>
                <a:lnTo>
                  <a:pt x="18445" y="12848"/>
                </a:lnTo>
                <a:lnTo>
                  <a:pt x="18615" y="13019"/>
                </a:lnTo>
                <a:lnTo>
                  <a:pt x="18785" y="13140"/>
                </a:lnTo>
                <a:lnTo>
                  <a:pt x="18956" y="13262"/>
                </a:lnTo>
                <a:lnTo>
                  <a:pt x="19150" y="13359"/>
                </a:lnTo>
                <a:lnTo>
                  <a:pt x="19345" y="13432"/>
                </a:lnTo>
                <a:lnTo>
                  <a:pt x="19564" y="13481"/>
                </a:lnTo>
                <a:lnTo>
                  <a:pt x="19759" y="13505"/>
                </a:lnTo>
                <a:lnTo>
                  <a:pt x="19978" y="13530"/>
                </a:lnTo>
                <a:lnTo>
                  <a:pt x="20197" y="13530"/>
                </a:lnTo>
                <a:lnTo>
                  <a:pt x="20416" y="13505"/>
                </a:lnTo>
                <a:lnTo>
                  <a:pt x="20610" y="13457"/>
                </a:lnTo>
                <a:lnTo>
                  <a:pt x="20829" y="13384"/>
                </a:lnTo>
                <a:lnTo>
                  <a:pt x="21024" y="13311"/>
                </a:lnTo>
                <a:lnTo>
                  <a:pt x="21219" y="13189"/>
                </a:lnTo>
                <a:lnTo>
                  <a:pt x="21413" y="13067"/>
                </a:lnTo>
                <a:lnTo>
                  <a:pt x="21608" y="12921"/>
                </a:lnTo>
                <a:lnTo>
                  <a:pt x="21754" y="12751"/>
                </a:lnTo>
                <a:lnTo>
                  <a:pt x="21876" y="12581"/>
                </a:lnTo>
                <a:lnTo>
                  <a:pt x="21973" y="12386"/>
                </a:lnTo>
                <a:lnTo>
                  <a:pt x="22070" y="12191"/>
                </a:lnTo>
                <a:lnTo>
                  <a:pt x="22119" y="11997"/>
                </a:lnTo>
                <a:lnTo>
                  <a:pt x="22168" y="11778"/>
                </a:lnTo>
                <a:lnTo>
                  <a:pt x="22192" y="11583"/>
                </a:lnTo>
                <a:lnTo>
                  <a:pt x="22192" y="11364"/>
                </a:lnTo>
                <a:lnTo>
                  <a:pt x="22143" y="11145"/>
                </a:lnTo>
                <a:lnTo>
                  <a:pt x="22095" y="10926"/>
                </a:lnTo>
                <a:lnTo>
                  <a:pt x="22022" y="10731"/>
                </a:lnTo>
                <a:lnTo>
                  <a:pt x="21949" y="10537"/>
                </a:lnTo>
                <a:lnTo>
                  <a:pt x="21827" y="10342"/>
                </a:lnTo>
                <a:lnTo>
                  <a:pt x="21681" y="10172"/>
                </a:lnTo>
                <a:lnTo>
                  <a:pt x="21559" y="10050"/>
                </a:lnTo>
                <a:lnTo>
                  <a:pt x="21413" y="9928"/>
                </a:lnTo>
                <a:lnTo>
                  <a:pt x="21267" y="9831"/>
                </a:lnTo>
                <a:lnTo>
                  <a:pt x="21121" y="9734"/>
                </a:lnTo>
                <a:lnTo>
                  <a:pt x="20951" y="9661"/>
                </a:lnTo>
                <a:lnTo>
                  <a:pt x="20781" y="9612"/>
                </a:lnTo>
                <a:lnTo>
                  <a:pt x="20416" y="9515"/>
                </a:lnTo>
                <a:lnTo>
                  <a:pt x="20026" y="9466"/>
                </a:lnTo>
                <a:lnTo>
                  <a:pt x="19661" y="9490"/>
                </a:lnTo>
                <a:lnTo>
                  <a:pt x="19467" y="9515"/>
                </a:lnTo>
                <a:lnTo>
                  <a:pt x="19296" y="9563"/>
                </a:lnTo>
                <a:lnTo>
                  <a:pt x="19126" y="9636"/>
                </a:lnTo>
                <a:lnTo>
                  <a:pt x="18956" y="9709"/>
                </a:lnTo>
                <a:lnTo>
                  <a:pt x="18931" y="9709"/>
                </a:lnTo>
                <a:lnTo>
                  <a:pt x="18737" y="9807"/>
                </a:lnTo>
                <a:lnTo>
                  <a:pt x="18542" y="9928"/>
                </a:lnTo>
                <a:lnTo>
                  <a:pt x="18372" y="10074"/>
                </a:lnTo>
                <a:lnTo>
                  <a:pt x="18250" y="10245"/>
                </a:lnTo>
                <a:lnTo>
                  <a:pt x="18128" y="10415"/>
                </a:lnTo>
                <a:lnTo>
                  <a:pt x="18031" y="10610"/>
                </a:lnTo>
                <a:lnTo>
                  <a:pt x="17958" y="10804"/>
                </a:lnTo>
                <a:lnTo>
                  <a:pt x="17909" y="11023"/>
                </a:lnTo>
                <a:lnTo>
                  <a:pt x="16595" y="10853"/>
                </a:lnTo>
                <a:lnTo>
                  <a:pt x="15890" y="10756"/>
                </a:lnTo>
                <a:lnTo>
                  <a:pt x="15354" y="10707"/>
                </a:lnTo>
                <a:lnTo>
                  <a:pt x="15111" y="10683"/>
                </a:lnTo>
                <a:lnTo>
                  <a:pt x="14917" y="10707"/>
                </a:lnTo>
                <a:lnTo>
                  <a:pt x="14941" y="10366"/>
                </a:lnTo>
                <a:lnTo>
                  <a:pt x="14941" y="10001"/>
                </a:lnTo>
                <a:lnTo>
                  <a:pt x="14917" y="9636"/>
                </a:lnTo>
                <a:lnTo>
                  <a:pt x="14844" y="9296"/>
                </a:lnTo>
                <a:lnTo>
                  <a:pt x="14892" y="9247"/>
                </a:lnTo>
                <a:lnTo>
                  <a:pt x="14892" y="9223"/>
                </a:lnTo>
                <a:lnTo>
                  <a:pt x="14868" y="9174"/>
                </a:lnTo>
                <a:lnTo>
                  <a:pt x="14844" y="9150"/>
                </a:lnTo>
                <a:lnTo>
                  <a:pt x="14819" y="9126"/>
                </a:lnTo>
                <a:lnTo>
                  <a:pt x="14722" y="8858"/>
                </a:lnTo>
                <a:lnTo>
                  <a:pt x="14625" y="8590"/>
                </a:lnTo>
                <a:lnTo>
                  <a:pt x="14503" y="8323"/>
                </a:lnTo>
                <a:lnTo>
                  <a:pt x="14357" y="8079"/>
                </a:lnTo>
                <a:lnTo>
                  <a:pt x="14187" y="7860"/>
                </a:lnTo>
                <a:lnTo>
                  <a:pt x="14016" y="7641"/>
                </a:lnTo>
                <a:lnTo>
                  <a:pt x="13822" y="7447"/>
                </a:lnTo>
                <a:lnTo>
                  <a:pt x="13627" y="7252"/>
                </a:lnTo>
                <a:lnTo>
                  <a:pt x="13773" y="7179"/>
                </a:lnTo>
                <a:lnTo>
                  <a:pt x="13919" y="7106"/>
                </a:lnTo>
                <a:lnTo>
                  <a:pt x="14187" y="6887"/>
                </a:lnTo>
                <a:lnTo>
                  <a:pt x="14673" y="6425"/>
                </a:lnTo>
                <a:lnTo>
                  <a:pt x="15500" y="5695"/>
                </a:lnTo>
                <a:lnTo>
                  <a:pt x="15890" y="5330"/>
                </a:lnTo>
                <a:lnTo>
                  <a:pt x="16279" y="4940"/>
                </a:lnTo>
                <a:lnTo>
                  <a:pt x="16620" y="4600"/>
                </a:lnTo>
                <a:lnTo>
                  <a:pt x="16912" y="4235"/>
                </a:lnTo>
                <a:lnTo>
                  <a:pt x="17106" y="4283"/>
                </a:lnTo>
                <a:lnTo>
                  <a:pt x="17666" y="4283"/>
                </a:lnTo>
                <a:lnTo>
                  <a:pt x="17909" y="4259"/>
                </a:lnTo>
                <a:lnTo>
                  <a:pt x="18128" y="4235"/>
                </a:lnTo>
                <a:lnTo>
                  <a:pt x="18347" y="4162"/>
                </a:lnTo>
                <a:lnTo>
                  <a:pt x="18566" y="4089"/>
                </a:lnTo>
                <a:lnTo>
                  <a:pt x="18785" y="3991"/>
                </a:lnTo>
                <a:lnTo>
                  <a:pt x="18980" y="3894"/>
                </a:lnTo>
                <a:lnTo>
                  <a:pt x="19150" y="3772"/>
                </a:lnTo>
                <a:lnTo>
                  <a:pt x="19345" y="3626"/>
                </a:lnTo>
                <a:lnTo>
                  <a:pt x="19491" y="3480"/>
                </a:lnTo>
                <a:lnTo>
                  <a:pt x="19637" y="3310"/>
                </a:lnTo>
                <a:lnTo>
                  <a:pt x="19783" y="3140"/>
                </a:lnTo>
                <a:lnTo>
                  <a:pt x="19880" y="2945"/>
                </a:lnTo>
                <a:lnTo>
                  <a:pt x="19978" y="2726"/>
                </a:lnTo>
                <a:lnTo>
                  <a:pt x="20051" y="2531"/>
                </a:lnTo>
                <a:lnTo>
                  <a:pt x="20124" y="2288"/>
                </a:lnTo>
                <a:lnTo>
                  <a:pt x="20148" y="2069"/>
                </a:lnTo>
                <a:lnTo>
                  <a:pt x="20172" y="1874"/>
                </a:lnTo>
                <a:lnTo>
                  <a:pt x="20148" y="1680"/>
                </a:lnTo>
                <a:lnTo>
                  <a:pt x="20099" y="1485"/>
                </a:lnTo>
                <a:lnTo>
                  <a:pt x="20051" y="1290"/>
                </a:lnTo>
                <a:lnTo>
                  <a:pt x="19953" y="1120"/>
                </a:lnTo>
                <a:lnTo>
                  <a:pt x="19856" y="974"/>
                </a:lnTo>
                <a:lnTo>
                  <a:pt x="19759" y="804"/>
                </a:lnTo>
                <a:lnTo>
                  <a:pt x="19613" y="682"/>
                </a:lnTo>
                <a:lnTo>
                  <a:pt x="19467" y="536"/>
                </a:lnTo>
                <a:lnTo>
                  <a:pt x="19321" y="415"/>
                </a:lnTo>
                <a:lnTo>
                  <a:pt x="19150" y="317"/>
                </a:lnTo>
                <a:lnTo>
                  <a:pt x="18980" y="244"/>
                </a:lnTo>
                <a:lnTo>
                  <a:pt x="18810" y="171"/>
                </a:lnTo>
                <a:lnTo>
                  <a:pt x="18615" y="123"/>
                </a:lnTo>
                <a:lnTo>
                  <a:pt x="18420" y="74"/>
                </a:lnTo>
                <a:lnTo>
                  <a:pt x="18226" y="74"/>
                </a:lnTo>
                <a:lnTo>
                  <a:pt x="18104" y="25"/>
                </a:lnTo>
                <a:lnTo>
                  <a:pt x="17982" y="1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23351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B8A2BC9-D998-C34D-AAA4-561CF75105D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96154" y="1138324"/>
            <a:ext cx="3422398" cy="286685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3EC0214-84B8-EF46-B88E-C394E3CAAA39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85083" y="1138323"/>
            <a:ext cx="3246648" cy="2866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885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6842FC0-4B5E-EF44-96BF-6E0272435F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3225" y="475013"/>
            <a:ext cx="8290800" cy="4288987"/>
          </a:xfrm>
        </p:spPr>
        <p:txBody>
          <a:bodyPr/>
          <a:lstStyle/>
          <a:p>
            <a:pPr marL="76200" indent="0">
              <a:buNone/>
            </a:pPr>
            <a:r>
              <a:rPr lang="en-US" sz="2800" dirty="0"/>
              <a:t>“</a:t>
            </a:r>
            <a:r>
              <a:rPr lang="en-US" sz="2800" b="1" dirty="0"/>
              <a:t>Usability</a:t>
            </a:r>
            <a:r>
              <a:rPr lang="en-US" sz="2800" dirty="0"/>
              <a:t> and </a:t>
            </a:r>
            <a:r>
              <a:rPr lang="en-US" sz="2800" b="1" dirty="0"/>
              <a:t>learnability</a:t>
            </a:r>
            <a:r>
              <a:rPr lang="en-US" sz="2800" dirty="0"/>
              <a:t> improve when similar elements have consistent look and function in similar way”</a:t>
            </a:r>
          </a:p>
          <a:p>
            <a:pPr marL="76200" indent="0">
              <a:buNone/>
            </a:pPr>
            <a:endParaRPr lang="en-US" sz="2800" dirty="0"/>
          </a:p>
          <a:p>
            <a:pPr marL="76200" indent="0">
              <a:buNone/>
            </a:pPr>
            <a:r>
              <a:rPr lang="en-US" sz="2800" dirty="0"/>
              <a:t> - UX Collective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CCEE64C-F0E6-264C-9702-DBFBFF959C5D}"/>
              </a:ext>
            </a:extLst>
          </p:cNvPr>
          <p:cNvSpPr txBox="1">
            <a:spLocks/>
          </p:cNvSpPr>
          <p:nvPr/>
        </p:nvSpPr>
        <p:spPr>
          <a:xfrm>
            <a:off x="1316736" y="1369219"/>
            <a:ext cx="6391656" cy="1478342"/>
          </a:xfrm>
          <a:prstGeom prst="rect">
            <a:avLst/>
          </a:prstGeom>
        </p:spPr>
        <p:txBody>
          <a:bodyPr>
            <a:normAutofit/>
          </a:bodyPr>
          <a:lstStyle>
            <a:lvl1pPr marL="407988" indent="-407988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95000"/>
              <a:buFontTx/>
              <a:buBlip>
                <a:blip r:embed="rId3"/>
              </a:buBlip>
              <a:tabLst/>
              <a:defRPr sz="2800" b="0" i="0" kern="1200">
                <a:solidFill>
                  <a:schemeClr val="tx1"/>
                </a:solidFill>
                <a:latin typeface="Myriad Pro" panose="020B0503030403020204" pitchFamily="34" charset="0"/>
                <a:ea typeface="+mn-ea"/>
                <a:cs typeface="Arial Narrow" panose="020B0604020202020204" pitchFamily="34" charset="0"/>
              </a:defRPr>
            </a:lvl1pPr>
            <a:lvl2pPr marL="806450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95000"/>
              <a:buFontTx/>
              <a:buBlip>
                <a:blip r:embed="rId3"/>
              </a:buBlip>
              <a:tabLst/>
              <a:defRPr sz="2400" b="0" i="0" kern="1200">
                <a:solidFill>
                  <a:schemeClr val="tx1"/>
                </a:solidFill>
                <a:latin typeface="Myriad Pro" panose="020B0503030403020204" pitchFamily="34" charset="0"/>
                <a:ea typeface="+mn-ea"/>
                <a:cs typeface="Arial Narrow" panose="020B0604020202020204" pitchFamily="34" charset="0"/>
              </a:defRPr>
            </a:lvl2pPr>
            <a:lvl3pPr marL="1296988" indent="-3825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95000"/>
              <a:buFontTx/>
              <a:buBlip>
                <a:blip r:embed="rId3"/>
              </a:buBlip>
              <a:tabLst/>
              <a:defRPr sz="2000" b="0" i="0" kern="1200">
                <a:solidFill>
                  <a:schemeClr val="tx1"/>
                </a:solidFill>
                <a:latin typeface="Myriad Pro" panose="020B0503030403020204" pitchFamily="34" charset="0"/>
                <a:ea typeface="+mn-ea"/>
                <a:cs typeface="Arial Narrow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95000"/>
              <a:buFontTx/>
              <a:buBlip>
                <a:blip r:embed="rId3"/>
              </a:buBlip>
              <a:defRPr sz="1800" b="0" i="0" kern="1200">
                <a:solidFill>
                  <a:schemeClr val="tx1"/>
                </a:solidFill>
                <a:latin typeface="Myriad Pro" panose="020B0503030403020204" pitchFamily="34" charset="0"/>
                <a:ea typeface="+mn-ea"/>
                <a:cs typeface="Arial Narrow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95000"/>
              <a:buFontTx/>
              <a:buBlip>
                <a:blip r:embed="rId3"/>
              </a:buBlip>
              <a:defRPr sz="1800" b="0" i="0" kern="1200">
                <a:solidFill>
                  <a:schemeClr val="tx1"/>
                </a:solidFill>
                <a:latin typeface="Myriad Pro" panose="020B0503030403020204" pitchFamily="34" charset="0"/>
                <a:ea typeface="+mn-ea"/>
                <a:cs typeface="Arial Narrow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3000" dirty="0">
              <a:latin typeface="Arial" panose="020B0604020202020204" pitchFamily="34" charset="0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FD11421-8646-964B-B5CB-7D0A5AAA2376}"/>
              </a:ext>
            </a:extLst>
          </p:cNvPr>
          <p:cNvSpPr txBox="1">
            <a:spLocks/>
          </p:cNvSpPr>
          <p:nvPr/>
        </p:nvSpPr>
        <p:spPr>
          <a:xfrm>
            <a:off x="1316736" y="2847561"/>
            <a:ext cx="6391656" cy="336808"/>
          </a:xfrm>
          <a:prstGeom prst="rect">
            <a:avLst/>
          </a:prstGeom>
        </p:spPr>
        <p:txBody>
          <a:bodyPr>
            <a:normAutofit/>
          </a:bodyPr>
          <a:lstStyle>
            <a:lvl1pPr marL="407988" indent="-407988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95000"/>
              <a:buFontTx/>
              <a:buBlip>
                <a:blip r:embed="rId3"/>
              </a:buBlip>
              <a:tabLst/>
              <a:defRPr sz="2800" b="0" i="0" kern="1200">
                <a:solidFill>
                  <a:schemeClr val="tx1"/>
                </a:solidFill>
                <a:latin typeface="Myriad Pro" panose="020B0503030403020204" pitchFamily="34" charset="0"/>
                <a:ea typeface="+mn-ea"/>
                <a:cs typeface="Arial Narrow" panose="020B0604020202020204" pitchFamily="34" charset="0"/>
              </a:defRPr>
            </a:lvl1pPr>
            <a:lvl2pPr marL="806450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95000"/>
              <a:buFontTx/>
              <a:buBlip>
                <a:blip r:embed="rId3"/>
              </a:buBlip>
              <a:tabLst/>
              <a:defRPr sz="2400" b="0" i="0" kern="1200">
                <a:solidFill>
                  <a:schemeClr val="tx1"/>
                </a:solidFill>
                <a:latin typeface="Myriad Pro" panose="020B0503030403020204" pitchFamily="34" charset="0"/>
                <a:ea typeface="+mn-ea"/>
                <a:cs typeface="Arial Narrow" panose="020B0604020202020204" pitchFamily="34" charset="0"/>
              </a:defRPr>
            </a:lvl2pPr>
            <a:lvl3pPr marL="1296988" indent="-3825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95000"/>
              <a:buFontTx/>
              <a:buBlip>
                <a:blip r:embed="rId3"/>
              </a:buBlip>
              <a:tabLst/>
              <a:defRPr sz="2000" b="0" i="0" kern="1200">
                <a:solidFill>
                  <a:schemeClr val="tx1"/>
                </a:solidFill>
                <a:latin typeface="Myriad Pro" panose="020B0503030403020204" pitchFamily="34" charset="0"/>
                <a:ea typeface="+mn-ea"/>
                <a:cs typeface="Arial Narrow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95000"/>
              <a:buFontTx/>
              <a:buBlip>
                <a:blip r:embed="rId3"/>
              </a:buBlip>
              <a:defRPr sz="1800" b="0" i="0" kern="1200">
                <a:solidFill>
                  <a:schemeClr val="tx1"/>
                </a:solidFill>
                <a:latin typeface="Myriad Pro" panose="020B0503030403020204" pitchFamily="34" charset="0"/>
                <a:ea typeface="+mn-ea"/>
                <a:cs typeface="Arial Narrow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95000"/>
              <a:buFontTx/>
              <a:buBlip>
                <a:blip r:embed="rId3"/>
              </a:buBlip>
              <a:defRPr sz="1800" b="0" i="0" kern="1200">
                <a:solidFill>
                  <a:schemeClr val="tx1"/>
                </a:solidFill>
                <a:latin typeface="Myriad Pro" panose="020B0503030403020204" pitchFamily="34" charset="0"/>
                <a:ea typeface="+mn-ea"/>
                <a:cs typeface="Arial Narrow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5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59975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82FA8D14-C0AC-2C49-9E93-CE1A08DAA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be Consistent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3EC854F-CC48-4549-B13D-B688B3FB73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800" dirty="0"/>
              <a:t>Visuals</a:t>
            </a:r>
          </a:p>
          <a:p>
            <a:r>
              <a:rPr lang="en-US" sz="2800" dirty="0"/>
              <a:t>Voice and Tone</a:t>
            </a:r>
          </a:p>
          <a:p>
            <a:r>
              <a:rPr lang="en-US" sz="2800" dirty="0"/>
              <a:t>Use Familiar Patterns</a:t>
            </a:r>
          </a:p>
          <a:p>
            <a:r>
              <a:rPr lang="en-US" sz="2800" dirty="0"/>
              <a:t>Bend Consistency, Don’t Break It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21983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7F58C09-E422-D24F-864F-D1C35C63309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72246" y="1165524"/>
            <a:ext cx="5199507" cy="3310588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6789DDF5-6EB9-B24F-B7E8-17EC9E04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Style Guide</a:t>
            </a:r>
          </a:p>
        </p:txBody>
      </p:sp>
    </p:spTree>
    <p:extLst>
      <p:ext uri="{BB962C8B-B14F-4D97-AF65-F5344CB8AC3E}">
        <p14:creationId xmlns:p14="http://schemas.microsoft.com/office/powerpoint/2010/main" val="2784623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0969D-B617-D844-AABE-11FBE6AAC38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6. </a:t>
            </a:r>
            <a:br>
              <a:rPr lang="en-US" dirty="0"/>
            </a:br>
            <a:r>
              <a:rPr lang="en-US" sz="3200" dirty="0"/>
              <a:t>White Space &amp; Gestalt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5554194-C096-414A-8488-F101E9324B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23803" y="3108819"/>
            <a:ext cx="6317161" cy="784800"/>
          </a:xfrm>
        </p:spPr>
        <p:txBody>
          <a:bodyPr/>
          <a:lstStyle/>
          <a:p>
            <a:r>
              <a:rPr lang="en-US" dirty="0"/>
              <a:t>Help users subconsciously make sense of screens in front of them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5614E3-731D-8B4D-894F-A639FC8B89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37</a:t>
            </a:fld>
            <a:endParaRPr lang="en"/>
          </a:p>
        </p:txBody>
      </p:sp>
      <p:sp>
        <p:nvSpPr>
          <p:cNvPr id="6" name="Google Shape;356;p36">
            <a:extLst>
              <a:ext uri="{FF2B5EF4-FFF2-40B4-BE49-F238E27FC236}">
                <a16:creationId xmlns:a16="http://schemas.microsoft.com/office/drawing/2014/main" id="{D07F0254-48CC-DE4C-9171-1625791670A9}"/>
              </a:ext>
            </a:extLst>
          </p:cNvPr>
          <p:cNvSpPr/>
          <p:nvPr/>
        </p:nvSpPr>
        <p:spPr>
          <a:xfrm>
            <a:off x="6973367" y="1599064"/>
            <a:ext cx="1028384" cy="1188274"/>
          </a:xfrm>
          <a:custGeom>
            <a:avLst/>
            <a:gdLst/>
            <a:ahLst/>
            <a:cxnLst/>
            <a:rect l="l" t="t" r="r" b="b"/>
            <a:pathLst>
              <a:path w="16279" h="18810" extrusionOk="0">
                <a:moveTo>
                  <a:pt x="8297" y="536"/>
                </a:moveTo>
                <a:lnTo>
                  <a:pt x="8078" y="658"/>
                </a:lnTo>
                <a:lnTo>
                  <a:pt x="7859" y="780"/>
                </a:lnTo>
                <a:lnTo>
                  <a:pt x="7567" y="974"/>
                </a:lnTo>
                <a:lnTo>
                  <a:pt x="7665" y="804"/>
                </a:lnTo>
                <a:lnTo>
                  <a:pt x="7786" y="682"/>
                </a:lnTo>
                <a:lnTo>
                  <a:pt x="7884" y="609"/>
                </a:lnTo>
                <a:lnTo>
                  <a:pt x="7981" y="585"/>
                </a:lnTo>
                <a:lnTo>
                  <a:pt x="8078" y="561"/>
                </a:lnTo>
                <a:lnTo>
                  <a:pt x="8200" y="536"/>
                </a:lnTo>
                <a:close/>
                <a:moveTo>
                  <a:pt x="8687" y="731"/>
                </a:moveTo>
                <a:lnTo>
                  <a:pt x="8760" y="828"/>
                </a:lnTo>
                <a:lnTo>
                  <a:pt x="8808" y="950"/>
                </a:lnTo>
                <a:lnTo>
                  <a:pt x="8760" y="974"/>
                </a:lnTo>
                <a:lnTo>
                  <a:pt x="8541" y="1072"/>
                </a:lnTo>
                <a:lnTo>
                  <a:pt x="8346" y="1169"/>
                </a:lnTo>
                <a:lnTo>
                  <a:pt x="7957" y="1412"/>
                </a:lnTo>
                <a:lnTo>
                  <a:pt x="7689" y="1583"/>
                </a:lnTo>
                <a:lnTo>
                  <a:pt x="7543" y="1680"/>
                </a:lnTo>
                <a:lnTo>
                  <a:pt x="7397" y="1777"/>
                </a:lnTo>
                <a:lnTo>
                  <a:pt x="7421" y="1534"/>
                </a:lnTo>
                <a:lnTo>
                  <a:pt x="7446" y="1315"/>
                </a:lnTo>
                <a:lnTo>
                  <a:pt x="8054" y="999"/>
                </a:lnTo>
                <a:lnTo>
                  <a:pt x="8370" y="853"/>
                </a:lnTo>
                <a:lnTo>
                  <a:pt x="8687" y="731"/>
                </a:lnTo>
                <a:close/>
                <a:moveTo>
                  <a:pt x="8881" y="1364"/>
                </a:moveTo>
                <a:lnTo>
                  <a:pt x="8881" y="1583"/>
                </a:lnTo>
                <a:lnTo>
                  <a:pt x="8687" y="1656"/>
                </a:lnTo>
                <a:lnTo>
                  <a:pt x="8492" y="1753"/>
                </a:lnTo>
                <a:lnTo>
                  <a:pt x="8249" y="1875"/>
                </a:lnTo>
                <a:lnTo>
                  <a:pt x="8005" y="2021"/>
                </a:lnTo>
                <a:lnTo>
                  <a:pt x="7957" y="2069"/>
                </a:lnTo>
                <a:lnTo>
                  <a:pt x="7932" y="2142"/>
                </a:lnTo>
                <a:lnTo>
                  <a:pt x="7786" y="2142"/>
                </a:lnTo>
                <a:lnTo>
                  <a:pt x="7373" y="2118"/>
                </a:lnTo>
                <a:lnTo>
                  <a:pt x="7373" y="2069"/>
                </a:lnTo>
                <a:lnTo>
                  <a:pt x="7470" y="2069"/>
                </a:lnTo>
                <a:lnTo>
                  <a:pt x="7567" y="2045"/>
                </a:lnTo>
                <a:lnTo>
                  <a:pt x="7738" y="1972"/>
                </a:lnTo>
                <a:lnTo>
                  <a:pt x="8054" y="1777"/>
                </a:lnTo>
                <a:lnTo>
                  <a:pt x="8881" y="1364"/>
                </a:lnTo>
                <a:close/>
                <a:moveTo>
                  <a:pt x="8857" y="2021"/>
                </a:moveTo>
                <a:lnTo>
                  <a:pt x="8857" y="2191"/>
                </a:lnTo>
                <a:lnTo>
                  <a:pt x="8541" y="2167"/>
                </a:lnTo>
                <a:lnTo>
                  <a:pt x="8857" y="2021"/>
                </a:lnTo>
                <a:close/>
                <a:moveTo>
                  <a:pt x="5937" y="2556"/>
                </a:moveTo>
                <a:lnTo>
                  <a:pt x="6765" y="2580"/>
                </a:lnTo>
                <a:lnTo>
                  <a:pt x="7592" y="2629"/>
                </a:lnTo>
                <a:lnTo>
                  <a:pt x="9173" y="2677"/>
                </a:lnTo>
                <a:lnTo>
                  <a:pt x="9976" y="2702"/>
                </a:lnTo>
                <a:lnTo>
                  <a:pt x="10755" y="2726"/>
                </a:lnTo>
                <a:lnTo>
                  <a:pt x="11582" y="2702"/>
                </a:lnTo>
                <a:lnTo>
                  <a:pt x="12385" y="2677"/>
                </a:lnTo>
                <a:lnTo>
                  <a:pt x="13213" y="2629"/>
                </a:lnTo>
                <a:lnTo>
                  <a:pt x="14016" y="2605"/>
                </a:lnTo>
                <a:lnTo>
                  <a:pt x="14064" y="2605"/>
                </a:lnTo>
                <a:lnTo>
                  <a:pt x="14235" y="2750"/>
                </a:lnTo>
                <a:lnTo>
                  <a:pt x="14405" y="2872"/>
                </a:lnTo>
                <a:lnTo>
                  <a:pt x="15038" y="3432"/>
                </a:lnTo>
                <a:lnTo>
                  <a:pt x="15329" y="3724"/>
                </a:lnTo>
                <a:lnTo>
                  <a:pt x="15597" y="4040"/>
                </a:lnTo>
                <a:lnTo>
                  <a:pt x="15694" y="4235"/>
                </a:lnTo>
                <a:lnTo>
                  <a:pt x="15792" y="4405"/>
                </a:lnTo>
                <a:lnTo>
                  <a:pt x="15694" y="4551"/>
                </a:lnTo>
                <a:lnTo>
                  <a:pt x="15573" y="4673"/>
                </a:lnTo>
                <a:lnTo>
                  <a:pt x="15402" y="4843"/>
                </a:lnTo>
                <a:lnTo>
                  <a:pt x="15232" y="4989"/>
                </a:lnTo>
                <a:lnTo>
                  <a:pt x="14843" y="5281"/>
                </a:lnTo>
                <a:lnTo>
                  <a:pt x="14454" y="5549"/>
                </a:lnTo>
                <a:lnTo>
                  <a:pt x="14235" y="5719"/>
                </a:lnTo>
                <a:lnTo>
                  <a:pt x="14064" y="5889"/>
                </a:lnTo>
                <a:lnTo>
                  <a:pt x="13286" y="5865"/>
                </a:lnTo>
                <a:lnTo>
                  <a:pt x="12507" y="5841"/>
                </a:lnTo>
                <a:lnTo>
                  <a:pt x="10974" y="5841"/>
                </a:lnTo>
                <a:lnTo>
                  <a:pt x="7859" y="5889"/>
                </a:lnTo>
                <a:lnTo>
                  <a:pt x="4623" y="5938"/>
                </a:lnTo>
                <a:lnTo>
                  <a:pt x="2385" y="5938"/>
                </a:lnTo>
                <a:lnTo>
                  <a:pt x="2117" y="5962"/>
                </a:lnTo>
                <a:lnTo>
                  <a:pt x="1874" y="6011"/>
                </a:lnTo>
                <a:lnTo>
                  <a:pt x="1849" y="5889"/>
                </a:lnTo>
                <a:lnTo>
                  <a:pt x="1849" y="5768"/>
                </a:lnTo>
                <a:lnTo>
                  <a:pt x="1801" y="5524"/>
                </a:lnTo>
                <a:lnTo>
                  <a:pt x="1655" y="4332"/>
                </a:lnTo>
                <a:lnTo>
                  <a:pt x="1606" y="3724"/>
                </a:lnTo>
                <a:lnTo>
                  <a:pt x="1557" y="3091"/>
                </a:lnTo>
                <a:lnTo>
                  <a:pt x="1557" y="2848"/>
                </a:lnTo>
                <a:lnTo>
                  <a:pt x="1533" y="2580"/>
                </a:lnTo>
                <a:lnTo>
                  <a:pt x="1874" y="2629"/>
                </a:lnTo>
                <a:lnTo>
                  <a:pt x="2214" y="2653"/>
                </a:lnTo>
                <a:lnTo>
                  <a:pt x="2920" y="2653"/>
                </a:lnTo>
                <a:lnTo>
                  <a:pt x="3626" y="2629"/>
                </a:lnTo>
                <a:lnTo>
                  <a:pt x="4283" y="2580"/>
                </a:lnTo>
                <a:lnTo>
                  <a:pt x="5110" y="2556"/>
                </a:lnTo>
                <a:close/>
                <a:moveTo>
                  <a:pt x="8468" y="6352"/>
                </a:moveTo>
                <a:lnTo>
                  <a:pt x="8200" y="6449"/>
                </a:lnTo>
                <a:lnTo>
                  <a:pt x="7835" y="6644"/>
                </a:lnTo>
                <a:lnTo>
                  <a:pt x="7665" y="6765"/>
                </a:lnTo>
                <a:lnTo>
                  <a:pt x="7494" y="6887"/>
                </a:lnTo>
                <a:lnTo>
                  <a:pt x="7470" y="6619"/>
                </a:lnTo>
                <a:lnTo>
                  <a:pt x="7421" y="6352"/>
                </a:lnTo>
                <a:close/>
                <a:moveTo>
                  <a:pt x="8735" y="6644"/>
                </a:moveTo>
                <a:lnTo>
                  <a:pt x="8735" y="6692"/>
                </a:lnTo>
                <a:lnTo>
                  <a:pt x="8735" y="6960"/>
                </a:lnTo>
                <a:lnTo>
                  <a:pt x="8103" y="6936"/>
                </a:lnTo>
                <a:lnTo>
                  <a:pt x="8030" y="6936"/>
                </a:lnTo>
                <a:lnTo>
                  <a:pt x="8200" y="6863"/>
                </a:lnTo>
                <a:lnTo>
                  <a:pt x="8735" y="6644"/>
                </a:lnTo>
                <a:close/>
                <a:moveTo>
                  <a:pt x="3942" y="7301"/>
                </a:moveTo>
                <a:lnTo>
                  <a:pt x="4331" y="7325"/>
                </a:lnTo>
                <a:lnTo>
                  <a:pt x="5061" y="7374"/>
                </a:lnTo>
                <a:lnTo>
                  <a:pt x="5864" y="7422"/>
                </a:lnTo>
                <a:lnTo>
                  <a:pt x="6667" y="7447"/>
                </a:lnTo>
                <a:lnTo>
                  <a:pt x="8297" y="7471"/>
                </a:lnTo>
                <a:lnTo>
                  <a:pt x="8833" y="7495"/>
                </a:lnTo>
                <a:lnTo>
                  <a:pt x="8930" y="7520"/>
                </a:lnTo>
                <a:lnTo>
                  <a:pt x="9052" y="7495"/>
                </a:lnTo>
                <a:lnTo>
                  <a:pt x="11607" y="7593"/>
                </a:lnTo>
                <a:lnTo>
                  <a:pt x="12361" y="7617"/>
                </a:lnTo>
                <a:lnTo>
                  <a:pt x="13115" y="7593"/>
                </a:lnTo>
                <a:lnTo>
                  <a:pt x="13870" y="7568"/>
                </a:lnTo>
                <a:lnTo>
                  <a:pt x="14624" y="7568"/>
                </a:lnTo>
                <a:lnTo>
                  <a:pt x="14600" y="7739"/>
                </a:lnTo>
                <a:lnTo>
                  <a:pt x="14575" y="7933"/>
                </a:lnTo>
                <a:lnTo>
                  <a:pt x="14575" y="8298"/>
                </a:lnTo>
                <a:lnTo>
                  <a:pt x="14624" y="8980"/>
                </a:lnTo>
                <a:lnTo>
                  <a:pt x="14697" y="9539"/>
                </a:lnTo>
                <a:lnTo>
                  <a:pt x="14746" y="10123"/>
                </a:lnTo>
                <a:lnTo>
                  <a:pt x="14770" y="10391"/>
                </a:lnTo>
                <a:lnTo>
                  <a:pt x="14794" y="10659"/>
                </a:lnTo>
                <a:lnTo>
                  <a:pt x="13310" y="10707"/>
                </a:lnTo>
                <a:lnTo>
                  <a:pt x="11826" y="10780"/>
                </a:lnTo>
                <a:lnTo>
                  <a:pt x="10341" y="10829"/>
                </a:lnTo>
                <a:lnTo>
                  <a:pt x="9587" y="10853"/>
                </a:lnTo>
                <a:lnTo>
                  <a:pt x="8833" y="10829"/>
                </a:lnTo>
                <a:lnTo>
                  <a:pt x="7178" y="10780"/>
                </a:lnTo>
                <a:lnTo>
                  <a:pt x="6327" y="10780"/>
                </a:lnTo>
                <a:lnTo>
                  <a:pt x="5499" y="10804"/>
                </a:lnTo>
                <a:lnTo>
                  <a:pt x="4088" y="10853"/>
                </a:lnTo>
                <a:lnTo>
                  <a:pt x="3358" y="10902"/>
                </a:lnTo>
                <a:lnTo>
                  <a:pt x="3017" y="10926"/>
                </a:lnTo>
                <a:lnTo>
                  <a:pt x="2677" y="10999"/>
                </a:lnTo>
                <a:lnTo>
                  <a:pt x="2677" y="10926"/>
                </a:lnTo>
                <a:lnTo>
                  <a:pt x="2652" y="10853"/>
                </a:lnTo>
                <a:lnTo>
                  <a:pt x="2604" y="10804"/>
                </a:lnTo>
                <a:lnTo>
                  <a:pt x="2531" y="10756"/>
                </a:lnTo>
                <a:lnTo>
                  <a:pt x="2239" y="10586"/>
                </a:lnTo>
                <a:lnTo>
                  <a:pt x="1947" y="10391"/>
                </a:lnTo>
                <a:lnTo>
                  <a:pt x="1411" y="10002"/>
                </a:lnTo>
                <a:lnTo>
                  <a:pt x="1168" y="9807"/>
                </a:lnTo>
                <a:lnTo>
                  <a:pt x="925" y="9612"/>
                </a:lnTo>
                <a:lnTo>
                  <a:pt x="681" y="9393"/>
                </a:lnTo>
                <a:lnTo>
                  <a:pt x="438" y="9199"/>
                </a:lnTo>
                <a:lnTo>
                  <a:pt x="633" y="9028"/>
                </a:lnTo>
                <a:lnTo>
                  <a:pt x="1338" y="8396"/>
                </a:lnTo>
                <a:lnTo>
                  <a:pt x="1703" y="8104"/>
                </a:lnTo>
                <a:lnTo>
                  <a:pt x="2068" y="7812"/>
                </a:lnTo>
                <a:lnTo>
                  <a:pt x="2336" y="7641"/>
                </a:lnTo>
                <a:lnTo>
                  <a:pt x="2458" y="7568"/>
                </a:lnTo>
                <a:lnTo>
                  <a:pt x="2579" y="7447"/>
                </a:lnTo>
                <a:lnTo>
                  <a:pt x="2604" y="7374"/>
                </a:lnTo>
                <a:lnTo>
                  <a:pt x="2847" y="7374"/>
                </a:lnTo>
                <a:lnTo>
                  <a:pt x="3115" y="7349"/>
                </a:lnTo>
                <a:lnTo>
                  <a:pt x="3577" y="7301"/>
                </a:lnTo>
                <a:close/>
                <a:moveTo>
                  <a:pt x="7446" y="11242"/>
                </a:moveTo>
                <a:lnTo>
                  <a:pt x="8541" y="11291"/>
                </a:lnTo>
                <a:lnTo>
                  <a:pt x="8395" y="11364"/>
                </a:lnTo>
                <a:lnTo>
                  <a:pt x="8249" y="11461"/>
                </a:lnTo>
                <a:lnTo>
                  <a:pt x="7981" y="11632"/>
                </a:lnTo>
                <a:lnTo>
                  <a:pt x="7567" y="11851"/>
                </a:lnTo>
                <a:lnTo>
                  <a:pt x="7519" y="11534"/>
                </a:lnTo>
                <a:lnTo>
                  <a:pt x="7494" y="11388"/>
                </a:lnTo>
                <a:lnTo>
                  <a:pt x="7446" y="11242"/>
                </a:lnTo>
                <a:close/>
                <a:moveTo>
                  <a:pt x="8784" y="11632"/>
                </a:moveTo>
                <a:lnTo>
                  <a:pt x="8735" y="12094"/>
                </a:lnTo>
                <a:lnTo>
                  <a:pt x="8541" y="12167"/>
                </a:lnTo>
                <a:lnTo>
                  <a:pt x="8370" y="12264"/>
                </a:lnTo>
                <a:lnTo>
                  <a:pt x="8005" y="12459"/>
                </a:lnTo>
                <a:lnTo>
                  <a:pt x="7762" y="12581"/>
                </a:lnTo>
                <a:lnTo>
                  <a:pt x="7640" y="12678"/>
                </a:lnTo>
                <a:lnTo>
                  <a:pt x="7543" y="12751"/>
                </a:lnTo>
                <a:lnTo>
                  <a:pt x="7543" y="12678"/>
                </a:lnTo>
                <a:lnTo>
                  <a:pt x="7567" y="12216"/>
                </a:lnTo>
                <a:lnTo>
                  <a:pt x="7713" y="12167"/>
                </a:lnTo>
                <a:lnTo>
                  <a:pt x="7859" y="12118"/>
                </a:lnTo>
                <a:lnTo>
                  <a:pt x="8103" y="11997"/>
                </a:lnTo>
                <a:lnTo>
                  <a:pt x="8443" y="11826"/>
                </a:lnTo>
                <a:lnTo>
                  <a:pt x="8614" y="11729"/>
                </a:lnTo>
                <a:lnTo>
                  <a:pt x="8784" y="11632"/>
                </a:lnTo>
                <a:close/>
                <a:moveTo>
                  <a:pt x="8735" y="12581"/>
                </a:moveTo>
                <a:lnTo>
                  <a:pt x="8735" y="13189"/>
                </a:lnTo>
                <a:lnTo>
                  <a:pt x="8662" y="13165"/>
                </a:lnTo>
                <a:lnTo>
                  <a:pt x="8565" y="13165"/>
                </a:lnTo>
                <a:lnTo>
                  <a:pt x="8468" y="13189"/>
                </a:lnTo>
                <a:lnTo>
                  <a:pt x="8249" y="13262"/>
                </a:lnTo>
                <a:lnTo>
                  <a:pt x="8054" y="13384"/>
                </a:lnTo>
                <a:lnTo>
                  <a:pt x="7859" y="13481"/>
                </a:lnTo>
                <a:lnTo>
                  <a:pt x="7665" y="13627"/>
                </a:lnTo>
                <a:lnTo>
                  <a:pt x="7446" y="13797"/>
                </a:lnTo>
                <a:lnTo>
                  <a:pt x="7494" y="13140"/>
                </a:lnTo>
                <a:lnTo>
                  <a:pt x="7665" y="13116"/>
                </a:lnTo>
                <a:lnTo>
                  <a:pt x="7835" y="13043"/>
                </a:lnTo>
                <a:lnTo>
                  <a:pt x="8151" y="12873"/>
                </a:lnTo>
                <a:lnTo>
                  <a:pt x="8735" y="12581"/>
                </a:lnTo>
                <a:close/>
                <a:moveTo>
                  <a:pt x="8735" y="13578"/>
                </a:moveTo>
                <a:lnTo>
                  <a:pt x="8735" y="14138"/>
                </a:lnTo>
                <a:lnTo>
                  <a:pt x="8541" y="14211"/>
                </a:lnTo>
                <a:lnTo>
                  <a:pt x="8346" y="14284"/>
                </a:lnTo>
                <a:lnTo>
                  <a:pt x="7981" y="14454"/>
                </a:lnTo>
                <a:lnTo>
                  <a:pt x="7689" y="14576"/>
                </a:lnTo>
                <a:lnTo>
                  <a:pt x="7543" y="14673"/>
                </a:lnTo>
                <a:lnTo>
                  <a:pt x="7421" y="14746"/>
                </a:lnTo>
                <a:lnTo>
                  <a:pt x="7421" y="14454"/>
                </a:lnTo>
                <a:lnTo>
                  <a:pt x="7421" y="14138"/>
                </a:lnTo>
                <a:lnTo>
                  <a:pt x="7567" y="14089"/>
                </a:lnTo>
                <a:lnTo>
                  <a:pt x="7738" y="14016"/>
                </a:lnTo>
                <a:lnTo>
                  <a:pt x="8005" y="13870"/>
                </a:lnTo>
                <a:lnTo>
                  <a:pt x="8176" y="13773"/>
                </a:lnTo>
                <a:lnTo>
                  <a:pt x="8370" y="13724"/>
                </a:lnTo>
                <a:lnTo>
                  <a:pt x="8735" y="13578"/>
                </a:lnTo>
                <a:close/>
                <a:moveTo>
                  <a:pt x="8735" y="14625"/>
                </a:moveTo>
                <a:lnTo>
                  <a:pt x="8735" y="15014"/>
                </a:lnTo>
                <a:lnTo>
                  <a:pt x="8687" y="15038"/>
                </a:lnTo>
                <a:lnTo>
                  <a:pt x="7908" y="15501"/>
                </a:lnTo>
                <a:lnTo>
                  <a:pt x="7689" y="15598"/>
                </a:lnTo>
                <a:lnTo>
                  <a:pt x="7446" y="15720"/>
                </a:lnTo>
                <a:lnTo>
                  <a:pt x="7421" y="15087"/>
                </a:lnTo>
                <a:lnTo>
                  <a:pt x="7592" y="15063"/>
                </a:lnTo>
                <a:lnTo>
                  <a:pt x="7738" y="15014"/>
                </a:lnTo>
                <a:lnTo>
                  <a:pt x="8054" y="14892"/>
                </a:lnTo>
                <a:lnTo>
                  <a:pt x="8735" y="14625"/>
                </a:lnTo>
                <a:close/>
                <a:moveTo>
                  <a:pt x="8711" y="15452"/>
                </a:moveTo>
                <a:lnTo>
                  <a:pt x="8711" y="16231"/>
                </a:lnTo>
                <a:lnTo>
                  <a:pt x="8419" y="16328"/>
                </a:lnTo>
                <a:lnTo>
                  <a:pt x="8151" y="16425"/>
                </a:lnTo>
                <a:lnTo>
                  <a:pt x="7811" y="16523"/>
                </a:lnTo>
                <a:lnTo>
                  <a:pt x="7494" y="16620"/>
                </a:lnTo>
                <a:lnTo>
                  <a:pt x="7470" y="16012"/>
                </a:lnTo>
                <a:lnTo>
                  <a:pt x="7567" y="16012"/>
                </a:lnTo>
                <a:lnTo>
                  <a:pt x="7689" y="15963"/>
                </a:lnTo>
                <a:lnTo>
                  <a:pt x="7908" y="15890"/>
                </a:lnTo>
                <a:lnTo>
                  <a:pt x="8322" y="15671"/>
                </a:lnTo>
                <a:lnTo>
                  <a:pt x="8711" y="15452"/>
                </a:lnTo>
                <a:close/>
                <a:moveTo>
                  <a:pt x="8687" y="16717"/>
                </a:moveTo>
                <a:lnTo>
                  <a:pt x="8687" y="17082"/>
                </a:lnTo>
                <a:lnTo>
                  <a:pt x="8687" y="17107"/>
                </a:lnTo>
                <a:lnTo>
                  <a:pt x="8346" y="17228"/>
                </a:lnTo>
                <a:lnTo>
                  <a:pt x="8005" y="17399"/>
                </a:lnTo>
                <a:lnTo>
                  <a:pt x="7543" y="17593"/>
                </a:lnTo>
                <a:lnTo>
                  <a:pt x="7519" y="17009"/>
                </a:lnTo>
                <a:lnTo>
                  <a:pt x="7689" y="17009"/>
                </a:lnTo>
                <a:lnTo>
                  <a:pt x="7859" y="16961"/>
                </a:lnTo>
                <a:lnTo>
                  <a:pt x="8176" y="16888"/>
                </a:lnTo>
                <a:lnTo>
                  <a:pt x="8687" y="16717"/>
                </a:lnTo>
                <a:close/>
                <a:moveTo>
                  <a:pt x="8687" y="17545"/>
                </a:moveTo>
                <a:lnTo>
                  <a:pt x="8687" y="18250"/>
                </a:lnTo>
                <a:lnTo>
                  <a:pt x="8370" y="18275"/>
                </a:lnTo>
                <a:lnTo>
                  <a:pt x="8054" y="18299"/>
                </a:lnTo>
                <a:lnTo>
                  <a:pt x="7835" y="18323"/>
                </a:lnTo>
                <a:lnTo>
                  <a:pt x="7592" y="18348"/>
                </a:lnTo>
                <a:lnTo>
                  <a:pt x="7543" y="18372"/>
                </a:lnTo>
                <a:lnTo>
                  <a:pt x="7543" y="18031"/>
                </a:lnTo>
                <a:lnTo>
                  <a:pt x="7689" y="17983"/>
                </a:lnTo>
                <a:lnTo>
                  <a:pt x="7811" y="17934"/>
                </a:lnTo>
                <a:lnTo>
                  <a:pt x="8078" y="17812"/>
                </a:lnTo>
                <a:lnTo>
                  <a:pt x="8687" y="17545"/>
                </a:lnTo>
                <a:close/>
                <a:moveTo>
                  <a:pt x="8078" y="1"/>
                </a:moveTo>
                <a:lnTo>
                  <a:pt x="7884" y="25"/>
                </a:lnTo>
                <a:lnTo>
                  <a:pt x="7713" y="74"/>
                </a:lnTo>
                <a:lnTo>
                  <a:pt x="7567" y="171"/>
                </a:lnTo>
                <a:lnTo>
                  <a:pt x="7446" y="269"/>
                </a:lnTo>
                <a:lnTo>
                  <a:pt x="7324" y="390"/>
                </a:lnTo>
                <a:lnTo>
                  <a:pt x="7227" y="536"/>
                </a:lnTo>
                <a:lnTo>
                  <a:pt x="7154" y="682"/>
                </a:lnTo>
                <a:lnTo>
                  <a:pt x="7081" y="853"/>
                </a:lnTo>
                <a:lnTo>
                  <a:pt x="7032" y="1023"/>
                </a:lnTo>
                <a:lnTo>
                  <a:pt x="6959" y="1388"/>
                </a:lnTo>
                <a:lnTo>
                  <a:pt x="6935" y="1753"/>
                </a:lnTo>
                <a:lnTo>
                  <a:pt x="6959" y="2118"/>
                </a:lnTo>
                <a:lnTo>
                  <a:pt x="6959" y="2118"/>
                </a:lnTo>
                <a:lnTo>
                  <a:pt x="5816" y="2094"/>
                </a:lnTo>
                <a:lnTo>
                  <a:pt x="4672" y="2094"/>
                </a:lnTo>
                <a:lnTo>
                  <a:pt x="2993" y="2167"/>
                </a:lnTo>
                <a:lnTo>
                  <a:pt x="1801" y="2167"/>
                </a:lnTo>
                <a:lnTo>
                  <a:pt x="1387" y="2191"/>
                </a:lnTo>
                <a:lnTo>
                  <a:pt x="1338" y="2191"/>
                </a:lnTo>
                <a:lnTo>
                  <a:pt x="1290" y="2215"/>
                </a:lnTo>
                <a:lnTo>
                  <a:pt x="1290" y="2240"/>
                </a:lnTo>
                <a:lnTo>
                  <a:pt x="1217" y="2288"/>
                </a:lnTo>
                <a:lnTo>
                  <a:pt x="1192" y="2361"/>
                </a:lnTo>
                <a:lnTo>
                  <a:pt x="1119" y="2556"/>
                </a:lnTo>
                <a:lnTo>
                  <a:pt x="1071" y="2775"/>
                </a:lnTo>
                <a:lnTo>
                  <a:pt x="1046" y="3018"/>
                </a:lnTo>
                <a:lnTo>
                  <a:pt x="1046" y="3261"/>
                </a:lnTo>
                <a:lnTo>
                  <a:pt x="1071" y="3748"/>
                </a:lnTo>
                <a:lnTo>
                  <a:pt x="1119" y="4162"/>
                </a:lnTo>
                <a:lnTo>
                  <a:pt x="1168" y="4770"/>
                </a:lnTo>
                <a:lnTo>
                  <a:pt x="1241" y="5378"/>
                </a:lnTo>
                <a:lnTo>
                  <a:pt x="1265" y="5622"/>
                </a:lnTo>
                <a:lnTo>
                  <a:pt x="1290" y="5889"/>
                </a:lnTo>
                <a:lnTo>
                  <a:pt x="1314" y="6011"/>
                </a:lnTo>
                <a:lnTo>
                  <a:pt x="1338" y="6133"/>
                </a:lnTo>
                <a:lnTo>
                  <a:pt x="1411" y="6230"/>
                </a:lnTo>
                <a:lnTo>
                  <a:pt x="1484" y="6303"/>
                </a:lnTo>
                <a:lnTo>
                  <a:pt x="1557" y="6352"/>
                </a:lnTo>
                <a:lnTo>
                  <a:pt x="1630" y="6352"/>
                </a:lnTo>
                <a:lnTo>
                  <a:pt x="1703" y="6327"/>
                </a:lnTo>
                <a:lnTo>
                  <a:pt x="1776" y="6279"/>
                </a:lnTo>
                <a:lnTo>
                  <a:pt x="1801" y="6254"/>
                </a:lnTo>
                <a:lnTo>
                  <a:pt x="2020" y="6303"/>
                </a:lnTo>
                <a:lnTo>
                  <a:pt x="2239" y="6327"/>
                </a:lnTo>
                <a:lnTo>
                  <a:pt x="2701" y="6352"/>
                </a:lnTo>
                <a:lnTo>
                  <a:pt x="4429" y="6376"/>
                </a:lnTo>
                <a:lnTo>
                  <a:pt x="6959" y="6352"/>
                </a:lnTo>
                <a:lnTo>
                  <a:pt x="6984" y="6595"/>
                </a:lnTo>
                <a:lnTo>
                  <a:pt x="7008" y="6911"/>
                </a:lnTo>
                <a:lnTo>
                  <a:pt x="5962" y="6887"/>
                </a:lnTo>
                <a:lnTo>
                  <a:pt x="4891" y="6838"/>
                </a:lnTo>
                <a:lnTo>
                  <a:pt x="4161" y="6814"/>
                </a:lnTo>
                <a:lnTo>
                  <a:pt x="3163" y="6814"/>
                </a:lnTo>
                <a:lnTo>
                  <a:pt x="2896" y="6863"/>
                </a:lnTo>
                <a:lnTo>
                  <a:pt x="2628" y="6936"/>
                </a:lnTo>
                <a:lnTo>
                  <a:pt x="2506" y="6984"/>
                </a:lnTo>
                <a:lnTo>
                  <a:pt x="2409" y="7057"/>
                </a:lnTo>
                <a:lnTo>
                  <a:pt x="2360" y="7033"/>
                </a:lnTo>
                <a:lnTo>
                  <a:pt x="2263" y="7033"/>
                </a:lnTo>
                <a:lnTo>
                  <a:pt x="2190" y="7057"/>
                </a:lnTo>
                <a:lnTo>
                  <a:pt x="1995" y="7130"/>
                </a:lnTo>
                <a:lnTo>
                  <a:pt x="1825" y="7228"/>
                </a:lnTo>
                <a:lnTo>
                  <a:pt x="1630" y="7374"/>
                </a:lnTo>
                <a:lnTo>
                  <a:pt x="1290" y="7666"/>
                </a:lnTo>
                <a:lnTo>
                  <a:pt x="1022" y="7933"/>
                </a:lnTo>
                <a:lnTo>
                  <a:pt x="681" y="8250"/>
                </a:lnTo>
                <a:lnTo>
                  <a:pt x="365" y="8590"/>
                </a:lnTo>
                <a:lnTo>
                  <a:pt x="243" y="8712"/>
                </a:lnTo>
                <a:lnTo>
                  <a:pt x="122" y="8858"/>
                </a:lnTo>
                <a:lnTo>
                  <a:pt x="24" y="9004"/>
                </a:lnTo>
                <a:lnTo>
                  <a:pt x="0" y="9077"/>
                </a:lnTo>
                <a:lnTo>
                  <a:pt x="0" y="9174"/>
                </a:lnTo>
                <a:lnTo>
                  <a:pt x="0" y="9199"/>
                </a:lnTo>
                <a:lnTo>
                  <a:pt x="0" y="9247"/>
                </a:lnTo>
                <a:lnTo>
                  <a:pt x="0" y="9320"/>
                </a:lnTo>
                <a:lnTo>
                  <a:pt x="73" y="9466"/>
                </a:lnTo>
                <a:lnTo>
                  <a:pt x="170" y="9612"/>
                </a:lnTo>
                <a:lnTo>
                  <a:pt x="292" y="9758"/>
                </a:lnTo>
                <a:lnTo>
                  <a:pt x="414" y="9904"/>
                </a:lnTo>
                <a:lnTo>
                  <a:pt x="681" y="10148"/>
                </a:lnTo>
                <a:lnTo>
                  <a:pt x="949" y="10367"/>
                </a:lnTo>
                <a:lnTo>
                  <a:pt x="1265" y="10610"/>
                </a:lnTo>
                <a:lnTo>
                  <a:pt x="1582" y="10829"/>
                </a:lnTo>
                <a:lnTo>
                  <a:pt x="1922" y="11048"/>
                </a:lnTo>
                <a:lnTo>
                  <a:pt x="2239" y="11242"/>
                </a:lnTo>
                <a:lnTo>
                  <a:pt x="2312" y="11267"/>
                </a:lnTo>
                <a:lnTo>
                  <a:pt x="2385" y="11267"/>
                </a:lnTo>
                <a:lnTo>
                  <a:pt x="2750" y="11340"/>
                </a:lnTo>
                <a:lnTo>
                  <a:pt x="3139" y="11388"/>
                </a:lnTo>
                <a:lnTo>
                  <a:pt x="3528" y="11388"/>
                </a:lnTo>
                <a:lnTo>
                  <a:pt x="3918" y="11364"/>
                </a:lnTo>
                <a:lnTo>
                  <a:pt x="4721" y="11315"/>
                </a:lnTo>
                <a:lnTo>
                  <a:pt x="5499" y="11267"/>
                </a:lnTo>
                <a:lnTo>
                  <a:pt x="6278" y="11242"/>
                </a:lnTo>
                <a:lnTo>
                  <a:pt x="7081" y="11242"/>
                </a:lnTo>
                <a:lnTo>
                  <a:pt x="7081" y="11607"/>
                </a:lnTo>
                <a:lnTo>
                  <a:pt x="7081" y="11972"/>
                </a:lnTo>
                <a:lnTo>
                  <a:pt x="7081" y="12313"/>
                </a:lnTo>
                <a:lnTo>
                  <a:pt x="7057" y="12678"/>
                </a:lnTo>
                <a:lnTo>
                  <a:pt x="6984" y="13578"/>
                </a:lnTo>
                <a:lnTo>
                  <a:pt x="6935" y="14016"/>
                </a:lnTo>
                <a:lnTo>
                  <a:pt x="6911" y="14454"/>
                </a:lnTo>
                <a:lnTo>
                  <a:pt x="6911" y="15476"/>
                </a:lnTo>
                <a:lnTo>
                  <a:pt x="6959" y="16498"/>
                </a:lnTo>
                <a:lnTo>
                  <a:pt x="7057" y="18542"/>
                </a:lnTo>
                <a:lnTo>
                  <a:pt x="7057" y="18615"/>
                </a:lnTo>
                <a:lnTo>
                  <a:pt x="7081" y="18688"/>
                </a:lnTo>
                <a:lnTo>
                  <a:pt x="7130" y="18737"/>
                </a:lnTo>
                <a:lnTo>
                  <a:pt x="7203" y="18761"/>
                </a:lnTo>
                <a:lnTo>
                  <a:pt x="7251" y="18786"/>
                </a:lnTo>
                <a:lnTo>
                  <a:pt x="7324" y="18786"/>
                </a:lnTo>
                <a:lnTo>
                  <a:pt x="7373" y="18761"/>
                </a:lnTo>
                <a:lnTo>
                  <a:pt x="7446" y="18737"/>
                </a:lnTo>
                <a:lnTo>
                  <a:pt x="7519" y="18786"/>
                </a:lnTo>
                <a:lnTo>
                  <a:pt x="7640" y="18810"/>
                </a:lnTo>
                <a:lnTo>
                  <a:pt x="8662" y="18810"/>
                </a:lnTo>
                <a:lnTo>
                  <a:pt x="8954" y="18786"/>
                </a:lnTo>
                <a:lnTo>
                  <a:pt x="9003" y="18786"/>
                </a:lnTo>
                <a:lnTo>
                  <a:pt x="9076" y="18761"/>
                </a:lnTo>
                <a:lnTo>
                  <a:pt x="9149" y="18664"/>
                </a:lnTo>
                <a:lnTo>
                  <a:pt x="9198" y="18542"/>
                </a:lnTo>
                <a:lnTo>
                  <a:pt x="9198" y="18421"/>
                </a:lnTo>
                <a:lnTo>
                  <a:pt x="9198" y="18323"/>
                </a:lnTo>
                <a:lnTo>
                  <a:pt x="9222" y="16547"/>
                </a:lnTo>
                <a:lnTo>
                  <a:pt x="9246" y="14771"/>
                </a:lnTo>
                <a:lnTo>
                  <a:pt x="9271" y="12946"/>
                </a:lnTo>
                <a:lnTo>
                  <a:pt x="9295" y="12118"/>
                </a:lnTo>
                <a:lnTo>
                  <a:pt x="9271" y="11729"/>
                </a:lnTo>
                <a:lnTo>
                  <a:pt x="9246" y="11315"/>
                </a:lnTo>
                <a:lnTo>
                  <a:pt x="10682" y="11315"/>
                </a:lnTo>
                <a:lnTo>
                  <a:pt x="12142" y="11267"/>
                </a:lnTo>
                <a:lnTo>
                  <a:pt x="13578" y="11194"/>
                </a:lnTo>
                <a:lnTo>
                  <a:pt x="14283" y="11169"/>
                </a:lnTo>
                <a:lnTo>
                  <a:pt x="15013" y="11169"/>
                </a:lnTo>
                <a:lnTo>
                  <a:pt x="15135" y="11145"/>
                </a:lnTo>
                <a:lnTo>
                  <a:pt x="15208" y="11072"/>
                </a:lnTo>
                <a:lnTo>
                  <a:pt x="15257" y="10999"/>
                </a:lnTo>
                <a:lnTo>
                  <a:pt x="15257" y="10902"/>
                </a:lnTo>
                <a:lnTo>
                  <a:pt x="15305" y="10731"/>
                </a:lnTo>
                <a:lnTo>
                  <a:pt x="15305" y="10586"/>
                </a:lnTo>
                <a:lnTo>
                  <a:pt x="15281" y="10245"/>
                </a:lnTo>
                <a:lnTo>
                  <a:pt x="15135" y="9126"/>
                </a:lnTo>
                <a:lnTo>
                  <a:pt x="15086" y="8615"/>
                </a:lnTo>
                <a:lnTo>
                  <a:pt x="15086" y="8104"/>
                </a:lnTo>
                <a:lnTo>
                  <a:pt x="15086" y="7933"/>
                </a:lnTo>
                <a:lnTo>
                  <a:pt x="15111" y="7739"/>
                </a:lnTo>
                <a:lnTo>
                  <a:pt x="15135" y="7568"/>
                </a:lnTo>
                <a:lnTo>
                  <a:pt x="15135" y="7374"/>
                </a:lnTo>
                <a:lnTo>
                  <a:pt x="15135" y="7276"/>
                </a:lnTo>
                <a:lnTo>
                  <a:pt x="15111" y="7179"/>
                </a:lnTo>
                <a:lnTo>
                  <a:pt x="15086" y="7130"/>
                </a:lnTo>
                <a:lnTo>
                  <a:pt x="15038" y="7106"/>
                </a:lnTo>
                <a:lnTo>
                  <a:pt x="14965" y="7057"/>
                </a:lnTo>
                <a:lnTo>
                  <a:pt x="14892" y="7033"/>
                </a:lnTo>
                <a:lnTo>
                  <a:pt x="14064" y="7033"/>
                </a:lnTo>
                <a:lnTo>
                  <a:pt x="13237" y="7057"/>
                </a:lnTo>
                <a:lnTo>
                  <a:pt x="12434" y="7082"/>
                </a:lnTo>
                <a:lnTo>
                  <a:pt x="11607" y="7082"/>
                </a:lnTo>
                <a:lnTo>
                  <a:pt x="9246" y="6984"/>
                </a:lnTo>
                <a:lnTo>
                  <a:pt x="9246" y="6765"/>
                </a:lnTo>
                <a:lnTo>
                  <a:pt x="9246" y="6571"/>
                </a:lnTo>
                <a:lnTo>
                  <a:pt x="9198" y="6352"/>
                </a:lnTo>
                <a:lnTo>
                  <a:pt x="9222" y="6327"/>
                </a:lnTo>
                <a:lnTo>
                  <a:pt x="10925" y="6303"/>
                </a:lnTo>
                <a:lnTo>
                  <a:pt x="12556" y="6303"/>
                </a:lnTo>
                <a:lnTo>
                  <a:pt x="14186" y="6376"/>
                </a:lnTo>
                <a:lnTo>
                  <a:pt x="14259" y="6376"/>
                </a:lnTo>
                <a:lnTo>
                  <a:pt x="14308" y="6352"/>
                </a:lnTo>
                <a:lnTo>
                  <a:pt x="14381" y="6279"/>
                </a:lnTo>
                <a:lnTo>
                  <a:pt x="14405" y="6206"/>
                </a:lnTo>
                <a:lnTo>
                  <a:pt x="14405" y="6108"/>
                </a:lnTo>
                <a:lnTo>
                  <a:pt x="14575" y="5962"/>
                </a:lnTo>
                <a:lnTo>
                  <a:pt x="14940" y="5670"/>
                </a:lnTo>
                <a:lnTo>
                  <a:pt x="15329" y="5427"/>
                </a:lnTo>
                <a:lnTo>
                  <a:pt x="15597" y="5232"/>
                </a:lnTo>
                <a:lnTo>
                  <a:pt x="15913" y="4965"/>
                </a:lnTo>
                <a:lnTo>
                  <a:pt x="16059" y="4819"/>
                </a:lnTo>
                <a:lnTo>
                  <a:pt x="16181" y="4673"/>
                </a:lnTo>
                <a:lnTo>
                  <a:pt x="16254" y="4502"/>
                </a:lnTo>
                <a:lnTo>
                  <a:pt x="16254" y="4429"/>
                </a:lnTo>
                <a:lnTo>
                  <a:pt x="16254" y="4356"/>
                </a:lnTo>
                <a:lnTo>
                  <a:pt x="16278" y="4283"/>
                </a:lnTo>
                <a:lnTo>
                  <a:pt x="16278" y="4210"/>
                </a:lnTo>
                <a:lnTo>
                  <a:pt x="16230" y="4064"/>
                </a:lnTo>
                <a:lnTo>
                  <a:pt x="16132" y="3894"/>
                </a:lnTo>
                <a:lnTo>
                  <a:pt x="16011" y="3724"/>
                </a:lnTo>
                <a:lnTo>
                  <a:pt x="15743" y="3432"/>
                </a:lnTo>
                <a:lnTo>
                  <a:pt x="15524" y="3213"/>
                </a:lnTo>
                <a:lnTo>
                  <a:pt x="15135" y="2848"/>
                </a:lnTo>
                <a:lnTo>
                  <a:pt x="14746" y="2532"/>
                </a:lnTo>
                <a:lnTo>
                  <a:pt x="14478" y="2288"/>
                </a:lnTo>
                <a:lnTo>
                  <a:pt x="14308" y="2215"/>
                </a:lnTo>
                <a:lnTo>
                  <a:pt x="14235" y="2167"/>
                </a:lnTo>
                <a:lnTo>
                  <a:pt x="14162" y="2167"/>
                </a:lnTo>
                <a:lnTo>
                  <a:pt x="14089" y="2118"/>
                </a:lnTo>
                <a:lnTo>
                  <a:pt x="14016" y="2118"/>
                </a:lnTo>
                <a:lnTo>
                  <a:pt x="13237" y="2142"/>
                </a:lnTo>
                <a:lnTo>
                  <a:pt x="12483" y="2167"/>
                </a:lnTo>
                <a:lnTo>
                  <a:pt x="11704" y="2215"/>
                </a:lnTo>
                <a:lnTo>
                  <a:pt x="10950" y="2240"/>
                </a:lnTo>
                <a:lnTo>
                  <a:pt x="10171" y="2240"/>
                </a:lnTo>
                <a:lnTo>
                  <a:pt x="9392" y="2215"/>
                </a:lnTo>
                <a:lnTo>
                  <a:pt x="9441" y="2069"/>
                </a:lnTo>
                <a:lnTo>
                  <a:pt x="9465" y="1899"/>
                </a:lnTo>
                <a:lnTo>
                  <a:pt x="9465" y="1558"/>
                </a:lnTo>
                <a:lnTo>
                  <a:pt x="9417" y="1218"/>
                </a:lnTo>
                <a:lnTo>
                  <a:pt x="9368" y="950"/>
                </a:lnTo>
                <a:lnTo>
                  <a:pt x="9295" y="755"/>
                </a:lnTo>
                <a:lnTo>
                  <a:pt x="9222" y="561"/>
                </a:lnTo>
                <a:lnTo>
                  <a:pt x="9125" y="415"/>
                </a:lnTo>
                <a:lnTo>
                  <a:pt x="8979" y="293"/>
                </a:lnTo>
                <a:lnTo>
                  <a:pt x="8833" y="196"/>
                </a:lnTo>
                <a:lnTo>
                  <a:pt x="8662" y="98"/>
                </a:lnTo>
                <a:lnTo>
                  <a:pt x="8492" y="50"/>
                </a:lnTo>
                <a:lnTo>
                  <a:pt x="8297" y="1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685029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0F728EB-B518-AC44-9DE4-F43FD2C96C5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38</a:t>
            </a:fld>
            <a:endParaRPr lang="e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5426BD-EEA3-0F46-8FF7-EE674EF8CDC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5254" y="788794"/>
            <a:ext cx="8693491" cy="3565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7268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DBD3FF-19CB-1A44-82FF-918A9AC320B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7.</a:t>
            </a:r>
            <a:br>
              <a:rPr lang="en-US" dirty="0"/>
            </a:br>
            <a:r>
              <a:rPr lang="en-US" dirty="0"/>
              <a:t>Some Examples of Web CVs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AF817C-13D5-6F4E-BA21-B66CFF706F9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Let’s analyze them using what we have learned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71059C-92A4-6B4E-BA54-97B25F0A29A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8035499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63EE7-4116-3E44-A876-3CFF54F280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64C1F5-3AE1-6A4B-8736-94A3EAF44E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33400" indent="-457200">
              <a:buFont typeface="+mj-lt"/>
              <a:buAutoNum type="arabicPeriod"/>
            </a:pPr>
            <a:r>
              <a:rPr lang="en-US" sz="2400" dirty="0"/>
              <a:t>CV fundamentals </a:t>
            </a:r>
          </a:p>
          <a:p>
            <a:pPr marL="533400" indent="-457200">
              <a:buFont typeface="+mj-lt"/>
              <a:buAutoNum type="arabicPeriod"/>
            </a:pPr>
            <a:r>
              <a:rPr lang="en-US" sz="2400" dirty="0"/>
              <a:t>Mistakes and examples</a:t>
            </a:r>
          </a:p>
          <a:p>
            <a:pPr marL="533400" indent="-457200">
              <a:buFont typeface="+mj-lt"/>
              <a:buAutoNum type="arabicPeriod"/>
            </a:pPr>
            <a:r>
              <a:rPr lang="en-US" sz="2400" dirty="0"/>
              <a:t>What is UI (User interface)?</a:t>
            </a:r>
          </a:p>
          <a:p>
            <a:pPr marL="533400" indent="-457200">
              <a:buFont typeface="+mj-lt"/>
              <a:buAutoNum type="arabicPeriod"/>
            </a:pPr>
            <a:r>
              <a:rPr lang="en-US" sz="2400" dirty="0"/>
              <a:t>Colour theory </a:t>
            </a:r>
          </a:p>
          <a:p>
            <a:pPr marL="533400" indent="-457200">
              <a:buFont typeface="+mj-lt"/>
              <a:buAutoNum type="arabicPeriod"/>
            </a:pPr>
            <a:r>
              <a:rPr lang="en-US" sz="2400" dirty="0"/>
              <a:t>Consistency</a:t>
            </a:r>
          </a:p>
          <a:p>
            <a:pPr marL="533400" indent="-457200">
              <a:buFont typeface="+mj-lt"/>
              <a:buAutoNum type="arabicPeriod"/>
            </a:pPr>
            <a:r>
              <a:rPr lang="en-US" sz="2400" dirty="0"/>
              <a:t>White Space and Gestalt</a:t>
            </a:r>
          </a:p>
          <a:p>
            <a:pPr marL="533400" indent="-457200">
              <a:buFont typeface="+mj-lt"/>
              <a:buAutoNum type="arabicPeriod"/>
            </a:pPr>
            <a:r>
              <a:rPr lang="en-US" sz="2400" dirty="0"/>
              <a:t>Some Examples of Web CVs</a:t>
            </a:r>
          </a:p>
          <a:p>
            <a:pPr marL="533400" indent="-457200">
              <a:buFont typeface="+mj-lt"/>
              <a:buAutoNum type="arabicPeriod"/>
            </a:pPr>
            <a:r>
              <a:rPr lang="en-US" sz="2400" dirty="0"/>
              <a:t>Practical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05C9521-D5E5-2344-9F51-061C25806CF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4</a:t>
            </a:fld>
            <a:endParaRPr lang="en"/>
          </a:p>
        </p:txBody>
      </p:sp>
      <p:sp>
        <p:nvSpPr>
          <p:cNvPr id="5" name="Google Shape;358;p36">
            <a:extLst>
              <a:ext uri="{FF2B5EF4-FFF2-40B4-BE49-F238E27FC236}">
                <a16:creationId xmlns:a16="http://schemas.microsoft.com/office/drawing/2014/main" id="{114169ED-1AF9-F54C-8EF1-D8C7C06F46F7}"/>
              </a:ext>
            </a:extLst>
          </p:cNvPr>
          <p:cNvSpPr/>
          <p:nvPr/>
        </p:nvSpPr>
        <p:spPr>
          <a:xfrm>
            <a:off x="8292607" y="342403"/>
            <a:ext cx="461100" cy="439676"/>
          </a:xfrm>
          <a:custGeom>
            <a:avLst/>
            <a:gdLst/>
            <a:ahLst/>
            <a:cxnLst/>
            <a:rect l="l" t="t" r="r" b="b"/>
            <a:pathLst>
              <a:path w="16766" h="15987" extrusionOk="0">
                <a:moveTo>
                  <a:pt x="14284" y="487"/>
                </a:moveTo>
                <a:lnTo>
                  <a:pt x="14405" y="536"/>
                </a:lnTo>
                <a:lnTo>
                  <a:pt x="14478" y="585"/>
                </a:lnTo>
                <a:lnTo>
                  <a:pt x="14527" y="658"/>
                </a:lnTo>
                <a:lnTo>
                  <a:pt x="14527" y="755"/>
                </a:lnTo>
                <a:lnTo>
                  <a:pt x="14527" y="852"/>
                </a:lnTo>
                <a:lnTo>
                  <a:pt x="14551" y="925"/>
                </a:lnTo>
                <a:lnTo>
                  <a:pt x="13578" y="925"/>
                </a:lnTo>
                <a:lnTo>
                  <a:pt x="13627" y="804"/>
                </a:lnTo>
                <a:lnTo>
                  <a:pt x="13700" y="706"/>
                </a:lnTo>
                <a:lnTo>
                  <a:pt x="13797" y="609"/>
                </a:lnTo>
                <a:lnTo>
                  <a:pt x="13894" y="536"/>
                </a:lnTo>
                <a:lnTo>
                  <a:pt x="13967" y="512"/>
                </a:lnTo>
                <a:lnTo>
                  <a:pt x="14065" y="487"/>
                </a:lnTo>
                <a:close/>
                <a:moveTo>
                  <a:pt x="4064" y="633"/>
                </a:moveTo>
                <a:lnTo>
                  <a:pt x="4137" y="682"/>
                </a:lnTo>
                <a:lnTo>
                  <a:pt x="4210" y="755"/>
                </a:lnTo>
                <a:lnTo>
                  <a:pt x="4259" y="852"/>
                </a:lnTo>
                <a:lnTo>
                  <a:pt x="4283" y="950"/>
                </a:lnTo>
                <a:lnTo>
                  <a:pt x="3529" y="974"/>
                </a:lnTo>
                <a:lnTo>
                  <a:pt x="3602" y="804"/>
                </a:lnTo>
                <a:lnTo>
                  <a:pt x="3650" y="755"/>
                </a:lnTo>
                <a:lnTo>
                  <a:pt x="3675" y="706"/>
                </a:lnTo>
                <a:lnTo>
                  <a:pt x="3796" y="633"/>
                </a:lnTo>
                <a:close/>
                <a:moveTo>
                  <a:pt x="13724" y="2020"/>
                </a:moveTo>
                <a:lnTo>
                  <a:pt x="13797" y="2044"/>
                </a:lnTo>
                <a:lnTo>
                  <a:pt x="13870" y="2093"/>
                </a:lnTo>
                <a:lnTo>
                  <a:pt x="13943" y="2142"/>
                </a:lnTo>
                <a:lnTo>
                  <a:pt x="13992" y="2215"/>
                </a:lnTo>
                <a:lnTo>
                  <a:pt x="14040" y="2288"/>
                </a:lnTo>
                <a:lnTo>
                  <a:pt x="14089" y="2385"/>
                </a:lnTo>
                <a:lnTo>
                  <a:pt x="14113" y="2531"/>
                </a:lnTo>
                <a:lnTo>
                  <a:pt x="13992" y="2555"/>
                </a:lnTo>
                <a:lnTo>
                  <a:pt x="13870" y="2555"/>
                </a:lnTo>
                <a:lnTo>
                  <a:pt x="13773" y="2531"/>
                </a:lnTo>
                <a:lnTo>
                  <a:pt x="13724" y="2482"/>
                </a:lnTo>
                <a:lnTo>
                  <a:pt x="13675" y="2409"/>
                </a:lnTo>
                <a:lnTo>
                  <a:pt x="13602" y="2215"/>
                </a:lnTo>
                <a:lnTo>
                  <a:pt x="13554" y="2020"/>
                </a:lnTo>
                <a:close/>
                <a:moveTo>
                  <a:pt x="3407" y="1874"/>
                </a:moveTo>
                <a:lnTo>
                  <a:pt x="3529" y="1923"/>
                </a:lnTo>
                <a:lnTo>
                  <a:pt x="3602" y="1971"/>
                </a:lnTo>
                <a:lnTo>
                  <a:pt x="3675" y="2044"/>
                </a:lnTo>
                <a:lnTo>
                  <a:pt x="3723" y="2142"/>
                </a:lnTo>
                <a:lnTo>
                  <a:pt x="3772" y="2215"/>
                </a:lnTo>
                <a:lnTo>
                  <a:pt x="3821" y="2434"/>
                </a:lnTo>
                <a:lnTo>
                  <a:pt x="3821" y="2531"/>
                </a:lnTo>
                <a:lnTo>
                  <a:pt x="3796" y="2628"/>
                </a:lnTo>
                <a:lnTo>
                  <a:pt x="3699" y="2628"/>
                </a:lnTo>
                <a:lnTo>
                  <a:pt x="3602" y="2555"/>
                </a:lnTo>
                <a:lnTo>
                  <a:pt x="3529" y="2482"/>
                </a:lnTo>
                <a:lnTo>
                  <a:pt x="3480" y="2385"/>
                </a:lnTo>
                <a:lnTo>
                  <a:pt x="3456" y="2263"/>
                </a:lnTo>
                <a:lnTo>
                  <a:pt x="3431" y="2142"/>
                </a:lnTo>
                <a:lnTo>
                  <a:pt x="3407" y="1874"/>
                </a:lnTo>
                <a:close/>
                <a:moveTo>
                  <a:pt x="2920" y="1923"/>
                </a:moveTo>
                <a:lnTo>
                  <a:pt x="2969" y="2263"/>
                </a:lnTo>
                <a:lnTo>
                  <a:pt x="2993" y="2434"/>
                </a:lnTo>
                <a:lnTo>
                  <a:pt x="3042" y="2580"/>
                </a:lnTo>
                <a:lnTo>
                  <a:pt x="3115" y="2726"/>
                </a:lnTo>
                <a:lnTo>
                  <a:pt x="3188" y="2847"/>
                </a:lnTo>
                <a:lnTo>
                  <a:pt x="3310" y="2945"/>
                </a:lnTo>
                <a:lnTo>
                  <a:pt x="3407" y="3042"/>
                </a:lnTo>
                <a:lnTo>
                  <a:pt x="3164" y="3042"/>
                </a:lnTo>
                <a:lnTo>
                  <a:pt x="3042" y="3018"/>
                </a:lnTo>
                <a:lnTo>
                  <a:pt x="2920" y="2945"/>
                </a:lnTo>
                <a:lnTo>
                  <a:pt x="2823" y="2872"/>
                </a:lnTo>
                <a:lnTo>
                  <a:pt x="2750" y="2774"/>
                </a:lnTo>
                <a:lnTo>
                  <a:pt x="2701" y="2653"/>
                </a:lnTo>
                <a:lnTo>
                  <a:pt x="2677" y="2531"/>
                </a:lnTo>
                <a:lnTo>
                  <a:pt x="2677" y="2385"/>
                </a:lnTo>
                <a:lnTo>
                  <a:pt x="2726" y="2239"/>
                </a:lnTo>
                <a:lnTo>
                  <a:pt x="2774" y="2117"/>
                </a:lnTo>
                <a:lnTo>
                  <a:pt x="2872" y="1996"/>
                </a:lnTo>
                <a:lnTo>
                  <a:pt x="2920" y="1923"/>
                </a:lnTo>
                <a:close/>
                <a:moveTo>
                  <a:pt x="13067" y="2069"/>
                </a:moveTo>
                <a:lnTo>
                  <a:pt x="13140" y="2385"/>
                </a:lnTo>
                <a:lnTo>
                  <a:pt x="13262" y="2653"/>
                </a:lnTo>
                <a:lnTo>
                  <a:pt x="13310" y="2750"/>
                </a:lnTo>
                <a:lnTo>
                  <a:pt x="13383" y="2823"/>
                </a:lnTo>
                <a:lnTo>
                  <a:pt x="13529" y="2969"/>
                </a:lnTo>
                <a:lnTo>
                  <a:pt x="13724" y="3042"/>
                </a:lnTo>
                <a:lnTo>
                  <a:pt x="13919" y="3091"/>
                </a:lnTo>
                <a:lnTo>
                  <a:pt x="13870" y="3139"/>
                </a:lnTo>
                <a:lnTo>
                  <a:pt x="13724" y="3188"/>
                </a:lnTo>
                <a:lnTo>
                  <a:pt x="13578" y="3212"/>
                </a:lnTo>
                <a:lnTo>
                  <a:pt x="13456" y="3188"/>
                </a:lnTo>
                <a:lnTo>
                  <a:pt x="13310" y="3139"/>
                </a:lnTo>
                <a:lnTo>
                  <a:pt x="13213" y="3066"/>
                </a:lnTo>
                <a:lnTo>
                  <a:pt x="13116" y="2945"/>
                </a:lnTo>
                <a:lnTo>
                  <a:pt x="13018" y="2847"/>
                </a:lnTo>
                <a:lnTo>
                  <a:pt x="12970" y="2701"/>
                </a:lnTo>
                <a:lnTo>
                  <a:pt x="12945" y="2531"/>
                </a:lnTo>
                <a:lnTo>
                  <a:pt x="12945" y="2361"/>
                </a:lnTo>
                <a:lnTo>
                  <a:pt x="12994" y="2215"/>
                </a:lnTo>
                <a:lnTo>
                  <a:pt x="13067" y="2069"/>
                </a:lnTo>
                <a:close/>
                <a:moveTo>
                  <a:pt x="5548" y="1339"/>
                </a:moveTo>
                <a:lnTo>
                  <a:pt x="7641" y="1387"/>
                </a:lnTo>
                <a:lnTo>
                  <a:pt x="13018" y="1387"/>
                </a:lnTo>
                <a:lnTo>
                  <a:pt x="13018" y="1533"/>
                </a:lnTo>
                <a:lnTo>
                  <a:pt x="12872" y="1631"/>
                </a:lnTo>
                <a:lnTo>
                  <a:pt x="12775" y="1752"/>
                </a:lnTo>
                <a:lnTo>
                  <a:pt x="12702" y="1923"/>
                </a:lnTo>
                <a:lnTo>
                  <a:pt x="12629" y="2069"/>
                </a:lnTo>
                <a:lnTo>
                  <a:pt x="12580" y="2239"/>
                </a:lnTo>
                <a:lnTo>
                  <a:pt x="12556" y="2434"/>
                </a:lnTo>
                <a:lnTo>
                  <a:pt x="12556" y="2604"/>
                </a:lnTo>
                <a:lnTo>
                  <a:pt x="12580" y="2750"/>
                </a:lnTo>
                <a:lnTo>
                  <a:pt x="12629" y="2993"/>
                </a:lnTo>
                <a:lnTo>
                  <a:pt x="12751" y="3188"/>
                </a:lnTo>
                <a:lnTo>
                  <a:pt x="12897" y="3334"/>
                </a:lnTo>
                <a:lnTo>
                  <a:pt x="13067" y="3480"/>
                </a:lnTo>
                <a:lnTo>
                  <a:pt x="13262" y="3553"/>
                </a:lnTo>
                <a:lnTo>
                  <a:pt x="13481" y="3602"/>
                </a:lnTo>
                <a:lnTo>
                  <a:pt x="13724" y="3602"/>
                </a:lnTo>
                <a:lnTo>
                  <a:pt x="13943" y="3553"/>
                </a:lnTo>
                <a:lnTo>
                  <a:pt x="14113" y="3480"/>
                </a:lnTo>
                <a:lnTo>
                  <a:pt x="14259" y="3358"/>
                </a:lnTo>
                <a:lnTo>
                  <a:pt x="14381" y="3212"/>
                </a:lnTo>
                <a:lnTo>
                  <a:pt x="14454" y="3042"/>
                </a:lnTo>
                <a:lnTo>
                  <a:pt x="14503" y="2872"/>
                </a:lnTo>
                <a:lnTo>
                  <a:pt x="14527" y="2701"/>
                </a:lnTo>
                <a:lnTo>
                  <a:pt x="14551" y="2507"/>
                </a:lnTo>
                <a:lnTo>
                  <a:pt x="14527" y="2312"/>
                </a:lnTo>
                <a:lnTo>
                  <a:pt x="14454" y="2142"/>
                </a:lnTo>
                <a:lnTo>
                  <a:pt x="14381" y="1996"/>
                </a:lnTo>
                <a:lnTo>
                  <a:pt x="14284" y="1874"/>
                </a:lnTo>
                <a:lnTo>
                  <a:pt x="14186" y="1777"/>
                </a:lnTo>
                <a:lnTo>
                  <a:pt x="14040" y="1704"/>
                </a:lnTo>
                <a:lnTo>
                  <a:pt x="13894" y="1631"/>
                </a:lnTo>
                <a:lnTo>
                  <a:pt x="13748" y="1606"/>
                </a:lnTo>
                <a:lnTo>
                  <a:pt x="13602" y="1582"/>
                </a:lnTo>
                <a:lnTo>
                  <a:pt x="13554" y="1533"/>
                </a:lnTo>
                <a:lnTo>
                  <a:pt x="13505" y="1485"/>
                </a:lnTo>
                <a:lnTo>
                  <a:pt x="13505" y="1387"/>
                </a:lnTo>
                <a:lnTo>
                  <a:pt x="16255" y="1387"/>
                </a:lnTo>
                <a:lnTo>
                  <a:pt x="16230" y="1996"/>
                </a:lnTo>
                <a:lnTo>
                  <a:pt x="16230" y="2604"/>
                </a:lnTo>
                <a:lnTo>
                  <a:pt x="16279" y="3821"/>
                </a:lnTo>
                <a:lnTo>
                  <a:pt x="15890" y="3748"/>
                </a:lnTo>
                <a:lnTo>
                  <a:pt x="15476" y="3723"/>
                </a:lnTo>
                <a:lnTo>
                  <a:pt x="15038" y="3699"/>
                </a:lnTo>
                <a:lnTo>
                  <a:pt x="14624" y="3723"/>
                </a:lnTo>
                <a:lnTo>
                  <a:pt x="13797" y="3796"/>
                </a:lnTo>
                <a:lnTo>
                  <a:pt x="12970" y="3796"/>
                </a:lnTo>
                <a:lnTo>
                  <a:pt x="12386" y="3772"/>
                </a:lnTo>
                <a:lnTo>
                  <a:pt x="11802" y="3772"/>
                </a:lnTo>
                <a:lnTo>
                  <a:pt x="10634" y="3796"/>
                </a:lnTo>
                <a:lnTo>
                  <a:pt x="9466" y="3821"/>
                </a:lnTo>
                <a:lnTo>
                  <a:pt x="8322" y="3845"/>
                </a:lnTo>
                <a:lnTo>
                  <a:pt x="7130" y="3821"/>
                </a:lnTo>
                <a:lnTo>
                  <a:pt x="5962" y="3772"/>
                </a:lnTo>
                <a:lnTo>
                  <a:pt x="4794" y="3723"/>
                </a:lnTo>
                <a:lnTo>
                  <a:pt x="3139" y="3723"/>
                </a:lnTo>
                <a:lnTo>
                  <a:pt x="2653" y="3772"/>
                </a:lnTo>
                <a:lnTo>
                  <a:pt x="2166" y="3796"/>
                </a:lnTo>
                <a:lnTo>
                  <a:pt x="1679" y="3796"/>
                </a:lnTo>
                <a:lnTo>
                  <a:pt x="1096" y="3772"/>
                </a:lnTo>
                <a:lnTo>
                  <a:pt x="804" y="3772"/>
                </a:lnTo>
                <a:lnTo>
                  <a:pt x="512" y="3821"/>
                </a:lnTo>
                <a:lnTo>
                  <a:pt x="585" y="3115"/>
                </a:lnTo>
                <a:lnTo>
                  <a:pt x="658" y="2409"/>
                </a:lnTo>
                <a:lnTo>
                  <a:pt x="682" y="2166"/>
                </a:lnTo>
                <a:lnTo>
                  <a:pt x="682" y="1874"/>
                </a:lnTo>
                <a:lnTo>
                  <a:pt x="658" y="1606"/>
                </a:lnTo>
                <a:lnTo>
                  <a:pt x="585" y="1339"/>
                </a:lnTo>
                <a:lnTo>
                  <a:pt x="585" y="1339"/>
                </a:lnTo>
                <a:lnTo>
                  <a:pt x="877" y="1363"/>
                </a:lnTo>
                <a:lnTo>
                  <a:pt x="1169" y="1387"/>
                </a:lnTo>
                <a:lnTo>
                  <a:pt x="2069" y="1387"/>
                </a:lnTo>
                <a:lnTo>
                  <a:pt x="2969" y="1363"/>
                </a:lnTo>
                <a:lnTo>
                  <a:pt x="2945" y="1412"/>
                </a:lnTo>
                <a:lnTo>
                  <a:pt x="2774" y="1509"/>
                </a:lnTo>
                <a:lnTo>
                  <a:pt x="2604" y="1631"/>
                </a:lnTo>
                <a:lnTo>
                  <a:pt x="2458" y="1801"/>
                </a:lnTo>
                <a:lnTo>
                  <a:pt x="2336" y="1971"/>
                </a:lnTo>
                <a:lnTo>
                  <a:pt x="2288" y="2117"/>
                </a:lnTo>
                <a:lnTo>
                  <a:pt x="2239" y="2263"/>
                </a:lnTo>
                <a:lnTo>
                  <a:pt x="2239" y="2434"/>
                </a:lnTo>
                <a:lnTo>
                  <a:pt x="2215" y="2580"/>
                </a:lnTo>
                <a:lnTo>
                  <a:pt x="2239" y="2750"/>
                </a:lnTo>
                <a:lnTo>
                  <a:pt x="2288" y="2896"/>
                </a:lnTo>
                <a:lnTo>
                  <a:pt x="2361" y="3042"/>
                </a:lnTo>
                <a:lnTo>
                  <a:pt x="2458" y="3164"/>
                </a:lnTo>
                <a:lnTo>
                  <a:pt x="2604" y="3310"/>
                </a:lnTo>
                <a:lnTo>
                  <a:pt x="2750" y="3383"/>
                </a:lnTo>
                <a:lnTo>
                  <a:pt x="2920" y="3456"/>
                </a:lnTo>
                <a:lnTo>
                  <a:pt x="3091" y="3480"/>
                </a:lnTo>
                <a:lnTo>
                  <a:pt x="3285" y="3480"/>
                </a:lnTo>
                <a:lnTo>
                  <a:pt x="3480" y="3456"/>
                </a:lnTo>
                <a:lnTo>
                  <a:pt x="3650" y="3407"/>
                </a:lnTo>
                <a:lnTo>
                  <a:pt x="3821" y="3334"/>
                </a:lnTo>
                <a:lnTo>
                  <a:pt x="3967" y="3237"/>
                </a:lnTo>
                <a:lnTo>
                  <a:pt x="4088" y="3139"/>
                </a:lnTo>
                <a:lnTo>
                  <a:pt x="4161" y="2993"/>
                </a:lnTo>
                <a:lnTo>
                  <a:pt x="4234" y="2847"/>
                </a:lnTo>
                <a:lnTo>
                  <a:pt x="4259" y="2701"/>
                </a:lnTo>
                <a:lnTo>
                  <a:pt x="4283" y="2531"/>
                </a:lnTo>
                <a:lnTo>
                  <a:pt x="4259" y="2385"/>
                </a:lnTo>
                <a:lnTo>
                  <a:pt x="4234" y="2215"/>
                </a:lnTo>
                <a:lnTo>
                  <a:pt x="4186" y="2093"/>
                </a:lnTo>
                <a:lnTo>
                  <a:pt x="4137" y="1947"/>
                </a:lnTo>
                <a:lnTo>
                  <a:pt x="4064" y="1825"/>
                </a:lnTo>
                <a:lnTo>
                  <a:pt x="3967" y="1704"/>
                </a:lnTo>
                <a:lnTo>
                  <a:pt x="3869" y="1582"/>
                </a:lnTo>
                <a:lnTo>
                  <a:pt x="3748" y="1509"/>
                </a:lnTo>
                <a:lnTo>
                  <a:pt x="3626" y="1436"/>
                </a:lnTo>
                <a:lnTo>
                  <a:pt x="3480" y="1412"/>
                </a:lnTo>
                <a:lnTo>
                  <a:pt x="3431" y="1412"/>
                </a:lnTo>
                <a:lnTo>
                  <a:pt x="3456" y="1363"/>
                </a:lnTo>
                <a:lnTo>
                  <a:pt x="4502" y="1339"/>
                </a:lnTo>
                <a:close/>
                <a:moveTo>
                  <a:pt x="11802" y="6011"/>
                </a:moveTo>
                <a:lnTo>
                  <a:pt x="11753" y="6132"/>
                </a:lnTo>
                <a:lnTo>
                  <a:pt x="11704" y="6254"/>
                </a:lnTo>
                <a:lnTo>
                  <a:pt x="11680" y="6522"/>
                </a:lnTo>
                <a:lnTo>
                  <a:pt x="11656" y="6789"/>
                </a:lnTo>
                <a:lnTo>
                  <a:pt x="11656" y="7057"/>
                </a:lnTo>
                <a:lnTo>
                  <a:pt x="11656" y="7446"/>
                </a:lnTo>
                <a:lnTo>
                  <a:pt x="11704" y="7860"/>
                </a:lnTo>
                <a:lnTo>
                  <a:pt x="9855" y="7860"/>
                </a:lnTo>
                <a:lnTo>
                  <a:pt x="9855" y="7836"/>
                </a:lnTo>
                <a:lnTo>
                  <a:pt x="9831" y="7325"/>
                </a:lnTo>
                <a:lnTo>
                  <a:pt x="9758" y="6814"/>
                </a:lnTo>
                <a:lnTo>
                  <a:pt x="9733" y="6619"/>
                </a:lnTo>
                <a:lnTo>
                  <a:pt x="9733" y="6449"/>
                </a:lnTo>
                <a:lnTo>
                  <a:pt x="9709" y="6084"/>
                </a:lnTo>
                <a:lnTo>
                  <a:pt x="10755" y="6059"/>
                </a:lnTo>
                <a:lnTo>
                  <a:pt x="11802" y="6011"/>
                </a:lnTo>
                <a:close/>
                <a:moveTo>
                  <a:pt x="13870" y="5962"/>
                </a:moveTo>
                <a:lnTo>
                  <a:pt x="14089" y="6011"/>
                </a:lnTo>
                <a:lnTo>
                  <a:pt x="14162" y="6059"/>
                </a:lnTo>
                <a:lnTo>
                  <a:pt x="14235" y="6108"/>
                </a:lnTo>
                <a:lnTo>
                  <a:pt x="14284" y="6157"/>
                </a:lnTo>
                <a:lnTo>
                  <a:pt x="14259" y="6473"/>
                </a:lnTo>
                <a:lnTo>
                  <a:pt x="14284" y="6765"/>
                </a:lnTo>
                <a:lnTo>
                  <a:pt x="14284" y="7081"/>
                </a:lnTo>
                <a:lnTo>
                  <a:pt x="14284" y="7398"/>
                </a:lnTo>
                <a:lnTo>
                  <a:pt x="14235" y="7884"/>
                </a:lnTo>
                <a:lnTo>
                  <a:pt x="12142" y="7860"/>
                </a:lnTo>
                <a:lnTo>
                  <a:pt x="12118" y="7568"/>
                </a:lnTo>
                <a:lnTo>
                  <a:pt x="12094" y="7179"/>
                </a:lnTo>
                <a:lnTo>
                  <a:pt x="12094" y="6789"/>
                </a:lnTo>
                <a:lnTo>
                  <a:pt x="12094" y="6376"/>
                </a:lnTo>
                <a:lnTo>
                  <a:pt x="12069" y="6181"/>
                </a:lnTo>
                <a:lnTo>
                  <a:pt x="12045" y="6011"/>
                </a:lnTo>
                <a:lnTo>
                  <a:pt x="12288" y="5986"/>
                </a:lnTo>
                <a:lnTo>
                  <a:pt x="12872" y="5962"/>
                </a:lnTo>
                <a:close/>
                <a:moveTo>
                  <a:pt x="7276" y="6011"/>
                </a:moveTo>
                <a:lnTo>
                  <a:pt x="9417" y="6059"/>
                </a:lnTo>
                <a:lnTo>
                  <a:pt x="9369" y="6181"/>
                </a:lnTo>
                <a:lnTo>
                  <a:pt x="9344" y="6351"/>
                </a:lnTo>
                <a:lnTo>
                  <a:pt x="9320" y="6497"/>
                </a:lnTo>
                <a:lnTo>
                  <a:pt x="9344" y="6668"/>
                </a:lnTo>
                <a:lnTo>
                  <a:pt x="9369" y="7008"/>
                </a:lnTo>
                <a:lnTo>
                  <a:pt x="9417" y="7276"/>
                </a:lnTo>
                <a:lnTo>
                  <a:pt x="9442" y="7884"/>
                </a:lnTo>
                <a:lnTo>
                  <a:pt x="8176" y="7909"/>
                </a:lnTo>
                <a:lnTo>
                  <a:pt x="7495" y="7957"/>
                </a:lnTo>
                <a:lnTo>
                  <a:pt x="7495" y="7446"/>
                </a:lnTo>
                <a:lnTo>
                  <a:pt x="7471" y="6960"/>
                </a:lnTo>
                <a:lnTo>
                  <a:pt x="7398" y="6473"/>
                </a:lnTo>
                <a:lnTo>
                  <a:pt x="7325" y="6254"/>
                </a:lnTo>
                <a:lnTo>
                  <a:pt x="7276" y="6011"/>
                </a:lnTo>
                <a:close/>
                <a:moveTo>
                  <a:pt x="6911" y="6011"/>
                </a:moveTo>
                <a:lnTo>
                  <a:pt x="6887" y="6205"/>
                </a:lnTo>
                <a:lnTo>
                  <a:pt x="6887" y="6424"/>
                </a:lnTo>
                <a:lnTo>
                  <a:pt x="6960" y="6838"/>
                </a:lnTo>
                <a:lnTo>
                  <a:pt x="6984" y="7130"/>
                </a:lnTo>
                <a:lnTo>
                  <a:pt x="7008" y="7398"/>
                </a:lnTo>
                <a:lnTo>
                  <a:pt x="7008" y="7982"/>
                </a:lnTo>
                <a:lnTo>
                  <a:pt x="6157" y="8030"/>
                </a:lnTo>
                <a:lnTo>
                  <a:pt x="5281" y="8079"/>
                </a:lnTo>
                <a:lnTo>
                  <a:pt x="5062" y="8079"/>
                </a:lnTo>
                <a:lnTo>
                  <a:pt x="5037" y="7203"/>
                </a:lnTo>
                <a:lnTo>
                  <a:pt x="5037" y="6303"/>
                </a:lnTo>
                <a:lnTo>
                  <a:pt x="5037" y="6205"/>
                </a:lnTo>
                <a:lnTo>
                  <a:pt x="5013" y="6035"/>
                </a:lnTo>
                <a:lnTo>
                  <a:pt x="5743" y="6011"/>
                </a:lnTo>
                <a:close/>
                <a:moveTo>
                  <a:pt x="2774" y="6011"/>
                </a:moveTo>
                <a:lnTo>
                  <a:pt x="3091" y="6035"/>
                </a:lnTo>
                <a:lnTo>
                  <a:pt x="3407" y="6059"/>
                </a:lnTo>
                <a:lnTo>
                  <a:pt x="3699" y="6059"/>
                </a:lnTo>
                <a:lnTo>
                  <a:pt x="4648" y="6035"/>
                </a:lnTo>
                <a:lnTo>
                  <a:pt x="4599" y="6303"/>
                </a:lnTo>
                <a:lnTo>
                  <a:pt x="4599" y="6522"/>
                </a:lnTo>
                <a:lnTo>
                  <a:pt x="4575" y="6911"/>
                </a:lnTo>
                <a:lnTo>
                  <a:pt x="4575" y="7300"/>
                </a:lnTo>
                <a:lnTo>
                  <a:pt x="4599" y="8103"/>
                </a:lnTo>
                <a:lnTo>
                  <a:pt x="3869" y="8079"/>
                </a:lnTo>
                <a:lnTo>
                  <a:pt x="3529" y="8055"/>
                </a:lnTo>
                <a:lnTo>
                  <a:pt x="3188" y="8006"/>
                </a:lnTo>
                <a:lnTo>
                  <a:pt x="2701" y="8006"/>
                </a:lnTo>
                <a:lnTo>
                  <a:pt x="2531" y="8030"/>
                </a:lnTo>
                <a:lnTo>
                  <a:pt x="2482" y="7519"/>
                </a:lnTo>
                <a:lnTo>
                  <a:pt x="2434" y="7008"/>
                </a:lnTo>
                <a:lnTo>
                  <a:pt x="2409" y="6741"/>
                </a:lnTo>
                <a:lnTo>
                  <a:pt x="2409" y="6497"/>
                </a:lnTo>
                <a:lnTo>
                  <a:pt x="2434" y="6254"/>
                </a:lnTo>
                <a:lnTo>
                  <a:pt x="2482" y="6011"/>
                </a:lnTo>
                <a:close/>
                <a:moveTo>
                  <a:pt x="10220" y="8639"/>
                </a:moveTo>
                <a:lnTo>
                  <a:pt x="10147" y="8663"/>
                </a:lnTo>
                <a:lnTo>
                  <a:pt x="10098" y="8736"/>
                </a:lnTo>
                <a:lnTo>
                  <a:pt x="10098" y="8809"/>
                </a:lnTo>
                <a:lnTo>
                  <a:pt x="10123" y="8882"/>
                </a:lnTo>
                <a:lnTo>
                  <a:pt x="10196" y="9052"/>
                </a:lnTo>
                <a:lnTo>
                  <a:pt x="10317" y="9198"/>
                </a:lnTo>
                <a:lnTo>
                  <a:pt x="10439" y="9320"/>
                </a:lnTo>
                <a:lnTo>
                  <a:pt x="10366" y="9393"/>
                </a:lnTo>
                <a:lnTo>
                  <a:pt x="10317" y="9490"/>
                </a:lnTo>
                <a:lnTo>
                  <a:pt x="10269" y="9563"/>
                </a:lnTo>
                <a:lnTo>
                  <a:pt x="10269" y="9660"/>
                </a:lnTo>
                <a:lnTo>
                  <a:pt x="10293" y="9733"/>
                </a:lnTo>
                <a:lnTo>
                  <a:pt x="10317" y="9758"/>
                </a:lnTo>
                <a:lnTo>
                  <a:pt x="10342" y="9758"/>
                </a:lnTo>
                <a:lnTo>
                  <a:pt x="10439" y="9733"/>
                </a:lnTo>
                <a:lnTo>
                  <a:pt x="10536" y="9709"/>
                </a:lnTo>
                <a:lnTo>
                  <a:pt x="10707" y="9587"/>
                </a:lnTo>
                <a:lnTo>
                  <a:pt x="10780" y="9660"/>
                </a:lnTo>
                <a:lnTo>
                  <a:pt x="10877" y="9733"/>
                </a:lnTo>
                <a:lnTo>
                  <a:pt x="10999" y="9782"/>
                </a:lnTo>
                <a:lnTo>
                  <a:pt x="11096" y="9806"/>
                </a:lnTo>
                <a:lnTo>
                  <a:pt x="11145" y="9782"/>
                </a:lnTo>
                <a:lnTo>
                  <a:pt x="11193" y="9782"/>
                </a:lnTo>
                <a:lnTo>
                  <a:pt x="11266" y="9685"/>
                </a:lnTo>
                <a:lnTo>
                  <a:pt x="11291" y="9636"/>
                </a:lnTo>
                <a:lnTo>
                  <a:pt x="11315" y="9587"/>
                </a:lnTo>
                <a:lnTo>
                  <a:pt x="11291" y="9539"/>
                </a:lnTo>
                <a:lnTo>
                  <a:pt x="11266" y="9490"/>
                </a:lnTo>
                <a:lnTo>
                  <a:pt x="11218" y="9417"/>
                </a:lnTo>
                <a:lnTo>
                  <a:pt x="11169" y="9393"/>
                </a:lnTo>
                <a:lnTo>
                  <a:pt x="11047" y="9295"/>
                </a:lnTo>
                <a:lnTo>
                  <a:pt x="11266" y="9150"/>
                </a:lnTo>
                <a:lnTo>
                  <a:pt x="11485" y="9028"/>
                </a:lnTo>
                <a:lnTo>
                  <a:pt x="11558" y="8979"/>
                </a:lnTo>
                <a:lnTo>
                  <a:pt x="11607" y="8906"/>
                </a:lnTo>
                <a:lnTo>
                  <a:pt x="11631" y="8833"/>
                </a:lnTo>
                <a:lnTo>
                  <a:pt x="11607" y="8760"/>
                </a:lnTo>
                <a:lnTo>
                  <a:pt x="11558" y="8712"/>
                </a:lnTo>
                <a:lnTo>
                  <a:pt x="11510" y="8663"/>
                </a:lnTo>
                <a:lnTo>
                  <a:pt x="11437" y="8639"/>
                </a:lnTo>
                <a:lnTo>
                  <a:pt x="11339" y="8663"/>
                </a:lnTo>
                <a:lnTo>
                  <a:pt x="11193" y="8736"/>
                </a:lnTo>
                <a:lnTo>
                  <a:pt x="11047" y="8833"/>
                </a:lnTo>
                <a:lnTo>
                  <a:pt x="10780" y="9028"/>
                </a:lnTo>
                <a:lnTo>
                  <a:pt x="10512" y="8785"/>
                </a:lnTo>
                <a:lnTo>
                  <a:pt x="10366" y="8687"/>
                </a:lnTo>
                <a:lnTo>
                  <a:pt x="10293" y="8639"/>
                </a:lnTo>
                <a:close/>
                <a:moveTo>
                  <a:pt x="12191" y="8322"/>
                </a:moveTo>
                <a:lnTo>
                  <a:pt x="14211" y="8347"/>
                </a:lnTo>
                <a:lnTo>
                  <a:pt x="14186" y="9028"/>
                </a:lnTo>
                <a:lnTo>
                  <a:pt x="14186" y="9368"/>
                </a:lnTo>
                <a:lnTo>
                  <a:pt x="14211" y="9709"/>
                </a:lnTo>
                <a:lnTo>
                  <a:pt x="14235" y="10171"/>
                </a:lnTo>
                <a:lnTo>
                  <a:pt x="13992" y="10147"/>
                </a:lnTo>
                <a:lnTo>
                  <a:pt x="13724" y="10147"/>
                </a:lnTo>
                <a:lnTo>
                  <a:pt x="13213" y="10171"/>
                </a:lnTo>
                <a:lnTo>
                  <a:pt x="12191" y="10196"/>
                </a:lnTo>
                <a:lnTo>
                  <a:pt x="12191" y="10196"/>
                </a:lnTo>
                <a:lnTo>
                  <a:pt x="12240" y="9247"/>
                </a:lnTo>
                <a:lnTo>
                  <a:pt x="12215" y="8785"/>
                </a:lnTo>
                <a:lnTo>
                  <a:pt x="12191" y="8322"/>
                </a:lnTo>
                <a:close/>
                <a:moveTo>
                  <a:pt x="7008" y="8420"/>
                </a:moveTo>
                <a:lnTo>
                  <a:pt x="7033" y="9320"/>
                </a:lnTo>
                <a:lnTo>
                  <a:pt x="7033" y="9782"/>
                </a:lnTo>
                <a:lnTo>
                  <a:pt x="7033" y="10220"/>
                </a:lnTo>
                <a:lnTo>
                  <a:pt x="5110" y="10220"/>
                </a:lnTo>
                <a:lnTo>
                  <a:pt x="5110" y="9368"/>
                </a:lnTo>
                <a:lnTo>
                  <a:pt x="5086" y="8541"/>
                </a:lnTo>
                <a:lnTo>
                  <a:pt x="6059" y="8493"/>
                </a:lnTo>
                <a:lnTo>
                  <a:pt x="7008" y="8420"/>
                </a:lnTo>
                <a:close/>
                <a:moveTo>
                  <a:pt x="9490" y="8322"/>
                </a:moveTo>
                <a:lnTo>
                  <a:pt x="9539" y="9052"/>
                </a:lnTo>
                <a:lnTo>
                  <a:pt x="9539" y="9417"/>
                </a:lnTo>
                <a:lnTo>
                  <a:pt x="9514" y="9782"/>
                </a:lnTo>
                <a:lnTo>
                  <a:pt x="9466" y="10220"/>
                </a:lnTo>
                <a:lnTo>
                  <a:pt x="7519" y="10220"/>
                </a:lnTo>
                <a:lnTo>
                  <a:pt x="7544" y="9782"/>
                </a:lnTo>
                <a:lnTo>
                  <a:pt x="7519" y="9320"/>
                </a:lnTo>
                <a:lnTo>
                  <a:pt x="7495" y="8420"/>
                </a:lnTo>
                <a:lnTo>
                  <a:pt x="7495" y="8395"/>
                </a:lnTo>
                <a:lnTo>
                  <a:pt x="7982" y="8371"/>
                </a:lnTo>
                <a:lnTo>
                  <a:pt x="9490" y="8322"/>
                </a:lnTo>
                <a:close/>
                <a:moveTo>
                  <a:pt x="11753" y="8322"/>
                </a:moveTo>
                <a:lnTo>
                  <a:pt x="11802" y="8906"/>
                </a:lnTo>
                <a:lnTo>
                  <a:pt x="11802" y="9563"/>
                </a:lnTo>
                <a:lnTo>
                  <a:pt x="11753" y="10196"/>
                </a:lnTo>
                <a:lnTo>
                  <a:pt x="11680" y="10196"/>
                </a:lnTo>
                <a:lnTo>
                  <a:pt x="9879" y="10220"/>
                </a:lnTo>
                <a:lnTo>
                  <a:pt x="9928" y="9879"/>
                </a:lnTo>
                <a:lnTo>
                  <a:pt x="9952" y="9490"/>
                </a:lnTo>
                <a:lnTo>
                  <a:pt x="9952" y="9101"/>
                </a:lnTo>
                <a:lnTo>
                  <a:pt x="9928" y="8712"/>
                </a:lnTo>
                <a:lnTo>
                  <a:pt x="9904" y="8322"/>
                </a:lnTo>
                <a:close/>
                <a:moveTo>
                  <a:pt x="2555" y="8298"/>
                </a:moveTo>
                <a:lnTo>
                  <a:pt x="2750" y="8371"/>
                </a:lnTo>
                <a:lnTo>
                  <a:pt x="2945" y="8420"/>
                </a:lnTo>
                <a:lnTo>
                  <a:pt x="3334" y="8468"/>
                </a:lnTo>
                <a:lnTo>
                  <a:pt x="3650" y="8517"/>
                </a:lnTo>
                <a:lnTo>
                  <a:pt x="3991" y="8517"/>
                </a:lnTo>
                <a:lnTo>
                  <a:pt x="4624" y="8541"/>
                </a:lnTo>
                <a:lnTo>
                  <a:pt x="4648" y="9368"/>
                </a:lnTo>
                <a:lnTo>
                  <a:pt x="4648" y="10220"/>
                </a:lnTo>
                <a:lnTo>
                  <a:pt x="3285" y="10220"/>
                </a:lnTo>
                <a:lnTo>
                  <a:pt x="2920" y="10244"/>
                </a:lnTo>
                <a:lnTo>
                  <a:pt x="2555" y="10293"/>
                </a:lnTo>
                <a:lnTo>
                  <a:pt x="2580" y="9393"/>
                </a:lnTo>
                <a:lnTo>
                  <a:pt x="2580" y="8931"/>
                </a:lnTo>
                <a:lnTo>
                  <a:pt x="2580" y="8468"/>
                </a:lnTo>
                <a:lnTo>
                  <a:pt x="2555" y="8298"/>
                </a:lnTo>
                <a:close/>
                <a:moveTo>
                  <a:pt x="14259" y="10658"/>
                </a:moveTo>
                <a:lnTo>
                  <a:pt x="14259" y="11023"/>
                </a:lnTo>
                <a:lnTo>
                  <a:pt x="14235" y="11364"/>
                </a:lnTo>
                <a:lnTo>
                  <a:pt x="14186" y="11972"/>
                </a:lnTo>
                <a:lnTo>
                  <a:pt x="14162" y="12288"/>
                </a:lnTo>
                <a:lnTo>
                  <a:pt x="14162" y="12434"/>
                </a:lnTo>
                <a:lnTo>
                  <a:pt x="14186" y="12579"/>
                </a:lnTo>
                <a:lnTo>
                  <a:pt x="14186" y="12579"/>
                </a:lnTo>
                <a:lnTo>
                  <a:pt x="13773" y="12556"/>
                </a:lnTo>
                <a:lnTo>
                  <a:pt x="13018" y="12532"/>
                </a:lnTo>
                <a:lnTo>
                  <a:pt x="12142" y="12556"/>
                </a:lnTo>
                <a:lnTo>
                  <a:pt x="12167" y="12167"/>
                </a:lnTo>
                <a:lnTo>
                  <a:pt x="12167" y="11777"/>
                </a:lnTo>
                <a:lnTo>
                  <a:pt x="12142" y="11412"/>
                </a:lnTo>
                <a:lnTo>
                  <a:pt x="12142" y="11023"/>
                </a:lnTo>
                <a:lnTo>
                  <a:pt x="12167" y="10731"/>
                </a:lnTo>
                <a:lnTo>
                  <a:pt x="13213" y="10707"/>
                </a:lnTo>
                <a:lnTo>
                  <a:pt x="14259" y="10658"/>
                </a:lnTo>
                <a:close/>
                <a:moveTo>
                  <a:pt x="11729" y="10731"/>
                </a:moveTo>
                <a:lnTo>
                  <a:pt x="11704" y="10828"/>
                </a:lnTo>
                <a:lnTo>
                  <a:pt x="11704" y="11266"/>
                </a:lnTo>
                <a:lnTo>
                  <a:pt x="11704" y="11704"/>
                </a:lnTo>
                <a:lnTo>
                  <a:pt x="11704" y="12142"/>
                </a:lnTo>
                <a:lnTo>
                  <a:pt x="11680" y="12580"/>
                </a:lnTo>
                <a:lnTo>
                  <a:pt x="11510" y="12580"/>
                </a:lnTo>
                <a:lnTo>
                  <a:pt x="9733" y="12653"/>
                </a:lnTo>
                <a:lnTo>
                  <a:pt x="9758" y="12556"/>
                </a:lnTo>
                <a:lnTo>
                  <a:pt x="9733" y="12459"/>
                </a:lnTo>
                <a:lnTo>
                  <a:pt x="9709" y="12240"/>
                </a:lnTo>
                <a:lnTo>
                  <a:pt x="9709" y="11850"/>
                </a:lnTo>
                <a:lnTo>
                  <a:pt x="9733" y="11461"/>
                </a:lnTo>
                <a:lnTo>
                  <a:pt x="9806" y="10755"/>
                </a:lnTo>
                <a:lnTo>
                  <a:pt x="11729" y="10731"/>
                </a:lnTo>
                <a:close/>
                <a:moveTo>
                  <a:pt x="2555" y="10609"/>
                </a:moveTo>
                <a:lnTo>
                  <a:pt x="2872" y="10658"/>
                </a:lnTo>
                <a:lnTo>
                  <a:pt x="3188" y="10707"/>
                </a:lnTo>
                <a:lnTo>
                  <a:pt x="3845" y="10707"/>
                </a:lnTo>
                <a:lnTo>
                  <a:pt x="4624" y="10731"/>
                </a:lnTo>
                <a:lnTo>
                  <a:pt x="4599" y="11680"/>
                </a:lnTo>
                <a:lnTo>
                  <a:pt x="4575" y="12653"/>
                </a:lnTo>
                <a:lnTo>
                  <a:pt x="4064" y="12629"/>
                </a:lnTo>
                <a:lnTo>
                  <a:pt x="3553" y="12629"/>
                </a:lnTo>
                <a:lnTo>
                  <a:pt x="3042" y="12653"/>
                </a:lnTo>
                <a:lnTo>
                  <a:pt x="2555" y="12702"/>
                </a:lnTo>
                <a:lnTo>
                  <a:pt x="2555" y="11680"/>
                </a:lnTo>
                <a:lnTo>
                  <a:pt x="2531" y="10634"/>
                </a:lnTo>
                <a:lnTo>
                  <a:pt x="2555" y="10609"/>
                </a:lnTo>
                <a:close/>
                <a:moveTo>
                  <a:pt x="5378" y="10731"/>
                </a:moveTo>
                <a:lnTo>
                  <a:pt x="6984" y="10755"/>
                </a:lnTo>
                <a:lnTo>
                  <a:pt x="6887" y="12045"/>
                </a:lnTo>
                <a:lnTo>
                  <a:pt x="6862" y="12386"/>
                </a:lnTo>
                <a:lnTo>
                  <a:pt x="6887" y="12556"/>
                </a:lnTo>
                <a:lnTo>
                  <a:pt x="6911" y="12653"/>
                </a:lnTo>
                <a:lnTo>
                  <a:pt x="6960" y="12702"/>
                </a:lnTo>
                <a:lnTo>
                  <a:pt x="6035" y="12702"/>
                </a:lnTo>
                <a:lnTo>
                  <a:pt x="5110" y="12678"/>
                </a:lnTo>
                <a:lnTo>
                  <a:pt x="5062" y="12678"/>
                </a:lnTo>
                <a:lnTo>
                  <a:pt x="5062" y="12653"/>
                </a:lnTo>
                <a:lnTo>
                  <a:pt x="5062" y="11704"/>
                </a:lnTo>
                <a:lnTo>
                  <a:pt x="5110" y="10731"/>
                </a:lnTo>
                <a:close/>
                <a:moveTo>
                  <a:pt x="9393" y="10755"/>
                </a:moveTo>
                <a:lnTo>
                  <a:pt x="9296" y="11583"/>
                </a:lnTo>
                <a:lnTo>
                  <a:pt x="9271" y="11826"/>
                </a:lnTo>
                <a:lnTo>
                  <a:pt x="9247" y="12118"/>
                </a:lnTo>
                <a:lnTo>
                  <a:pt x="9271" y="12288"/>
                </a:lnTo>
                <a:lnTo>
                  <a:pt x="9271" y="12434"/>
                </a:lnTo>
                <a:lnTo>
                  <a:pt x="9320" y="12556"/>
                </a:lnTo>
                <a:lnTo>
                  <a:pt x="9369" y="12678"/>
                </a:lnTo>
                <a:lnTo>
                  <a:pt x="8225" y="12702"/>
                </a:lnTo>
                <a:lnTo>
                  <a:pt x="7325" y="12702"/>
                </a:lnTo>
                <a:lnTo>
                  <a:pt x="7349" y="12678"/>
                </a:lnTo>
                <a:lnTo>
                  <a:pt x="7373" y="12264"/>
                </a:lnTo>
                <a:lnTo>
                  <a:pt x="7398" y="11777"/>
                </a:lnTo>
                <a:lnTo>
                  <a:pt x="7471" y="10755"/>
                </a:lnTo>
                <a:close/>
                <a:moveTo>
                  <a:pt x="13578" y="5451"/>
                </a:moveTo>
                <a:lnTo>
                  <a:pt x="13335" y="5475"/>
                </a:lnTo>
                <a:lnTo>
                  <a:pt x="12945" y="5500"/>
                </a:lnTo>
                <a:lnTo>
                  <a:pt x="11607" y="5573"/>
                </a:lnTo>
                <a:lnTo>
                  <a:pt x="10950" y="5621"/>
                </a:lnTo>
                <a:lnTo>
                  <a:pt x="10293" y="5646"/>
                </a:lnTo>
                <a:lnTo>
                  <a:pt x="9150" y="5621"/>
                </a:lnTo>
                <a:lnTo>
                  <a:pt x="8006" y="5621"/>
                </a:lnTo>
                <a:lnTo>
                  <a:pt x="6887" y="5597"/>
                </a:lnTo>
                <a:lnTo>
                  <a:pt x="5743" y="5597"/>
                </a:lnTo>
                <a:lnTo>
                  <a:pt x="4624" y="5621"/>
                </a:lnTo>
                <a:lnTo>
                  <a:pt x="3504" y="5646"/>
                </a:lnTo>
                <a:lnTo>
                  <a:pt x="3188" y="5646"/>
                </a:lnTo>
                <a:lnTo>
                  <a:pt x="2872" y="5621"/>
                </a:lnTo>
                <a:lnTo>
                  <a:pt x="2531" y="5621"/>
                </a:lnTo>
                <a:lnTo>
                  <a:pt x="2385" y="5670"/>
                </a:lnTo>
                <a:lnTo>
                  <a:pt x="2239" y="5719"/>
                </a:lnTo>
                <a:lnTo>
                  <a:pt x="2190" y="5792"/>
                </a:lnTo>
                <a:lnTo>
                  <a:pt x="2166" y="5865"/>
                </a:lnTo>
                <a:lnTo>
                  <a:pt x="2190" y="5938"/>
                </a:lnTo>
                <a:lnTo>
                  <a:pt x="2239" y="5986"/>
                </a:lnTo>
                <a:lnTo>
                  <a:pt x="2166" y="6108"/>
                </a:lnTo>
                <a:lnTo>
                  <a:pt x="2117" y="6254"/>
                </a:lnTo>
                <a:lnTo>
                  <a:pt x="2093" y="6522"/>
                </a:lnTo>
                <a:lnTo>
                  <a:pt x="2069" y="6935"/>
                </a:lnTo>
                <a:lnTo>
                  <a:pt x="2069" y="7325"/>
                </a:lnTo>
                <a:lnTo>
                  <a:pt x="2117" y="8128"/>
                </a:lnTo>
                <a:lnTo>
                  <a:pt x="2166" y="8736"/>
                </a:lnTo>
                <a:lnTo>
                  <a:pt x="2166" y="9344"/>
                </a:lnTo>
                <a:lnTo>
                  <a:pt x="2142" y="10561"/>
                </a:lnTo>
                <a:lnTo>
                  <a:pt x="2117" y="11753"/>
                </a:lnTo>
                <a:lnTo>
                  <a:pt x="2093" y="12361"/>
                </a:lnTo>
                <a:lnTo>
                  <a:pt x="2117" y="12970"/>
                </a:lnTo>
                <a:lnTo>
                  <a:pt x="2117" y="13043"/>
                </a:lnTo>
                <a:lnTo>
                  <a:pt x="2166" y="13116"/>
                </a:lnTo>
                <a:lnTo>
                  <a:pt x="2215" y="13164"/>
                </a:lnTo>
                <a:lnTo>
                  <a:pt x="2288" y="13189"/>
                </a:lnTo>
                <a:lnTo>
                  <a:pt x="2361" y="13189"/>
                </a:lnTo>
                <a:lnTo>
                  <a:pt x="2434" y="13164"/>
                </a:lnTo>
                <a:lnTo>
                  <a:pt x="2482" y="13116"/>
                </a:lnTo>
                <a:lnTo>
                  <a:pt x="2531" y="13067"/>
                </a:lnTo>
                <a:lnTo>
                  <a:pt x="3821" y="13067"/>
                </a:lnTo>
                <a:lnTo>
                  <a:pt x="4453" y="13091"/>
                </a:lnTo>
                <a:lnTo>
                  <a:pt x="5110" y="13091"/>
                </a:lnTo>
                <a:lnTo>
                  <a:pt x="6668" y="13140"/>
                </a:lnTo>
                <a:lnTo>
                  <a:pt x="8225" y="13140"/>
                </a:lnTo>
                <a:lnTo>
                  <a:pt x="9758" y="13116"/>
                </a:lnTo>
                <a:lnTo>
                  <a:pt x="11315" y="13067"/>
                </a:lnTo>
                <a:lnTo>
                  <a:pt x="12118" y="13043"/>
                </a:lnTo>
                <a:lnTo>
                  <a:pt x="12921" y="13091"/>
                </a:lnTo>
                <a:lnTo>
                  <a:pt x="14600" y="13091"/>
                </a:lnTo>
                <a:lnTo>
                  <a:pt x="14649" y="13043"/>
                </a:lnTo>
                <a:lnTo>
                  <a:pt x="14722" y="13018"/>
                </a:lnTo>
                <a:lnTo>
                  <a:pt x="14746" y="12970"/>
                </a:lnTo>
                <a:lnTo>
                  <a:pt x="14795" y="12897"/>
                </a:lnTo>
                <a:lnTo>
                  <a:pt x="14795" y="12824"/>
                </a:lnTo>
                <a:lnTo>
                  <a:pt x="14795" y="12775"/>
                </a:lnTo>
                <a:lnTo>
                  <a:pt x="14746" y="12702"/>
                </a:lnTo>
                <a:lnTo>
                  <a:pt x="14746" y="12678"/>
                </a:lnTo>
                <a:lnTo>
                  <a:pt x="14673" y="12605"/>
                </a:lnTo>
                <a:lnTo>
                  <a:pt x="14697" y="12507"/>
                </a:lnTo>
                <a:lnTo>
                  <a:pt x="14770" y="11753"/>
                </a:lnTo>
                <a:lnTo>
                  <a:pt x="14795" y="11023"/>
                </a:lnTo>
                <a:lnTo>
                  <a:pt x="14770" y="10269"/>
                </a:lnTo>
                <a:lnTo>
                  <a:pt x="14722" y="9514"/>
                </a:lnTo>
                <a:lnTo>
                  <a:pt x="14697" y="8979"/>
                </a:lnTo>
                <a:lnTo>
                  <a:pt x="14722" y="8468"/>
                </a:lnTo>
                <a:lnTo>
                  <a:pt x="14770" y="7398"/>
                </a:lnTo>
                <a:lnTo>
                  <a:pt x="14795" y="7033"/>
                </a:lnTo>
                <a:lnTo>
                  <a:pt x="14770" y="6668"/>
                </a:lnTo>
                <a:lnTo>
                  <a:pt x="14722" y="6327"/>
                </a:lnTo>
                <a:lnTo>
                  <a:pt x="14624" y="5986"/>
                </a:lnTo>
                <a:lnTo>
                  <a:pt x="14624" y="5889"/>
                </a:lnTo>
                <a:lnTo>
                  <a:pt x="14600" y="5816"/>
                </a:lnTo>
                <a:lnTo>
                  <a:pt x="14551" y="5719"/>
                </a:lnTo>
                <a:lnTo>
                  <a:pt x="14478" y="5670"/>
                </a:lnTo>
                <a:lnTo>
                  <a:pt x="14381" y="5597"/>
                </a:lnTo>
                <a:lnTo>
                  <a:pt x="14284" y="5548"/>
                </a:lnTo>
                <a:lnTo>
                  <a:pt x="14065" y="5500"/>
                </a:lnTo>
                <a:lnTo>
                  <a:pt x="13846" y="5475"/>
                </a:lnTo>
                <a:lnTo>
                  <a:pt x="13578" y="5451"/>
                </a:lnTo>
                <a:close/>
                <a:moveTo>
                  <a:pt x="3796" y="4137"/>
                </a:moveTo>
                <a:lnTo>
                  <a:pt x="4916" y="4161"/>
                </a:lnTo>
                <a:lnTo>
                  <a:pt x="6059" y="4186"/>
                </a:lnTo>
                <a:lnTo>
                  <a:pt x="7179" y="4234"/>
                </a:lnTo>
                <a:lnTo>
                  <a:pt x="8322" y="4283"/>
                </a:lnTo>
                <a:lnTo>
                  <a:pt x="9393" y="4259"/>
                </a:lnTo>
                <a:lnTo>
                  <a:pt x="10463" y="4234"/>
                </a:lnTo>
                <a:lnTo>
                  <a:pt x="11534" y="4210"/>
                </a:lnTo>
                <a:lnTo>
                  <a:pt x="12605" y="4234"/>
                </a:lnTo>
                <a:lnTo>
                  <a:pt x="13529" y="4259"/>
                </a:lnTo>
                <a:lnTo>
                  <a:pt x="13992" y="4234"/>
                </a:lnTo>
                <a:lnTo>
                  <a:pt x="14478" y="4210"/>
                </a:lnTo>
                <a:lnTo>
                  <a:pt x="14916" y="4186"/>
                </a:lnTo>
                <a:lnTo>
                  <a:pt x="15379" y="4186"/>
                </a:lnTo>
                <a:lnTo>
                  <a:pt x="15817" y="4210"/>
                </a:lnTo>
                <a:lnTo>
                  <a:pt x="16060" y="4234"/>
                </a:lnTo>
                <a:lnTo>
                  <a:pt x="16279" y="4283"/>
                </a:lnTo>
                <a:lnTo>
                  <a:pt x="16303" y="4283"/>
                </a:lnTo>
                <a:lnTo>
                  <a:pt x="16303" y="4697"/>
                </a:lnTo>
                <a:lnTo>
                  <a:pt x="16279" y="5086"/>
                </a:lnTo>
                <a:lnTo>
                  <a:pt x="16230" y="6084"/>
                </a:lnTo>
                <a:lnTo>
                  <a:pt x="16206" y="7081"/>
                </a:lnTo>
                <a:lnTo>
                  <a:pt x="16182" y="9077"/>
                </a:lnTo>
                <a:lnTo>
                  <a:pt x="16157" y="10050"/>
                </a:lnTo>
                <a:lnTo>
                  <a:pt x="16133" y="10999"/>
                </a:lnTo>
                <a:lnTo>
                  <a:pt x="16157" y="11534"/>
                </a:lnTo>
                <a:lnTo>
                  <a:pt x="16206" y="12045"/>
                </a:lnTo>
                <a:lnTo>
                  <a:pt x="16279" y="12556"/>
                </a:lnTo>
                <a:lnTo>
                  <a:pt x="16328" y="13067"/>
                </a:lnTo>
                <a:lnTo>
                  <a:pt x="16328" y="13627"/>
                </a:lnTo>
                <a:lnTo>
                  <a:pt x="16303" y="14186"/>
                </a:lnTo>
                <a:lnTo>
                  <a:pt x="15281" y="14284"/>
                </a:lnTo>
                <a:lnTo>
                  <a:pt x="14259" y="14332"/>
                </a:lnTo>
                <a:lnTo>
                  <a:pt x="13213" y="14357"/>
                </a:lnTo>
                <a:lnTo>
                  <a:pt x="12191" y="14381"/>
                </a:lnTo>
                <a:lnTo>
                  <a:pt x="11096" y="14405"/>
                </a:lnTo>
                <a:lnTo>
                  <a:pt x="10025" y="14430"/>
                </a:lnTo>
                <a:lnTo>
                  <a:pt x="7860" y="14527"/>
                </a:lnTo>
                <a:lnTo>
                  <a:pt x="6789" y="14551"/>
                </a:lnTo>
                <a:lnTo>
                  <a:pt x="5719" y="14551"/>
                </a:lnTo>
                <a:lnTo>
                  <a:pt x="3602" y="14478"/>
                </a:lnTo>
                <a:lnTo>
                  <a:pt x="2604" y="14478"/>
                </a:lnTo>
                <a:lnTo>
                  <a:pt x="1606" y="14503"/>
                </a:lnTo>
                <a:lnTo>
                  <a:pt x="1047" y="14478"/>
                </a:lnTo>
                <a:lnTo>
                  <a:pt x="779" y="14478"/>
                </a:lnTo>
                <a:lnTo>
                  <a:pt x="633" y="14503"/>
                </a:lnTo>
                <a:lnTo>
                  <a:pt x="512" y="14527"/>
                </a:lnTo>
                <a:lnTo>
                  <a:pt x="463" y="13700"/>
                </a:lnTo>
                <a:lnTo>
                  <a:pt x="439" y="12848"/>
                </a:lnTo>
                <a:lnTo>
                  <a:pt x="439" y="11169"/>
                </a:lnTo>
                <a:lnTo>
                  <a:pt x="463" y="9466"/>
                </a:lnTo>
                <a:lnTo>
                  <a:pt x="487" y="7787"/>
                </a:lnTo>
                <a:lnTo>
                  <a:pt x="487" y="6887"/>
                </a:lnTo>
                <a:lnTo>
                  <a:pt x="463" y="5986"/>
                </a:lnTo>
                <a:lnTo>
                  <a:pt x="439" y="5086"/>
                </a:lnTo>
                <a:lnTo>
                  <a:pt x="463" y="4648"/>
                </a:lnTo>
                <a:lnTo>
                  <a:pt x="463" y="4186"/>
                </a:lnTo>
                <a:lnTo>
                  <a:pt x="804" y="4161"/>
                </a:lnTo>
                <a:lnTo>
                  <a:pt x="1144" y="4186"/>
                </a:lnTo>
                <a:lnTo>
                  <a:pt x="1801" y="4210"/>
                </a:lnTo>
                <a:lnTo>
                  <a:pt x="2288" y="4210"/>
                </a:lnTo>
                <a:lnTo>
                  <a:pt x="2799" y="4186"/>
                </a:lnTo>
                <a:lnTo>
                  <a:pt x="3285" y="4161"/>
                </a:lnTo>
                <a:lnTo>
                  <a:pt x="3796" y="4137"/>
                </a:lnTo>
                <a:close/>
                <a:moveTo>
                  <a:pt x="15671" y="14770"/>
                </a:moveTo>
                <a:lnTo>
                  <a:pt x="15500" y="14965"/>
                </a:lnTo>
                <a:lnTo>
                  <a:pt x="15403" y="15062"/>
                </a:lnTo>
                <a:lnTo>
                  <a:pt x="15354" y="15184"/>
                </a:lnTo>
                <a:lnTo>
                  <a:pt x="15087" y="15184"/>
                </a:lnTo>
                <a:lnTo>
                  <a:pt x="15184" y="14989"/>
                </a:lnTo>
                <a:lnTo>
                  <a:pt x="15208" y="14892"/>
                </a:lnTo>
                <a:lnTo>
                  <a:pt x="15233" y="14770"/>
                </a:lnTo>
                <a:close/>
                <a:moveTo>
                  <a:pt x="15038" y="14795"/>
                </a:moveTo>
                <a:lnTo>
                  <a:pt x="14965" y="14868"/>
                </a:lnTo>
                <a:lnTo>
                  <a:pt x="14868" y="15014"/>
                </a:lnTo>
                <a:lnTo>
                  <a:pt x="14770" y="15184"/>
                </a:lnTo>
                <a:lnTo>
                  <a:pt x="14405" y="15208"/>
                </a:lnTo>
                <a:lnTo>
                  <a:pt x="14527" y="15014"/>
                </a:lnTo>
                <a:lnTo>
                  <a:pt x="14649" y="14795"/>
                </a:lnTo>
                <a:close/>
                <a:moveTo>
                  <a:pt x="10877" y="14843"/>
                </a:moveTo>
                <a:lnTo>
                  <a:pt x="10755" y="15014"/>
                </a:lnTo>
                <a:lnTo>
                  <a:pt x="10634" y="15233"/>
                </a:lnTo>
                <a:lnTo>
                  <a:pt x="10220" y="15233"/>
                </a:lnTo>
                <a:lnTo>
                  <a:pt x="10293" y="15038"/>
                </a:lnTo>
                <a:lnTo>
                  <a:pt x="10342" y="14868"/>
                </a:lnTo>
                <a:lnTo>
                  <a:pt x="10877" y="14843"/>
                </a:lnTo>
                <a:close/>
                <a:moveTo>
                  <a:pt x="11753" y="14819"/>
                </a:moveTo>
                <a:lnTo>
                  <a:pt x="11729" y="14868"/>
                </a:lnTo>
                <a:lnTo>
                  <a:pt x="11607" y="15038"/>
                </a:lnTo>
                <a:lnTo>
                  <a:pt x="11485" y="15233"/>
                </a:lnTo>
                <a:lnTo>
                  <a:pt x="11072" y="15233"/>
                </a:lnTo>
                <a:lnTo>
                  <a:pt x="11169" y="15038"/>
                </a:lnTo>
                <a:lnTo>
                  <a:pt x="11291" y="14843"/>
                </a:lnTo>
                <a:lnTo>
                  <a:pt x="11753" y="14819"/>
                </a:lnTo>
                <a:close/>
                <a:moveTo>
                  <a:pt x="12532" y="14819"/>
                </a:moveTo>
                <a:lnTo>
                  <a:pt x="12507" y="14868"/>
                </a:lnTo>
                <a:lnTo>
                  <a:pt x="12313" y="15233"/>
                </a:lnTo>
                <a:lnTo>
                  <a:pt x="11899" y="15233"/>
                </a:lnTo>
                <a:lnTo>
                  <a:pt x="12021" y="15014"/>
                </a:lnTo>
                <a:lnTo>
                  <a:pt x="12069" y="14916"/>
                </a:lnTo>
                <a:lnTo>
                  <a:pt x="12094" y="14819"/>
                </a:lnTo>
                <a:close/>
                <a:moveTo>
                  <a:pt x="13529" y="14819"/>
                </a:moveTo>
                <a:lnTo>
                  <a:pt x="13481" y="14868"/>
                </a:lnTo>
                <a:lnTo>
                  <a:pt x="13237" y="15233"/>
                </a:lnTo>
                <a:lnTo>
                  <a:pt x="12678" y="15233"/>
                </a:lnTo>
                <a:lnTo>
                  <a:pt x="12775" y="15014"/>
                </a:lnTo>
                <a:lnTo>
                  <a:pt x="12897" y="14819"/>
                </a:lnTo>
                <a:close/>
                <a:moveTo>
                  <a:pt x="14357" y="14795"/>
                </a:moveTo>
                <a:lnTo>
                  <a:pt x="14186" y="15014"/>
                </a:lnTo>
                <a:lnTo>
                  <a:pt x="14016" y="15208"/>
                </a:lnTo>
                <a:lnTo>
                  <a:pt x="13627" y="15233"/>
                </a:lnTo>
                <a:lnTo>
                  <a:pt x="13724" y="15062"/>
                </a:lnTo>
                <a:lnTo>
                  <a:pt x="13846" y="14868"/>
                </a:lnTo>
                <a:lnTo>
                  <a:pt x="13870" y="14819"/>
                </a:lnTo>
                <a:lnTo>
                  <a:pt x="14357" y="14795"/>
                </a:lnTo>
                <a:close/>
                <a:moveTo>
                  <a:pt x="10025" y="14868"/>
                </a:moveTo>
                <a:lnTo>
                  <a:pt x="9952" y="14989"/>
                </a:lnTo>
                <a:lnTo>
                  <a:pt x="9831" y="15233"/>
                </a:lnTo>
                <a:lnTo>
                  <a:pt x="9320" y="15257"/>
                </a:lnTo>
                <a:lnTo>
                  <a:pt x="9417" y="15087"/>
                </a:lnTo>
                <a:lnTo>
                  <a:pt x="9514" y="14892"/>
                </a:lnTo>
                <a:lnTo>
                  <a:pt x="10025" y="14868"/>
                </a:lnTo>
                <a:close/>
                <a:moveTo>
                  <a:pt x="9101" y="14916"/>
                </a:moveTo>
                <a:lnTo>
                  <a:pt x="9052" y="14989"/>
                </a:lnTo>
                <a:lnTo>
                  <a:pt x="8955" y="15111"/>
                </a:lnTo>
                <a:lnTo>
                  <a:pt x="8858" y="15281"/>
                </a:lnTo>
                <a:lnTo>
                  <a:pt x="8663" y="15281"/>
                </a:lnTo>
                <a:lnTo>
                  <a:pt x="8663" y="15257"/>
                </a:lnTo>
                <a:lnTo>
                  <a:pt x="8809" y="14916"/>
                </a:lnTo>
                <a:close/>
                <a:moveTo>
                  <a:pt x="8468" y="14941"/>
                </a:moveTo>
                <a:lnTo>
                  <a:pt x="8395" y="15038"/>
                </a:lnTo>
                <a:lnTo>
                  <a:pt x="8225" y="15281"/>
                </a:lnTo>
                <a:lnTo>
                  <a:pt x="7738" y="15306"/>
                </a:lnTo>
                <a:lnTo>
                  <a:pt x="7763" y="15281"/>
                </a:lnTo>
                <a:lnTo>
                  <a:pt x="7836" y="15135"/>
                </a:lnTo>
                <a:lnTo>
                  <a:pt x="7909" y="14965"/>
                </a:lnTo>
                <a:lnTo>
                  <a:pt x="8468" y="14941"/>
                </a:lnTo>
                <a:close/>
                <a:moveTo>
                  <a:pt x="16303" y="14746"/>
                </a:moveTo>
                <a:lnTo>
                  <a:pt x="16303" y="15014"/>
                </a:lnTo>
                <a:lnTo>
                  <a:pt x="16303" y="15306"/>
                </a:lnTo>
                <a:lnTo>
                  <a:pt x="16182" y="15257"/>
                </a:lnTo>
                <a:lnTo>
                  <a:pt x="16084" y="15233"/>
                </a:lnTo>
                <a:lnTo>
                  <a:pt x="15841" y="15208"/>
                </a:lnTo>
                <a:lnTo>
                  <a:pt x="15987" y="14989"/>
                </a:lnTo>
                <a:lnTo>
                  <a:pt x="16157" y="14746"/>
                </a:lnTo>
                <a:close/>
                <a:moveTo>
                  <a:pt x="7617" y="14965"/>
                </a:moveTo>
                <a:lnTo>
                  <a:pt x="7471" y="15160"/>
                </a:lnTo>
                <a:lnTo>
                  <a:pt x="7349" y="15330"/>
                </a:lnTo>
                <a:lnTo>
                  <a:pt x="6911" y="15330"/>
                </a:lnTo>
                <a:lnTo>
                  <a:pt x="6984" y="15160"/>
                </a:lnTo>
                <a:lnTo>
                  <a:pt x="7057" y="14965"/>
                </a:lnTo>
                <a:close/>
                <a:moveTo>
                  <a:pt x="6716" y="14965"/>
                </a:moveTo>
                <a:lnTo>
                  <a:pt x="6570" y="15160"/>
                </a:lnTo>
                <a:lnTo>
                  <a:pt x="6449" y="15354"/>
                </a:lnTo>
                <a:lnTo>
                  <a:pt x="5889" y="15379"/>
                </a:lnTo>
                <a:lnTo>
                  <a:pt x="5889" y="15379"/>
                </a:lnTo>
                <a:lnTo>
                  <a:pt x="6011" y="15257"/>
                </a:lnTo>
                <a:lnTo>
                  <a:pt x="6132" y="15135"/>
                </a:lnTo>
                <a:lnTo>
                  <a:pt x="6254" y="15038"/>
                </a:lnTo>
                <a:lnTo>
                  <a:pt x="6376" y="14965"/>
                </a:lnTo>
                <a:close/>
                <a:moveTo>
                  <a:pt x="5256" y="14941"/>
                </a:moveTo>
                <a:lnTo>
                  <a:pt x="5865" y="14965"/>
                </a:lnTo>
                <a:lnTo>
                  <a:pt x="5792" y="15038"/>
                </a:lnTo>
                <a:lnTo>
                  <a:pt x="5646" y="15184"/>
                </a:lnTo>
                <a:lnTo>
                  <a:pt x="5500" y="15379"/>
                </a:lnTo>
                <a:lnTo>
                  <a:pt x="4672" y="15379"/>
                </a:lnTo>
                <a:lnTo>
                  <a:pt x="4867" y="15233"/>
                </a:lnTo>
                <a:lnTo>
                  <a:pt x="5062" y="15135"/>
                </a:lnTo>
                <a:lnTo>
                  <a:pt x="5183" y="15038"/>
                </a:lnTo>
                <a:lnTo>
                  <a:pt x="5232" y="14989"/>
                </a:lnTo>
                <a:lnTo>
                  <a:pt x="5256" y="14941"/>
                </a:lnTo>
                <a:close/>
                <a:moveTo>
                  <a:pt x="4113" y="14916"/>
                </a:moveTo>
                <a:lnTo>
                  <a:pt x="4745" y="14941"/>
                </a:lnTo>
                <a:lnTo>
                  <a:pt x="4624" y="15038"/>
                </a:lnTo>
                <a:lnTo>
                  <a:pt x="4453" y="15184"/>
                </a:lnTo>
                <a:lnTo>
                  <a:pt x="4307" y="15354"/>
                </a:lnTo>
                <a:lnTo>
                  <a:pt x="4283" y="15403"/>
                </a:lnTo>
                <a:lnTo>
                  <a:pt x="3626" y="15403"/>
                </a:lnTo>
                <a:lnTo>
                  <a:pt x="3650" y="15354"/>
                </a:lnTo>
                <a:lnTo>
                  <a:pt x="3894" y="15087"/>
                </a:lnTo>
                <a:lnTo>
                  <a:pt x="4113" y="14916"/>
                </a:lnTo>
                <a:close/>
                <a:moveTo>
                  <a:pt x="1874" y="14892"/>
                </a:moveTo>
                <a:lnTo>
                  <a:pt x="1801" y="14965"/>
                </a:lnTo>
                <a:lnTo>
                  <a:pt x="1631" y="15184"/>
                </a:lnTo>
                <a:lnTo>
                  <a:pt x="1558" y="15281"/>
                </a:lnTo>
                <a:lnTo>
                  <a:pt x="1509" y="15427"/>
                </a:lnTo>
                <a:lnTo>
                  <a:pt x="1217" y="15427"/>
                </a:lnTo>
                <a:lnTo>
                  <a:pt x="1266" y="15354"/>
                </a:lnTo>
                <a:lnTo>
                  <a:pt x="1436" y="15208"/>
                </a:lnTo>
                <a:lnTo>
                  <a:pt x="1509" y="15160"/>
                </a:lnTo>
                <a:lnTo>
                  <a:pt x="1558" y="15135"/>
                </a:lnTo>
                <a:lnTo>
                  <a:pt x="1606" y="15087"/>
                </a:lnTo>
                <a:lnTo>
                  <a:pt x="1631" y="15038"/>
                </a:lnTo>
                <a:lnTo>
                  <a:pt x="1631" y="14965"/>
                </a:lnTo>
                <a:lnTo>
                  <a:pt x="1631" y="14892"/>
                </a:lnTo>
                <a:close/>
                <a:moveTo>
                  <a:pt x="2750" y="14892"/>
                </a:moveTo>
                <a:lnTo>
                  <a:pt x="2726" y="14916"/>
                </a:lnTo>
                <a:lnTo>
                  <a:pt x="2628" y="15087"/>
                </a:lnTo>
                <a:lnTo>
                  <a:pt x="2555" y="15233"/>
                </a:lnTo>
                <a:lnTo>
                  <a:pt x="2531" y="15330"/>
                </a:lnTo>
                <a:lnTo>
                  <a:pt x="2531" y="15427"/>
                </a:lnTo>
                <a:lnTo>
                  <a:pt x="1898" y="15427"/>
                </a:lnTo>
                <a:lnTo>
                  <a:pt x="2093" y="15233"/>
                </a:lnTo>
                <a:lnTo>
                  <a:pt x="2190" y="15135"/>
                </a:lnTo>
                <a:lnTo>
                  <a:pt x="2312" y="15038"/>
                </a:lnTo>
                <a:lnTo>
                  <a:pt x="2409" y="14989"/>
                </a:lnTo>
                <a:lnTo>
                  <a:pt x="2482" y="14892"/>
                </a:lnTo>
                <a:close/>
                <a:moveTo>
                  <a:pt x="3553" y="14892"/>
                </a:moveTo>
                <a:lnTo>
                  <a:pt x="3431" y="15062"/>
                </a:lnTo>
                <a:lnTo>
                  <a:pt x="3310" y="15208"/>
                </a:lnTo>
                <a:lnTo>
                  <a:pt x="3261" y="15306"/>
                </a:lnTo>
                <a:lnTo>
                  <a:pt x="3188" y="15403"/>
                </a:lnTo>
                <a:lnTo>
                  <a:pt x="2920" y="15427"/>
                </a:lnTo>
                <a:lnTo>
                  <a:pt x="2823" y="15427"/>
                </a:lnTo>
                <a:lnTo>
                  <a:pt x="2969" y="15233"/>
                </a:lnTo>
                <a:lnTo>
                  <a:pt x="3066" y="15111"/>
                </a:lnTo>
                <a:lnTo>
                  <a:pt x="3164" y="14989"/>
                </a:lnTo>
                <a:lnTo>
                  <a:pt x="3285" y="14892"/>
                </a:lnTo>
                <a:close/>
                <a:moveTo>
                  <a:pt x="877" y="14868"/>
                </a:moveTo>
                <a:lnTo>
                  <a:pt x="1193" y="14892"/>
                </a:lnTo>
                <a:lnTo>
                  <a:pt x="1023" y="15038"/>
                </a:lnTo>
                <a:lnTo>
                  <a:pt x="877" y="15233"/>
                </a:lnTo>
                <a:lnTo>
                  <a:pt x="804" y="15330"/>
                </a:lnTo>
                <a:lnTo>
                  <a:pt x="755" y="15452"/>
                </a:lnTo>
                <a:lnTo>
                  <a:pt x="585" y="15452"/>
                </a:lnTo>
                <a:lnTo>
                  <a:pt x="536" y="14868"/>
                </a:lnTo>
                <a:close/>
                <a:moveTo>
                  <a:pt x="13894" y="1"/>
                </a:moveTo>
                <a:lnTo>
                  <a:pt x="13724" y="49"/>
                </a:lnTo>
                <a:lnTo>
                  <a:pt x="13578" y="122"/>
                </a:lnTo>
                <a:lnTo>
                  <a:pt x="13456" y="220"/>
                </a:lnTo>
                <a:lnTo>
                  <a:pt x="13335" y="341"/>
                </a:lnTo>
                <a:lnTo>
                  <a:pt x="13262" y="463"/>
                </a:lnTo>
                <a:lnTo>
                  <a:pt x="13189" y="609"/>
                </a:lnTo>
                <a:lnTo>
                  <a:pt x="13116" y="779"/>
                </a:lnTo>
                <a:lnTo>
                  <a:pt x="13067" y="925"/>
                </a:lnTo>
                <a:lnTo>
                  <a:pt x="11996" y="925"/>
                </a:lnTo>
                <a:lnTo>
                  <a:pt x="10901" y="950"/>
                </a:lnTo>
                <a:lnTo>
                  <a:pt x="9831" y="974"/>
                </a:lnTo>
                <a:lnTo>
                  <a:pt x="8736" y="974"/>
                </a:lnTo>
                <a:lnTo>
                  <a:pt x="7641" y="998"/>
                </a:lnTo>
                <a:lnTo>
                  <a:pt x="6108" y="974"/>
                </a:lnTo>
                <a:lnTo>
                  <a:pt x="4599" y="950"/>
                </a:lnTo>
                <a:lnTo>
                  <a:pt x="4648" y="852"/>
                </a:lnTo>
                <a:lnTo>
                  <a:pt x="4624" y="731"/>
                </a:lnTo>
                <a:lnTo>
                  <a:pt x="4599" y="609"/>
                </a:lnTo>
                <a:lnTo>
                  <a:pt x="4526" y="487"/>
                </a:lnTo>
                <a:lnTo>
                  <a:pt x="4429" y="366"/>
                </a:lnTo>
                <a:lnTo>
                  <a:pt x="4332" y="293"/>
                </a:lnTo>
                <a:lnTo>
                  <a:pt x="4210" y="220"/>
                </a:lnTo>
                <a:lnTo>
                  <a:pt x="4088" y="171"/>
                </a:lnTo>
                <a:lnTo>
                  <a:pt x="3894" y="147"/>
                </a:lnTo>
                <a:lnTo>
                  <a:pt x="3723" y="147"/>
                </a:lnTo>
                <a:lnTo>
                  <a:pt x="3553" y="220"/>
                </a:lnTo>
                <a:lnTo>
                  <a:pt x="3407" y="317"/>
                </a:lnTo>
                <a:lnTo>
                  <a:pt x="3285" y="439"/>
                </a:lnTo>
                <a:lnTo>
                  <a:pt x="3188" y="585"/>
                </a:lnTo>
                <a:lnTo>
                  <a:pt x="3115" y="755"/>
                </a:lnTo>
                <a:lnTo>
                  <a:pt x="3042" y="925"/>
                </a:lnTo>
                <a:lnTo>
                  <a:pt x="3042" y="998"/>
                </a:lnTo>
                <a:lnTo>
                  <a:pt x="1242" y="1047"/>
                </a:lnTo>
                <a:lnTo>
                  <a:pt x="828" y="1023"/>
                </a:lnTo>
                <a:lnTo>
                  <a:pt x="633" y="1023"/>
                </a:lnTo>
                <a:lnTo>
                  <a:pt x="439" y="1047"/>
                </a:lnTo>
                <a:lnTo>
                  <a:pt x="390" y="1023"/>
                </a:lnTo>
                <a:lnTo>
                  <a:pt x="317" y="1023"/>
                </a:lnTo>
                <a:lnTo>
                  <a:pt x="268" y="1071"/>
                </a:lnTo>
                <a:lnTo>
                  <a:pt x="244" y="1144"/>
                </a:lnTo>
                <a:lnTo>
                  <a:pt x="268" y="1850"/>
                </a:lnTo>
                <a:lnTo>
                  <a:pt x="268" y="2215"/>
                </a:lnTo>
                <a:lnTo>
                  <a:pt x="268" y="2555"/>
                </a:lnTo>
                <a:lnTo>
                  <a:pt x="171" y="3358"/>
                </a:lnTo>
                <a:lnTo>
                  <a:pt x="74" y="4137"/>
                </a:lnTo>
                <a:lnTo>
                  <a:pt x="49" y="4624"/>
                </a:lnTo>
                <a:lnTo>
                  <a:pt x="25" y="5086"/>
                </a:lnTo>
                <a:lnTo>
                  <a:pt x="25" y="6059"/>
                </a:lnTo>
                <a:lnTo>
                  <a:pt x="49" y="7008"/>
                </a:lnTo>
                <a:lnTo>
                  <a:pt x="74" y="7982"/>
                </a:lnTo>
                <a:lnTo>
                  <a:pt x="25" y="9879"/>
                </a:lnTo>
                <a:lnTo>
                  <a:pt x="1" y="11802"/>
                </a:lnTo>
                <a:lnTo>
                  <a:pt x="1" y="12751"/>
                </a:lnTo>
                <a:lnTo>
                  <a:pt x="1" y="13700"/>
                </a:lnTo>
                <a:lnTo>
                  <a:pt x="49" y="14673"/>
                </a:lnTo>
                <a:lnTo>
                  <a:pt x="122" y="15622"/>
                </a:lnTo>
                <a:lnTo>
                  <a:pt x="122" y="15671"/>
                </a:lnTo>
                <a:lnTo>
                  <a:pt x="147" y="15719"/>
                </a:lnTo>
                <a:lnTo>
                  <a:pt x="171" y="15792"/>
                </a:lnTo>
                <a:lnTo>
                  <a:pt x="195" y="15841"/>
                </a:lnTo>
                <a:lnTo>
                  <a:pt x="244" y="15865"/>
                </a:lnTo>
                <a:lnTo>
                  <a:pt x="293" y="15890"/>
                </a:lnTo>
                <a:lnTo>
                  <a:pt x="560" y="15938"/>
                </a:lnTo>
                <a:lnTo>
                  <a:pt x="828" y="15963"/>
                </a:lnTo>
                <a:lnTo>
                  <a:pt x="1339" y="15987"/>
                </a:lnTo>
                <a:lnTo>
                  <a:pt x="1850" y="15987"/>
                </a:lnTo>
                <a:lnTo>
                  <a:pt x="2385" y="15963"/>
                </a:lnTo>
                <a:lnTo>
                  <a:pt x="3577" y="15938"/>
                </a:lnTo>
                <a:lnTo>
                  <a:pt x="4770" y="15938"/>
                </a:lnTo>
                <a:lnTo>
                  <a:pt x="5938" y="15914"/>
                </a:lnTo>
                <a:lnTo>
                  <a:pt x="7130" y="15890"/>
                </a:lnTo>
                <a:lnTo>
                  <a:pt x="9466" y="15817"/>
                </a:lnTo>
                <a:lnTo>
                  <a:pt x="10536" y="15792"/>
                </a:lnTo>
                <a:lnTo>
                  <a:pt x="11607" y="15792"/>
                </a:lnTo>
                <a:lnTo>
                  <a:pt x="12678" y="15817"/>
                </a:lnTo>
                <a:lnTo>
                  <a:pt x="13748" y="15792"/>
                </a:lnTo>
                <a:lnTo>
                  <a:pt x="15038" y="15744"/>
                </a:lnTo>
                <a:lnTo>
                  <a:pt x="15646" y="15744"/>
                </a:lnTo>
                <a:lnTo>
                  <a:pt x="15914" y="15768"/>
                </a:lnTo>
                <a:lnTo>
                  <a:pt x="16011" y="15792"/>
                </a:lnTo>
                <a:lnTo>
                  <a:pt x="16060" y="15792"/>
                </a:lnTo>
                <a:lnTo>
                  <a:pt x="16084" y="15817"/>
                </a:lnTo>
                <a:lnTo>
                  <a:pt x="16157" y="15841"/>
                </a:lnTo>
                <a:lnTo>
                  <a:pt x="16279" y="15841"/>
                </a:lnTo>
                <a:lnTo>
                  <a:pt x="16328" y="15865"/>
                </a:lnTo>
                <a:lnTo>
                  <a:pt x="16401" y="15890"/>
                </a:lnTo>
                <a:lnTo>
                  <a:pt x="16474" y="15865"/>
                </a:lnTo>
                <a:lnTo>
                  <a:pt x="16547" y="15817"/>
                </a:lnTo>
                <a:lnTo>
                  <a:pt x="16595" y="15744"/>
                </a:lnTo>
                <a:lnTo>
                  <a:pt x="16620" y="15671"/>
                </a:lnTo>
                <a:lnTo>
                  <a:pt x="16668" y="15476"/>
                </a:lnTo>
                <a:lnTo>
                  <a:pt x="16693" y="15111"/>
                </a:lnTo>
                <a:lnTo>
                  <a:pt x="16717" y="14454"/>
                </a:lnTo>
                <a:lnTo>
                  <a:pt x="16741" y="13773"/>
                </a:lnTo>
                <a:lnTo>
                  <a:pt x="16717" y="13262"/>
                </a:lnTo>
                <a:lnTo>
                  <a:pt x="16693" y="12775"/>
                </a:lnTo>
                <a:lnTo>
                  <a:pt x="16571" y="11777"/>
                </a:lnTo>
                <a:lnTo>
                  <a:pt x="16547" y="11193"/>
                </a:lnTo>
                <a:lnTo>
                  <a:pt x="16547" y="10634"/>
                </a:lnTo>
                <a:lnTo>
                  <a:pt x="16595" y="9466"/>
                </a:lnTo>
                <a:lnTo>
                  <a:pt x="16644" y="8420"/>
                </a:lnTo>
                <a:lnTo>
                  <a:pt x="16668" y="7373"/>
                </a:lnTo>
                <a:lnTo>
                  <a:pt x="16693" y="6327"/>
                </a:lnTo>
                <a:lnTo>
                  <a:pt x="16717" y="5281"/>
                </a:lnTo>
                <a:lnTo>
                  <a:pt x="16766" y="4283"/>
                </a:lnTo>
                <a:lnTo>
                  <a:pt x="16741" y="3285"/>
                </a:lnTo>
                <a:lnTo>
                  <a:pt x="16693" y="2312"/>
                </a:lnTo>
                <a:lnTo>
                  <a:pt x="16595" y="1314"/>
                </a:lnTo>
                <a:lnTo>
                  <a:pt x="16644" y="1266"/>
                </a:lnTo>
                <a:lnTo>
                  <a:pt x="16668" y="1193"/>
                </a:lnTo>
                <a:lnTo>
                  <a:pt x="16668" y="1120"/>
                </a:lnTo>
                <a:lnTo>
                  <a:pt x="16668" y="1047"/>
                </a:lnTo>
                <a:lnTo>
                  <a:pt x="16620" y="998"/>
                </a:lnTo>
                <a:lnTo>
                  <a:pt x="16571" y="950"/>
                </a:lnTo>
                <a:lnTo>
                  <a:pt x="16522" y="901"/>
                </a:lnTo>
                <a:lnTo>
                  <a:pt x="16425" y="901"/>
                </a:lnTo>
                <a:lnTo>
                  <a:pt x="14916" y="925"/>
                </a:lnTo>
                <a:lnTo>
                  <a:pt x="14965" y="877"/>
                </a:lnTo>
                <a:lnTo>
                  <a:pt x="14989" y="755"/>
                </a:lnTo>
                <a:lnTo>
                  <a:pt x="14989" y="658"/>
                </a:lnTo>
                <a:lnTo>
                  <a:pt x="14989" y="560"/>
                </a:lnTo>
                <a:lnTo>
                  <a:pt x="14941" y="463"/>
                </a:lnTo>
                <a:lnTo>
                  <a:pt x="14892" y="366"/>
                </a:lnTo>
                <a:lnTo>
                  <a:pt x="14843" y="293"/>
                </a:lnTo>
                <a:lnTo>
                  <a:pt x="14673" y="171"/>
                </a:lnTo>
                <a:lnTo>
                  <a:pt x="14503" y="74"/>
                </a:lnTo>
                <a:lnTo>
                  <a:pt x="14284" y="25"/>
                </a:lnTo>
                <a:lnTo>
                  <a:pt x="14089" y="1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47407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4E8F6A2-697E-6043-AD6A-800D370F9A5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40</a:t>
            </a:fld>
            <a:endParaRPr lang="en"/>
          </a:p>
        </p:txBody>
      </p:sp>
      <p:pic>
        <p:nvPicPr>
          <p:cNvPr id="4098" name="Picture 2" descr="Best HTML Resume Templates for Personal Profile CV Websites">
            <a:extLst>
              <a:ext uri="{FF2B5EF4-FFF2-40B4-BE49-F238E27FC236}">
                <a16:creationId xmlns:a16="http://schemas.microsoft.com/office/drawing/2014/main" id="{308D96F4-BF56-C44F-BAF3-061525440A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85" t="18734" r="12343"/>
          <a:stretch/>
        </p:blipFill>
        <p:spPr bwMode="auto">
          <a:xfrm>
            <a:off x="1282534" y="282755"/>
            <a:ext cx="6578931" cy="4577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95634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D3D38F8-B5F6-6542-9679-498021DE775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41</a:t>
            </a:fld>
            <a:endParaRPr lang="en"/>
          </a:p>
        </p:txBody>
      </p:sp>
      <p:pic>
        <p:nvPicPr>
          <p:cNvPr id="5122" name="Picture 2" descr="20 Best Personal Resume Website Templates 2017 | web | iDesignow">
            <a:extLst>
              <a:ext uri="{FF2B5EF4-FFF2-40B4-BE49-F238E27FC236}">
                <a16:creationId xmlns:a16="http://schemas.microsoft.com/office/drawing/2014/main" id="{AC8FC4F9-DF74-184C-8606-5613C55817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721" y="637453"/>
            <a:ext cx="7012557" cy="3868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739001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9AA9056-EBD2-BC40-BB57-16366FB9C8B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42</a:t>
            </a:fld>
            <a:endParaRPr lang="en"/>
          </a:p>
        </p:txBody>
      </p:sp>
      <p:pic>
        <p:nvPicPr>
          <p:cNvPr id="6146" name="Picture 2" descr="15 Best Free Online Resume/CV Website Templates and Themes | Portfolio  website template, Infographic resume, Website template">
            <a:extLst>
              <a:ext uri="{FF2B5EF4-FFF2-40B4-BE49-F238E27FC236}">
                <a16:creationId xmlns:a16="http://schemas.microsoft.com/office/drawing/2014/main" id="{267219CF-EAAD-C44D-BD7F-FB3CBD53FC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807" y="207183"/>
            <a:ext cx="6924386" cy="4729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86834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B4160D8-9539-BD40-A82B-2C59690AD54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43</a:t>
            </a:fld>
            <a:endParaRPr lang="en"/>
          </a:p>
        </p:txBody>
      </p:sp>
      <p:pic>
        <p:nvPicPr>
          <p:cNvPr id="1026" name="Picture 2" descr="Online Resume Website Examples (Personal but Professional)">
            <a:extLst>
              <a:ext uri="{FF2B5EF4-FFF2-40B4-BE49-F238E27FC236}">
                <a16:creationId xmlns:a16="http://schemas.microsoft.com/office/drawing/2014/main" id="{848126CC-A16E-084C-972B-96DD3F7F36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996" y="609478"/>
            <a:ext cx="8624711" cy="3924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620613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0969D-B617-D844-AABE-11FBE6AAC38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8. </a:t>
            </a:r>
            <a:br>
              <a:rPr lang="en-US" dirty="0"/>
            </a:br>
            <a:r>
              <a:rPr lang="en-US" dirty="0"/>
              <a:t>Practical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5554194-C096-414A-8488-F101E9324B4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But let's take a 5 min break first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5614E3-731D-8B4D-894F-A639FC8B89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44</a:t>
            </a:fld>
            <a:endParaRPr lang="en"/>
          </a:p>
        </p:txBody>
      </p:sp>
      <p:sp>
        <p:nvSpPr>
          <p:cNvPr id="5" name="Google Shape;421;p36">
            <a:extLst>
              <a:ext uri="{FF2B5EF4-FFF2-40B4-BE49-F238E27FC236}">
                <a16:creationId xmlns:a16="http://schemas.microsoft.com/office/drawing/2014/main" id="{B43078B5-6F6E-9D4D-AC63-12014230ECB3}"/>
              </a:ext>
            </a:extLst>
          </p:cNvPr>
          <p:cNvSpPr/>
          <p:nvPr/>
        </p:nvSpPr>
        <p:spPr>
          <a:xfrm>
            <a:off x="6751178" y="1563739"/>
            <a:ext cx="1196411" cy="1259665"/>
          </a:xfrm>
          <a:custGeom>
            <a:avLst/>
            <a:gdLst/>
            <a:ahLst/>
            <a:cxnLst/>
            <a:rect l="l" t="t" r="r" b="b"/>
            <a:pathLst>
              <a:path w="17496" h="18421" extrusionOk="0">
                <a:moveTo>
                  <a:pt x="7421" y="1047"/>
                </a:moveTo>
                <a:lnTo>
                  <a:pt x="7373" y="1071"/>
                </a:lnTo>
                <a:lnTo>
                  <a:pt x="7348" y="1120"/>
                </a:lnTo>
                <a:lnTo>
                  <a:pt x="7324" y="1169"/>
                </a:lnTo>
                <a:lnTo>
                  <a:pt x="7348" y="1315"/>
                </a:lnTo>
                <a:lnTo>
                  <a:pt x="7348" y="1461"/>
                </a:lnTo>
                <a:lnTo>
                  <a:pt x="7324" y="1582"/>
                </a:lnTo>
                <a:lnTo>
                  <a:pt x="7300" y="1704"/>
                </a:lnTo>
                <a:lnTo>
                  <a:pt x="7178" y="1923"/>
                </a:lnTo>
                <a:lnTo>
                  <a:pt x="7008" y="2142"/>
                </a:lnTo>
                <a:lnTo>
                  <a:pt x="6862" y="2385"/>
                </a:lnTo>
                <a:lnTo>
                  <a:pt x="6813" y="2483"/>
                </a:lnTo>
                <a:lnTo>
                  <a:pt x="6765" y="2604"/>
                </a:lnTo>
                <a:lnTo>
                  <a:pt x="6740" y="2750"/>
                </a:lnTo>
                <a:lnTo>
                  <a:pt x="6740" y="2872"/>
                </a:lnTo>
                <a:lnTo>
                  <a:pt x="6740" y="3018"/>
                </a:lnTo>
                <a:lnTo>
                  <a:pt x="6789" y="3164"/>
                </a:lnTo>
                <a:lnTo>
                  <a:pt x="6862" y="3286"/>
                </a:lnTo>
                <a:lnTo>
                  <a:pt x="6959" y="3432"/>
                </a:lnTo>
                <a:lnTo>
                  <a:pt x="7154" y="3699"/>
                </a:lnTo>
                <a:lnTo>
                  <a:pt x="7251" y="3845"/>
                </a:lnTo>
                <a:lnTo>
                  <a:pt x="7275" y="3991"/>
                </a:lnTo>
                <a:lnTo>
                  <a:pt x="7275" y="4064"/>
                </a:lnTo>
                <a:lnTo>
                  <a:pt x="7275" y="4137"/>
                </a:lnTo>
                <a:lnTo>
                  <a:pt x="7251" y="4186"/>
                </a:lnTo>
                <a:lnTo>
                  <a:pt x="7178" y="4259"/>
                </a:lnTo>
                <a:lnTo>
                  <a:pt x="7154" y="4332"/>
                </a:lnTo>
                <a:lnTo>
                  <a:pt x="7129" y="4405"/>
                </a:lnTo>
                <a:lnTo>
                  <a:pt x="7129" y="4478"/>
                </a:lnTo>
                <a:lnTo>
                  <a:pt x="7178" y="4527"/>
                </a:lnTo>
                <a:lnTo>
                  <a:pt x="7251" y="4575"/>
                </a:lnTo>
                <a:lnTo>
                  <a:pt x="7324" y="4600"/>
                </a:lnTo>
                <a:lnTo>
                  <a:pt x="7397" y="4575"/>
                </a:lnTo>
                <a:lnTo>
                  <a:pt x="7470" y="4527"/>
                </a:lnTo>
                <a:lnTo>
                  <a:pt x="7567" y="4429"/>
                </a:lnTo>
                <a:lnTo>
                  <a:pt x="7616" y="4332"/>
                </a:lnTo>
                <a:lnTo>
                  <a:pt x="7665" y="4235"/>
                </a:lnTo>
                <a:lnTo>
                  <a:pt x="7689" y="4113"/>
                </a:lnTo>
                <a:lnTo>
                  <a:pt x="7689" y="4016"/>
                </a:lnTo>
                <a:lnTo>
                  <a:pt x="7665" y="3918"/>
                </a:lnTo>
                <a:lnTo>
                  <a:pt x="7592" y="3724"/>
                </a:lnTo>
                <a:lnTo>
                  <a:pt x="7470" y="3505"/>
                </a:lnTo>
                <a:lnTo>
                  <a:pt x="7324" y="3310"/>
                </a:lnTo>
                <a:lnTo>
                  <a:pt x="7202" y="3115"/>
                </a:lnTo>
                <a:lnTo>
                  <a:pt x="7105" y="2921"/>
                </a:lnTo>
                <a:lnTo>
                  <a:pt x="7081" y="2823"/>
                </a:lnTo>
                <a:lnTo>
                  <a:pt x="7105" y="2726"/>
                </a:lnTo>
                <a:lnTo>
                  <a:pt x="7154" y="2604"/>
                </a:lnTo>
                <a:lnTo>
                  <a:pt x="7202" y="2483"/>
                </a:lnTo>
                <a:lnTo>
                  <a:pt x="7373" y="2239"/>
                </a:lnTo>
                <a:lnTo>
                  <a:pt x="7543" y="1972"/>
                </a:lnTo>
                <a:lnTo>
                  <a:pt x="7689" y="1728"/>
                </a:lnTo>
                <a:lnTo>
                  <a:pt x="7738" y="1607"/>
                </a:lnTo>
                <a:lnTo>
                  <a:pt x="7762" y="1485"/>
                </a:lnTo>
                <a:lnTo>
                  <a:pt x="7762" y="1363"/>
                </a:lnTo>
                <a:lnTo>
                  <a:pt x="7713" y="1242"/>
                </a:lnTo>
                <a:lnTo>
                  <a:pt x="7616" y="1144"/>
                </a:lnTo>
                <a:lnTo>
                  <a:pt x="7494" y="1071"/>
                </a:lnTo>
                <a:lnTo>
                  <a:pt x="7421" y="1047"/>
                </a:lnTo>
                <a:close/>
                <a:moveTo>
                  <a:pt x="10293" y="1242"/>
                </a:moveTo>
                <a:lnTo>
                  <a:pt x="10268" y="1266"/>
                </a:lnTo>
                <a:lnTo>
                  <a:pt x="10244" y="1363"/>
                </a:lnTo>
                <a:lnTo>
                  <a:pt x="10220" y="1485"/>
                </a:lnTo>
                <a:lnTo>
                  <a:pt x="10195" y="1607"/>
                </a:lnTo>
                <a:lnTo>
                  <a:pt x="10171" y="1680"/>
                </a:lnTo>
                <a:lnTo>
                  <a:pt x="10098" y="1826"/>
                </a:lnTo>
                <a:lnTo>
                  <a:pt x="10001" y="1923"/>
                </a:lnTo>
                <a:lnTo>
                  <a:pt x="9782" y="2166"/>
                </a:lnTo>
                <a:lnTo>
                  <a:pt x="9684" y="2288"/>
                </a:lnTo>
                <a:lnTo>
                  <a:pt x="9611" y="2434"/>
                </a:lnTo>
                <a:lnTo>
                  <a:pt x="9587" y="2604"/>
                </a:lnTo>
                <a:lnTo>
                  <a:pt x="9587" y="2775"/>
                </a:lnTo>
                <a:lnTo>
                  <a:pt x="9636" y="2921"/>
                </a:lnTo>
                <a:lnTo>
                  <a:pt x="9709" y="3042"/>
                </a:lnTo>
                <a:lnTo>
                  <a:pt x="9879" y="3286"/>
                </a:lnTo>
                <a:lnTo>
                  <a:pt x="10001" y="3456"/>
                </a:lnTo>
                <a:lnTo>
                  <a:pt x="10074" y="3626"/>
                </a:lnTo>
                <a:lnTo>
                  <a:pt x="10098" y="3724"/>
                </a:lnTo>
                <a:lnTo>
                  <a:pt x="10098" y="3821"/>
                </a:lnTo>
                <a:lnTo>
                  <a:pt x="10074" y="3918"/>
                </a:lnTo>
                <a:lnTo>
                  <a:pt x="10025" y="4016"/>
                </a:lnTo>
                <a:lnTo>
                  <a:pt x="9952" y="4137"/>
                </a:lnTo>
                <a:lnTo>
                  <a:pt x="9855" y="4235"/>
                </a:lnTo>
                <a:lnTo>
                  <a:pt x="9782" y="4332"/>
                </a:lnTo>
                <a:lnTo>
                  <a:pt x="9709" y="4454"/>
                </a:lnTo>
                <a:lnTo>
                  <a:pt x="9684" y="4502"/>
                </a:lnTo>
                <a:lnTo>
                  <a:pt x="9684" y="4575"/>
                </a:lnTo>
                <a:lnTo>
                  <a:pt x="9733" y="4673"/>
                </a:lnTo>
                <a:lnTo>
                  <a:pt x="9757" y="4721"/>
                </a:lnTo>
                <a:lnTo>
                  <a:pt x="9806" y="4746"/>
                </a:lnTo>
                <a:lnTo>
                  <a:pt x="9855" y="4770"/>
                </a:lnTo>
                <a:lnTo>
                  <a:pt x="9928" y="4746"/>
                </a:lnTo>
                <a:lnTo>
                  <a:pt x="10122" y="4648"/>
                </a:lnTo>
                <a:lnTo>
                  <a:pt x="10268" y="4502"/>
                </a:lnTo>
                <a:lnTo>
                  <a:pt x="10414" y="4332"/>
                </a:lnTo>
                <a:lnTo>
                  <a:pt x="10487" y="4137"/>
                </a:lnTo>
                <a:lnTo>
                  <a:pt x="10536" y="3943"/>
                </a:lnTo>
                <a:lnTo>
                  <a:pt x="10536" y="3724"/>
                </a:lnTo>
                <a:lnTo>
                  <a:pt x="10487" y="3505"/>
                </a:lnTo>
                <a:lnTo>
                  <a:pt x="10414" y="3310"/>
                </a:lnTo>
                <a:lnTo>
                  <a:pt x="10293" y="3140"/>
                </a:lnTo>
                <a:lnTo>
                  <a:pt x="10171" y="2994"/>
                </a:lnTo>
                <a:lnTo>
                  <a:pt x="10074" y="2872"/>
                </a:lnTo>
                <a:lnTo>
                  <a:pt x="10025" y="2775"/>
                </a:lnTo>
                <a:lnTo>
                  <a:pt x="10001" y="2653"/>
                </a:lnTo>
                <a:lnTo>
                  <a:pt x="10025" y="2556"/>
                </a:lnTo>
                <a:lnTo>
                  <a:pt x="10074" y="2434"/>
                </a:lnTo>
                <a:lnTo>
                  <a:pt x="10122" y="2337"/>
                </a:lnTo>
                <a:lnTo>
                  <a:pt x="10293" y="2118"/>
                </a:lnTo>
                <a:lnTo>
                  <a:pt x="10414" y="1947"/>
                </a:lnTo>
                <a:lnTo>
                  <a:pt x="10512" y="1753"/>
                </a:lnTo>
                <a:lnTo>
                  <a:pt x="10512" y="1655"/>
                </a:lnTo>
                <a:lnTo>
                  <a:pt x="10536" y="1558"/>
                </a:lnTo>
                <a:lnTo>
                  <a:pt x="10512" y="1461"/>
                </a:lnTo>
                <a:lnTo>
                  <a:pt x="10487" y="1363"/>
                </a:lnTo>
                <a:lnTo>
                  <a:pt x="10463" y="1290"/>
                </a:lnTo>
                <a:lnTo>
                  <a:pt x="10390" y="1266"/>
                </a:lnTo>
                <a:lnTo>
                  <a:pt x="10317" y="1242"/>
                </a:lnTo>
                <a:close/>
                <a:moveTo>
                  <a:pt x="8322" y="1"/>
                </a:moveTo>
                <a:lnTo>
                  <a:pt x="8273" y="49"/>
                </a:lnTo>
                <a:lnTo>
                  <a:pt x="8249" y="98"/>
                </a:lnTo>
                <a:lnTo>
                  <a:pt x="8273" y="171"/>
                </a:lnTo>
                <a:lnTo>
                  <a:pt x="8492" y="512"/>
                </a:lnTo>
                <a:lnTo>
                  <a:pt x="8614" y="682"/>
                </a:lnTo>
                <a:lnTo>
                  <a:pt x="8687" y="877"/>
                </a:lnTo>
                <a:lnTo>
                  <a:pt x="8711" y="1023"/>
                </a:lnTo>
                <a:lnTo>
                  <a:pt x="8735" y="1144"/>
                </a:lnTo>
                <a:lnTo>
                  <a:pt x="8711" y="1266"/>
                </a:lnTo>
                <a:lnTo>
                  <a:pt x="8687" y="1388"/>
                </a:lnTo>
                <a:lnTo>
                  <a:pt x="8614" y="1631"/>
                </a:lnTo>
                <a:lnTo>
                  <a:pt x="8492" y="1850"/>
                </a:lnTo>
                <a:lnTo>
                  <a:pt x="8322" y="2166"/>
                </a:lnTo>
                <a:lnTo>
                  <a:pt x="8249" y="2312"/>
                </a:lnTo>
                <a:lnTo>
                  <a:pt x="8200" y="2458"/>
                </a:lnTo>
                <a:lnTo>
                  <a:pt x="8200" y="2604"/>
                </a:lnTo>
                <a:lnTo>
                  <a:pt x="8200" y="2775"/>
                </a:lnTo>
                <a:lnTo>
                  <a:pt x="8249" y="2921"/>
                </a:lnTo>
                <a:lnTo>
                  <a:pt x="8322" y="3091"/>
                </a:lnTo>
                <a:lnTo>
                  <a:pt x="8419" y="3213"/>
                </a:lnTo>
                <a:lnTo>
                  <a:pt x="8516" y="3334"/>
                </a:lnTo>
                <a:lnTo>
                  <a:pt x="8589" y="3432"/>
                </a:lnTo>
                <a:lnTo>
                  <a:pt x="8638" y="3529"/>
                </a:lnTo>
                <a:lnTo>
                  <a:pt x="8662" y="3651"/>
                </a:lnTo>
                <a:lnTo>
                  <a:pt x="8662" y="3748"/>
                </a:lnTo>
                <a:lnTo>
                  <a:pt x="8638" y="3845"/>
                </a:lnTo>
                <a:lnTo>
                  <a:pt x="8614" y="3967"/>
                </a:lnTo>
                <a:lnTo>
                  <a:pt x="8516" y="4162"/>
                </a:lnTo>
                <a:lnTo>
                  <a:pt x="8297" y="4551"/>
                </a:lnTo>
                <a:lnTo>
                  <a:pt x="8200" y="4746"/>
                </a:lnTo>
                <a:lnTo>
                  <a:pt x="8103" y="4940"/>
                </a:lnTo>
                <a:lnTo>
                  <a:pt x="8054" y="5062"/>
                </a:lnTo>
                <a:lnTo>
                  <a:pt x="8054" y="5208"/>
                </a:lnTo>
                <a:lnTo>
                  <a:pt x="8054" y="5354"/>
                </a:lnTo>
                <a:lnTo>
                  <a:pt x="8078" y="5476"/>
                </a:lnTo>
                <a:lnTo>
                  <a:pt x="8127" y="5622"/>
                </a:lnTo>
                <a:lnTo>
                  <a:pt x="8224" y="5719"/>
                </a:lnTo>
                <a:lnTo>
                  <a:pt x="8297" y="5816"/>
                </a:lnTo>
                <a:lnTo>
                  <a:pt x="8419" y="5889"/>
                </a:lnTo>
                <a:lnTo>
                  <a:pt x="8492" y="5914"/>
                </a:lnTo>
                <a:lnTo>
                  <a:pt x="8565" y="5914"/>
                </a:lnTo>
                <a:lnTo>
                  <a:pt x="8614" y="5889"/>
                </a:lnTo>
                <a:lnTo>
                  <a:pt x="8662" y="5841"/>
                </a:lnTo>
                <a:lnTo>
                  <a:pt x="8711" y="5792"/>
                </a:lnTo>
                <a:lnTo>
                  <a:pt x="8711" y="5719"/>
                </a:lnTo>
                <a:lnTo>
                  <a:pt x="8687" y="5670"/>
                </a:lnTo>
                <a:lnTo>
                  <a:pt x="8662" y="5597"/>
                </a:lnTo>
                <a:lnTo>
                  <a:pt x="8589" y="5476"/>
                </a:lnTo>
                <a:lnTo>
                  <a:pt x="8541" y="5378"/>
                </a:lnTo>
                <a:lnTo>
                  <a:pt x="8516" y="5257"/>
                </a:lnTo>
                <a:lnTo>
                  <a:pt x="8516" y="5159"/>
                </a:lnTo>
                <a:lnTo>
                  <a:pt x="8541" y="5038"/>
                </a:lnTo>
                <a:lnTo>
                  <a:pt x="8565" y="4940"/>
                </a:lnTo>
                <a:lnTo>
                  <a:pt x="8687" y="4721"/>
                </a:lnTo>
                <a:lnTo>
                  <a:pt x="8954" y="4283"/>
                </a:lnTo>
                <a:lnTo>
                  <a:pt x="9076" y="4040"/>
                </a:lnTo>
                <a:lnTo>
                  <a:pt x="9100" y="3943"/>
                </a:lnTo>
                <a:lnTo>
                  <a:pt x="9125" y="3821"/>
                </a:lnTo>
                <a:lnTo>
                  <a:pt x="9125" y="3626"/>
                </a:lnTo>
                <a:lnTo>
                  <a:pt x="9076" y="3480"/>
                </a:lnTo>
                <a:lnTo>
                  <a:pt x="9027" y="3310"/>
                </a:lnTo>
                <a:lnTo>
                  <a:pt x="8930" y="3164"/>
                </a:lnTo>
                <a:lnTo>
                  <a:pt x="8784" y="2921"/>
                </a:lnTo>
                <a:lnTo>
                  <a:pt x="8711" y="2823"/>
                </a:lnTo>
                <a:lnTo>
                  <a:pt x="8662" y="2726"/>
                </a:lnTo>
                <a:lnTo>
                  <a:pt x="8662" y="2604"/>
                </a:lnTo>
                <a:lnTo>
                  <a:pt x="8662" y="2507"/>
                </a:lnTo>
                <a:lnTo>
                  <a:pt x="8711" y="2361"/>
                </a:lnTo>
                <a:lnTo>
                  <a:pt x="8784" y="2215"/>
                </a:lnTo>
                <a:lnTo>
                  <a:pt x="8954" y="1899"/>
                </a:lnTo>
                <a:lnTo>
                  <a:pt x="9076" y="1582"/>
                </a:lnTo>
                <a:lnTo>
                  <a:pt x="9125" y="1436"/>
                </a:lnTo>
                <a:lnTo>
                  <a:pt x="9149" y="1266"/>
                </a:lnTo>
                <a:lnTo>
                  <a:pt x="9149" y="1096"/>
                </a:lnTo>
                <a:lnTo>
                  <a:pt x="9125" y="901"/>
                </a:lnTo>
                <a:lnTo>
                  <a:pt x="9100" y="755"/>
                </a:lnTo>
                <a:lnTo>
                  <a:pt x="9052" y="609"/>
                </a:lnTo>
                <a:lnTo>
                  <a:pt x="8979" y="463"/>
                </a:lnTo>
                <a:lnTo>
                  <a:pt x="8881" y="341"/>
                </a:lnTo>
                <a:lnTo>
                  <a:pt x="8784" y="220"/>
                </a:lnTo>
                <a:lnTo>
                  <a:pt x="8662" y="122"/>
                </a:lnTo>
                <a:lnTo>
                  <a:pt x="8541" y="49"/>
                </a:lnTo>
                <a:lnTo>
                  <a:pt x="8395" y="1"/>
                </a:lnTo>
                <a:close/>
                <a:moveTo>
                  <a:pt x="6497" y="7982"/>
                </a:moveTo>
                <a:lnTo>
                  <a:pt x="6424" y="8079"/>
                </a:lnTo>
                <a:lnTo>
                  <a:pt x="6229" y="8055"/>
                </a:lnTo>
                <a:lnTo>
                  <a:pt x="5791" y="8030"/>
                </a:lnTo>
                <a:lnTo>
                  <a:pt x="6156" y="8006"/>
                </a:lnTo>
                <a:lnTo>
                  <a:pt x="6497" y="7982"/>
                </a:lnTo>
                <a:close/>
                <a:moveTo>
                  <a:pt x="10512" y="6911"/>
                </a:moveTo>
                <a:lnTo>
                  <a:pt x="11242" y="6960"/>
                </a:lnTo>
                <a:lnTo>
                  <a:pt x="11972" y="7009"/>
                </a:lnTo>
                <a:lnTo>
                  <a:pt x="12677" y="7106"/>
                </a:lnTo>
                <a:lnTo>
                  <a:pt x="13407" y="7228"/>
                </a:lnTo>
                <a:lnTo>
                  <a:pt x="14089" y="7374"/>
                </a:lnTo>
                <a:lnTo>
                  <a:pt x="14186" y="7422"/>
                </a:lnTo>
                <a:lnTo>
                  <a:pt x="14259" y="7471"/>
                </a:lnTo>
                <a:lnTo>
                  <a:pt x="14283" y="7520"/>
                </a:lnTo>
                <a:lnTo>
                  <a:pt x="14283" y="7593"/>
                </a:lnTo>
                <a:lnTo>
                  <a:pt x="14259" y="7666"/>
                </a:lnTo>
                <a:lnTo>
                  <a:pt x="14210" y="7714"/>
                </a:lnTo>
                <a:lnTo>
                  <a:pt x="14162" y="7787"/>
                </a:lnTo>
                <a:lnTo>
                  <a:pt x="14089" y="7836"/>
                </a:lnTo>
                <a:lnTo>
                  <a:pt x="13894" y="7909"/>
                </a:lnTo>
                <a:lnTo>
                  <a:pt x="13699" y="7958"/>
                </a:lnTo>
                <a:lnTo>
                  <a:pt x="13310" y="8030"/>
                </a:lnTo>
                <a:lnTo>
                  <a:pt x="12775" y="8079"/>
                </a:lnTo>
                <a:lnTo>
                  <a:pt x="12750" y="8006"/>
                </a:lnTo>
                <a:lnTo>
                  <a:pt x="12677" y="7982"/>
                </a:lnTo>
                <a:lnTo>
                  <a:pt x="12215" y="7860"/>
                </a:lnTo>
                <a:lnTo>
                  <a:pt x="11753" y="7787"/>
                </a:lnTo>
                <a:lnTo>
                  <a:pt x="11290" y="7714"/>
                </a:lnTo>
                <a:lnTo>
                  <a:pt x="10804" y="7666"/>
                </a:lnTo>
                <a:lnTo>
                  <a:pt x="9855" y="7617"/>
                </a:lnTo>
                <a:lnTo>
                  <a:pt x="8906" y="7593"/>
                </a:lnTo>
                <a:lnTo>
                  <a:pt x="7884" y="7593"/>
                </a:lnTo>
                <a:lnTo>
                  <a:pt x="6862" y="7641"/>
                </a:lnTo>
                <a:lnTo>
                  <a:pt x="6424" y="7666"/>
                </a:lnTo>
                <a:lnTo>
                  <a:pt x="5986" y="7714"/>
                </a:lnTo>
                <a:lnTo>
                  <a:pt x="5767" y="7739"/>
                </a:lnTo>
                <a:lnTo>
                  <a:pt x="5548" y="7787"/>
                </a:lnTo>
                <a:lnTo>
                  <a:pt x="5353" y="7860"/>
                </a:lnTo>
                <a:lnTo>
                  <a:pt x="5159" y="7933"/>
                </a:lnTo>
                <a:lnTo>
                  <a:pt x="5159" y="7958"/>
                </a:lnTo>
                <a:lnTo>
                  <a:pt x="5159" y="7982"/>
                </a:lnTo>
                <a:lnTo>
                  <a:pt x="5207" y="8006"/>
                </a:lnTo>
                <a:lnTo>
                  <a:pt x="5207" y="8006"/>
                </a:lnTo>
                <a:lnTo>
                  <a:pt x="4696" y="7958"/>
                </a:lnTo>
                <a:lnTo>
                  <a:pt x="4331" y="7933"/>
                </a:lnTo>
                <a:lnTo>
                  <a:pt x="3869" y="7909"/>
                </a:lnTo>
                <a:lnTo>
                  <a:pt x="3626" y="7860"/>
                </a:lnTo>
                <a:lnTo>
                  <a:pt x="3431" y="7787"/>
                </a:lnTo>
                <a:lnTo>
                  <a:pt x="3334" y="7739"/>
                </a:lnTo>
                <a:lnTo>
                  <a:pt x="3261" y="7666"/>
                </a:lnTo>
                <a:lnTo>
                  <a:pt x="3212" y="7617"/>
                </a:lnTo>
                <a:lnTo>
                  <a:pt x="3163" y="7520"/>
                </a:lnTo>
                <a:lnTo>
                  <a:pt x="3261" y="7471"/>
                </a:lnTo>
                <a:lnTo>
                  <a:pt x="3358" y="7398"/>
                </a:lnTo>
                <a:lnTo>
                  <a:pt x="3577" y="7325"/>
                </a:lnTo>
                <a:lnTo>
                  <a:pt x="3820" y="7301"/>
                </a:lnTo>
                <a:lnTo>
                  <a:pt x="4064" y="7276"/>
                </a:lnTo>
                <a:lnTo>
                  <a:pt x="5548" y="7130"/>
                </a:lnTo>
                <a:lnTo>
                  <a:pt x="6935" y="7009"/>
                </a:lnTo>
                <a:lnTo>
                  <a:pt x="8322" y="6936"/>
                </a:lnTo>
                <a:lnTo>
                  <a:pt x="9052" y="6911"/>
                </a:lnTo>
                <a:close/>
                <a:moveTo>
                  <a:pt x="7032" y="7933"/>
                </a:moveTo>
                <a:lnTo>
                  <a:pt x="6935" y="8079"/>
                </a:lnTo>
                <a:lnTo>
                  <a:pt x="6935" y="8103"/>
                </a:lnTo>
                <a:lnTo>
                  <a:pt x="6765" y="8079"/>
                </a:lnTo>
                <a:lnTo>
                  <a:pt x="6789" y="8030"/>
                </a:lnTo>
                <a:lnTo>
                  <a:pt x="6862" y="7958"/>
                </a:lnTo>
                <a:lnTo>
                  <a:pt x="6862" y="7933"/>
                </a:lnTo>
                <a:close/>
                <a:moveTo>
                  <a:pt x="7519" y="7909"/>
                </a:moveTo>
                <a:lnTo>
                  <a:pt x="7470" y="8006"/>
                </a:lnTo>
                <a:lnTo>
                  <a:pt x="7421" y="8103"/>
                </a:lnTo>
                <a:lnTo>
                  <a:pt x="7275" y="8103"/>
                </a:lnTo>
                <a:lnTo>
                  <a:pt x="7348" y="8006"/>
                </a:lnTo>
                <a:lnTo>
                  <a:pt x="7421" y="7909"/>
                </a:lnTo>
                <a:close/>
                <a:moveTo>
                  <a:pt x="8054" y="7909"/>
                </a:moveTo>
                <a:lnTo>
                  <a:pt x="7981" y="8006"/>
                </a:lnTo>
                <a:lnTo>
                  <a:pt x="7908" y="8103"/>
                </a:lnTo>
                <a:lnTo>
                  <a:pt x="7908" y="8128"/>
                </a:lnTo>
                <a:lnTo>
                  <a:pt x="7665" y="8128"/>
                </a:lnTo>
                <a:lnTo>
                  <a:pt x="7689" y="8030"/>
                </a:lnTo>
                <a:lnTo>
                  <a:pt x="7786" y="7909"/>
                </a:lnTo>
                <a:close/>
                <a:moveTo>
                  <a:pt x="8468" y="7909"/>
                </a:moveTo>
                <a:lnTo>
                  <a:pt x="8395" y="8006"/>
                </a:lnTo>
                <a:lnTo>
                  <a:pt x="8322" y="8128"/>
                </a:lnTo>
                <a:lnTo>
                  <a:pt x="8224" y="8128"/>
                </a:lnTo>
                <a:lnTo>
                  <a:pt x="8322" y="7909"/>
                </a:lnTo>
                <a:close/>
                <a:moveTo>
                  <a:pt x="8784" y="7909"/>
                </a:moveTo>
                <a:lnTo>
                  <a:pt x="8662" y="8128"/>
                </a:lnTo>
                <a:lnTo>
                  <a:pt x="8541" y="8128"/>
                </a:lnTo>
                <a:lnTo>
                  <a:pt x="8589" y="7909"/>
                </a:lnTo>
                <a:close/>
                <a:moveTo>
                  <a:pt x="10171" y="7958"/>
                </a:moveTo>
                <a:lnTo>
                  <a:pt x="10122" y="8006"/>
                </a:lnTo>
                <a:lnTo>
                  <a:pt x="10001" y="8128"/>
                </a:lnTo>
                <a:lnTo>
                  <a:pt x="9976" y="8128"/>
                </a:lnTo>
                <a:lnTo>
                  <a:pt x="10049" y="7958"/>
                </a:lnTo>
                <a:close/>
                <a:moveTo>
                  <a:pt x="10414" y="7982"/>
                </a:moveTo>
                <a:lnTo>
                  <a:pt x="10585" y="8006"/>
                </a:lnTo>
                <a:lnTo>
                  <a:pt x="10585" y="8055"/>
                </a:lnTo>
                <a:lnTo>
                  <a:pt x="10560" y="8128"/>
                </a:lnTo>
                <a:lnTo>
                  <a:pt x="10341" y="8128"/>
                </a:lnTo>
                <a:lnTo>
                  <a:pt x="10414" y="7982"/>
                </a:lnTo>
                <a:close/>
                <a:moveTo>
                  <a:pt x="10779" y="8006"/>
                </a:moveTo>
                <a:lnTo>
                  <a:pt x="11485" y="8103"/>
                </a:lnTo>
                <a:lnTo>
                  <a:pt x="10804" y="8128"/>
                </a:lnTo>
                <a:lnTo>
                  <a:pt x="10779" y="8055"/>
                </a:lnTo>
                <a:lnTo>
                  <a:pt x="10779" y="8006"/>
                </a:lnTo>
                <a:close/>
                <a:moveTo>
                  <a:pt x="9319" y="7909"/>
                </a:moveTo>
                <a:lnTo>
                  <a:pt x="9222" y="8030"/>
                </a:lnTo>
                <a:lnTo>
                  <a:pt x="9125" y="8152"/>
                </a:lnTo>
                <a:lnTo>
                  <a:pt x="8979" y="8152"/>
                </a:lnTo>
                <a:lnTo>
                  <a:pt x="9027" y="7909"/>
                </a:lnTo>
                <a:close/>
                <a:moveTo>
                  <a:pt x="9417" y="7909"/>
                </a:moveTo>
                <a:lnTo>
                  <a:pt x="9952" y="7958"/>
                </a:lnTo>
                <a:lnTo>
                  <a:pt x="9855" y="8103"/>
                </a:lnTo>
                <a:lnTo>
                  <a:pt x="9855" y="8128"/>
                </a:lnTo>
                <a:lnTo>
                  <a:pt x="9611" y="8128"/>
                </a:lnTo>
                <a:lnTo>
                  <a:pt x="9660" y="8030"/>
                </a:lnTo>
                <a:lnTo>
                  <a:pt x="9660" y="7982"/>
                </a:lnTo>
                <a:lnTo>
                  <a:pt x="9636" y="7958"/>
                </a:lnTo>
                <a:lnTo>
                  <a:pt x="9611" y="7933"/>
                </a:lnTo>
                <a:lnTo>
                  <a:pt x="9563" y="7958"/>
                </a:lnTo>
                <a:lnTo>
                  <a:pt x="9441" y="8103"/>
                </a:lnTo>
                <a:lnTo>
                  <a:pt x="9417" y="8152"/>
                </a:lnTo>
                <a:lnTo>
                  <a:pt x="9344" y="8152"/>
                </a:lnTo>
                <a:lnTo>
                  <a:pt x="9417" y="7933"/>
                </a:lnTo>
                <a:lnTo>
                  <a:pt x="9417" y="7909"/>
                </a:lnTo>
                <a:close/>
                <a:moveTo>
                  <a:pt x="1874" y="8955"/>
                </a:moveTo>
                <a:lnTo>
                  <a:pt x="2117" y="9004"/>
                </a:lnTo>
                <a:lnTo>
                  <a:pt x="2360" y="9052"/>
                </a:lnTo>
                <a:lnTo>
                  <a:pt x="2604" y="9052"/>
                </a:lnTo>
                <a:lnTo>
                  <a:pt x="2823" y="10342"/>
                </a:lnTo>
                <a:lnTo>
                  <a:pt x="3115" y="11607"/>
                </a:lnTo>
                <a:lnTo>
                  <a:pt x="3309" y="12362"/>
                </a:lnTo>
                <a:lnTo>
                  <a:pt x="3309" y="12362"/>
                </a:lnTo>
                <a:lnTo>
                  <a:pt x="3163" y="12167"/>
                </a:lnTo>
                <a:lnTo>
                  <a:pt x="2993" y="11997"/>
                </a:lnTo>
                <a:lnTo>
                  <a:pt x="2823" y="11826"/>
                </a:lnTo>
                <a:lnTo>
                  <a:pt x="2628" y="11656"/>
                </a:lnTo>
                <a:lnTo>
                  <a:pt x="2385" y="11486"/>
                </a:lnTo>
                <a:lnTo>
                  <a:pt x="2117" y="11315"/>
                </a:lnTo>
                <a:lnTo>
                  <a:pt x="1825" y="11145"/>
                </a:lnTo>
                <a:lnTo>
                  <a:pt x="1557" y="10950"/>
                </a:lnTo>
                <a:lnTo>
                  <a:pt x="1338" y="10731"/>
                </a:lnTo>
                <a:lnTo>
                  <a:pt x="1217" y="10610"/>
                </a:lnTo>
                <a:lnTo>
                  <a:pt x="1144" y="10464"/>
                </a:lnTo>
                <a:lnTo>
                  <a:pt x="1071" y="10342"/>
                </a:lnTo>
                <a:lnTo>
                  <a:pt x="998" y="10196"/>
                </a:lnTo>
                <a:lnTo>
                  <a:pt x="973" y="10050"/>
                </a:lnTo>
                <a:lnTo>
                  <a:pt x="949" y="9880"/>
                </a:lnTo>
                <a:lnTo>
                  <a:pt x="949" y="9734"/>
                </a:lnTo>
                <a:lnTo>
                  <a:pt x="998" y="9563"/>
                </a:lnTo>
                <a:lnTo>
                  <a:pt x="1046" y="9442"/>
                </a:lnTo>
                <a:lnTo>
                  <a:pt x="1119" y="9320"/>
                </a:lnTo>
                <a:lnTo>
                  <a:pt x="1241" y="9198"/>
                </a:lnTo>
                <a:lnTo>
                  <a:pt x="1338" y="9101"/>
                </a:lnTo>
                <a:lnTo>
                  <a:pt x="1484" y="9028"/>
                </a:lnTo>
                <a:lnTo>
                  <a:pt x="1630" y="8979"/>
                </a:lnTo>
                <a:lnTo>
                  <a:pt x="1752" y="8955"/>
                </a:lnTo>
                <a:close/>
                <a:moveTo>
                  <a:pt x="14137" y="15525"/>
                </a:moveTo>
                <a:lnTo>
                  <a:pt x="14405" y="15598"/>
                </a:lnTo>
                <a:lnTo>
                  <a:pt x="14405" y="15720"/>
                </a:lnTo>
                <a:lnTo>
                  <a:pt x="14405" y="15841"/>
                </a:lnTo>
                <a:lnTo>
                  <a:pt x="14381" y="15939"/>
                </a:lnTo>
                <a:lnTo>
                  <a:pt x="14356" y="16012"/>
                </a:lnTo>
                <a:lnTo>
                  <a:pt x="14283" y="16060"/>
                </a:lnTo>
                <a:lnTo>
                  <a:pt x="14235" y="16085"/>
                </a:lnTo>
                <a:lnTo>
                  <a:pt x="14137" y="16109"/>
                </a:lnTo>
                <a:lnTo>
                  <a:pt x="14040" y="16109"/>
                </a:lnTo>
                <a:lnTo>
                  <a:pt x="13529" y="16133"/>
                </a:lnTo>
                <a:lnTo>
                  <a:pt x="13018" y="16133"/>
                </a:lnTo>
                <a:lnTo>
                  <a:pt x="13213" y="15866"/>
                </a:lnTo>
                <a:lnTo>
                  <a:pt x="13383" y="15549"/>
                </a:lnTo>
                <a:lnTo>
                  <a:pt x="13797" y="15549"/>
                </a:lnTo>
                <a:lnTo>
                  <a:pt x="14137" y="15525"/>
                </a:lnTo>
                <a:close/>
                <a:moveTo>
                  <a:pt x="4623" y="15379"/>
                </a:moveTo>
                <a:lnTo>
                  <a:pt x="4891" y="15768"/>
                </a:lnTo>
                <a:lnTo>
                  <a:pt x="5183" y="16157"/>
                </a:lnTo>
                <a:lnTo>
                  <a:pt x="5183" y="16157"/>
                </a:lnTo>
                <a:lnTo>
                  <a:pt x="3796" y="16085"/>
                </a:lnTo>
                <a:lnTo>
                  <a:pt x="3674" y="16109"/>
                </a:lnTo>
                <a:lnTo>
                  <a:pt x="3577" y="16060"/>
                </a:lnTo>
                <a:lnTo>
                  <a:pt x="3504" y="15987"/>
                </a:lnTo>
                <a:lnTo>
                  <a:pt x="3455" y="15841"/>
                </a:lnTo>
                <a:lnTo>
                  <a:pt x="3772" y="15695"/>
                </a:lnTo>
                <a:lnTo>
                  <a:pt x="4185" y="15525"/>
                </a:lnTo>
                <a:lnTo>
                  <a:pt x="4623" y="15379"/>
                </a:lnTo>
                <a:close/>
                <a:moveTo>
                  <a:pt x="3017" y="7982"/>
                </a:moveTo>
                <a:lnTo>
                  <a:pt x="3163" y="8079"/>
                </a:lnTo>
                <a:lnTo>
                  <a:pt x="3309" y="8152"/>
                </a:lnTo>
                <a:lnTo>
                  <a:pt x="3480" y="8201"/>
                </a:lnTo>
                <a:lnTo>
                  <a:pt x="3650" y="8249"/>
                </a:lnTo>
                <a:lnTo>
                  <a:pt x="3991" y="8298"/>
                </a:lnTo>
                <a:lnTo>
                  <a:pt x="4331" y="8322"/>
                </a:lnTo>
                <a:lnTo>
                  <a:pt x="5329" y="8420"/>
                </a:lnTo>
                <a:lnTo>
                  <a:pt x="6302" y="8493"/>
                </a:lnTo>
                <a:lnTo>
                  <a:pt x="7300" y="8541"/>
                </a:lnTo>
                <a:lnTo>
                  <a:pt x="8297" y="8566"/>
                </a:lnTo>
                <a:lnTo>
                  <a:pt x="10293" y="8566"/>
                </a:lnTo>
                <a:lnTo>
                  <a:pt x="12288" y="8517"/>
                </a:lnTo>
                <a:lnTo>
                  <a:pt x="13067" y="8493"/>
                </a:lnTo>
                <a:lnTo>
                  <a:pt x="13432" y="8468"/>
                </a:lnTo>
                <a:lnTo>
                  <a:pt x="13821" y="8395"/>
                </a:lnTo>
                <a:lnTo>
                  <a:pt x="14016" y="8347"/>
                </a:lnTo>
                <a:lnTo>
                  <a:pt x="14235" y="8249"/>
                </a:lnTo>
                <a:lnTo>
                  <a:pt x="14454" y="8152"/>
                </a:lnTo>
                <a:lnTo>
                  <a:pt x="14648" y="8006"/>
                </a:lnTo>
                <a:lnTo>
                  <a:pt x="14648" y="8931"/>
                </a:lnTo>
                <a:lnTo>
                  <a:pt x="14478" y="8931"/>
                </a:lnTo>
                <a:lnTo>
                  <a:pt x="14308" y="8955"/>
                </a:lnTo>
                <a:lnTo>
                  <a:pt x="13943" y="9052"/>
                </a:lnTo>
                <a:lnTo>
                  <a:pt x="13334" y="9174"/>
                </a:lnTo>
                <a:lnTo>
                  <a:pt x="12726" y="9247"/>
                </a:lnTo>
                <a:lnTo>
                  <a:pt x="12458" y="9271"/>
                </a:lnTo>
                <a:lnTo>
                  <a:pt x="12191" y="9271"/>
                </a:lnTo>
                <a:lnTo>
                  <a:pt x="11655" y="9247"/>
                </a:lnTo>
                <a:lnTo>
                  <a:pt x="10585" y="9247"/>
                </a:lnTo>
                <a:lnTo>
                  <a:pt x="10536" y="9271"/>
                </a:lnTo>
                <a:lnTo>
                  <a:pt x="10536" y="9296"/>
                </a:lnTo>
                <a:lnTo>
                  <a:pt x="10536" y="9344"/>
                </a:lnTo>
                <a:lnTo>
                  <a:pt x="10560" y="9369"/>
                </a:lnTo>
                <a:lnTo>
                  <a:pt x="10828" y="9442"/>
                </a:lnTo>
                <a:lnTo>
                  <a:pt x="11096" y="9490"/>
                </a:lnTo>
                <a:lnTo>
                  <a:pt x="11363" y="9539"/>
                </a:lnTo>
                <a:lnTo>
                  <a:pt x="11631" y="9563"/>
                </a:lnTo>
                <a:lnTo>
                  <a:pt x="12191" y="9539"/>
                </a:lnTo>
                <a:lnTo>
                  <a:pt x="12726" y="9515"/>
                </a:lnTo>
                <a:lnTo>
                  <a:pt x="13213" y="9490"/>
                </a:lnTo>
                <a:lnTo>
                  <a:pt x="13724" y="9417"/>
                </a:lnTo>
                <a:lnTo>
                  <a:pt x="13967" y="9369"/>
                </a:lnTo>
                <a:lnTo>
                  <a:pt x="14210" y="9320"/>
                </a:lnTo>
                <a:lnTo>
                  <a:pt x="14429" y="9223"/>
                </a:lnTo>
                <a:lnTo>
                  <a:pt x="14648" y="9125"/>
                </a:lnTo>
                <a:lnTo>
                  <a:pt x="14648" y="9125"/>
                </a:lnTo>
                <a:lnTo>
                  <a:pt x="14600" y="9612"/>
                </a:lnTo>
                <a:lnTo>
                  <a:pt x="13748" y="9855"/>
                </a:lnTo>
                <a:lnTo>
                  <a:pt x="13310" y="9977"/>
                </a:lnTo>
                <a:lnTo>
                  <a:pt x="12872" y="10050"/>
                </a:lnTo>
                <a:lnTo>
                  <a:pt x="12410" y="10050"/>
                </a:lnTo>
                <a:lnTo>
                  <a:pt x="11947" y="10026"/>
                </a:lnTo>
                <a:lnTo>
                  <a:pt x="11485" y="9977"/>
                </a:lnTo>
                <a:lnTo>
                  <a:pt x="11266" y="9977"/>
                </a:lnTo>
                <a:lnTo>
                  <a:pt x="11047" y="10001"/>
                </a:lnTo>
                <a:lnTo>
                  <a:pt x="10974" y="10026"/>
                </a:lnTo>
                <a:lnTo>
                  <a:pt x="10950" y="10074"/>
                </a:lnTo>
                <a:lnTo>
                  <a:pt x="10950" y="10123"/>
                </a:lnTo>
                <a:lnTo>
                  <a:pt x="10998" y="10172"/>
                </a:lnTo>
                <a:lnTo>
                  <a:pt x="11217" y="10293"/>
                </a:lnTo>
                <a:lnTo>
                  <a:pt x="11461" y="10366"/>
                </a:lnTo>
                <a:lnTo>
                  <a:pt x="11704" y="10439"/>
                </a:lnTo>
                <a:lnTo>
                  <a:pt x="11996" y="10464"/>
                </a:lnTo>
                <a:lnTo>
                  <a:pt x="12264" y="10464"/>
                </a:lnTo>
                <a:lnTo>
                  <a:pt x="12531" y="10439"/>
                </a:lnTo>
                <a:lnTo>
                  <a:pt x="13042" y="10415"/>
                </a:lnTo>
                <a:lnTo>
                  <a:pt x="13432" y="10342"/>
                </a:lnTo>
                <a:lnTo>
                  <a:pt x="13821" y="10269"/>
                </a:lnTo>
                <a:lnTo>
                  <a:pt x="14210" y="10123"/>
                </a:lnTo>
                <a:lnTo>
                  <a:pt x="14551" y="9953"/>
                </a:lnTo>
                <a:lnTo>
                  <a:pt x="14551" y="10074"/>
                </a:lnTo>
                <a:lnTo>
                  <a:pt x="14454" y="10537"/>
                </a:lnTo>
                <a:lnTo>
                  <a:pt x="14113" y="10585"/>
                </a:lnTo>
                <a:lnTo>
                  <a:pt x="13772" y="10658"/>
                </a:lnTo>
                <a:lnTo>
                  <a:pt x="13456" y="10756"/>
                </a:lnTo>
                <a:lnTo>
                  <a:pt x="13140" y="10829"/>
                </a:lnTo>
                <a:lnTo>
                  <a:pt x="12702" y="10853"/>
                </a:lnTo>
                <a:lnTo>
                  <a:pt x="12264" y="10902"/>
                </a:lnTo>
                <a:lnTo>
                  <a:pt x="11826" y="10950"/>
                </a:lnTo>
                <a:lnTo>
                  <a:pt x="11607" y="10999"/>
                </a:lnTo>
                <a:lnTo>
                  <a:pt x="11412" y="11072"/>
                </a:lnTo>
                <a:lnTo>
                  <a:pt x="11388" y="11096"/>
                </a:lnTo>
                <a:lnTo>
                  <a:pt x="11412" y="11121"/>
                </a:lnTo>
                <a:lnTo>
                  <a:pt x="11607" y="11218"/>
                </a:lnTo>
                <a:lnTo>
                  <a:pt x="11826" y="11267"/>
                </a:lnTo>
                <a:lnTo>
                  <a:pt x="12045" y="11291"/>
                </a:lnTo>
                <a:lnTo>
                  <a:pt x="12288" y="11291"/>
                </a:lnTo>
                <a:lnTo>
                  <a:pt x="12750" y="11242"/>
                </a:lnTo>
                <a:lnTo>
                  <a:pt x="13188" y="11194"/>
                </a:lnTo>
                <a:lnTo>
                  <a:pt x="13748" y="11121"/>
                </a:lnTo>
                <a:lnTo>
                  <a:pt x="14064" y="11048"/>
                </a:lnTo>
                <a:lnTo>
                  <a:pt x="14356" y="10950"/>
                </a:lnTo>
                <a:lnTo>
                  <a:pt x="14162" y="11729"/>
                </a:lnTo>
                <a:lnTo>
                  <a:pt x="13845" y="11753"/>
                </a:lnTo>
                <a:lnTo>
                  <a:pt x="13553" y="11778"/>
                </a:lnTo>
                <a:lnTo>
                  <a:pt x="12921" y="11875"/>
                </a:lnTo>
                <a:lnTo>
                  <a:pt x="12653" y="11875"/>
                </a:lnTo>
                <a:lnTo>
                  <a:pt x="12337" y="11899"/>
                </a:lnTo>
                <a:lnTo>
                  <a:pt x="12191" y="11899"/>
                </a:lnTo>
                <a:lnTo>
                  <a:pt x="12069" y="11948"/>
                </a:lnTo>
                <a:lnTo>
                  <a:pt x="11923" y="11997"/>
                </a:lnTo>
                <a:lnTo>
                  <a:pt x="11801" y="12070"/>
                </a:lnTo>
                <a:lnTo>
                  <a:pt x="11801" y="12094"/>
                </a:lnTo>
                <a:lnTo>
                  <a:pt x="11801" y="12118"/>
                </a:lnTo>
                <a:lnTo>
                  <a:pt x="11923" y="12191"/>
                </a:lnTo>
                <a:lnTo>
                  <a:pt x="12069" y="12240"/>
                </a:lnTo>
                <a:lnTo>
                  <a:pt x="12191" y="12264"/>
                </a:lnTo>
                <a:lnTo>
                  <a:pt x="12653" y="12264"/>
                </a:lnTo>
                <a:lnTo>
                  <a:pt x="12921" y="12216"/>
                </a:lnTo>
                <a:lnTo>
                  <a:pt x="13505" y="12167"/>
                </a:lnTo>
                <a:lnTo>
                  <a:pt x="13772" y="12143"/>
                </a:lnTo>
                <a:lnTo>
                  <a:pt x="14064" y="12070"/>
                </a:lnTo>
                <a:lnTo>
                  <a:pt x="14064" y="12070"/>
                </a:lnTo>
                <a:lnTo>
                  <a:pt x="13943" y="12483"/>
                </a:lnTo>
                <a:lnTo>
                  <a:pt x="13845" y="12848"/>
                </a:lnTo>
                <a:lnTo>
                  <a:pt x="13724" y="12800"/>
                </a:lnTo>
                <a:lnTo>
                  <a:pt x="13626" y="12775"/>
                </a:lnTo>
                <a:lnTo>
                  <a:pt x="13383" y="12775"/>
                </a:lnTo>
                <a:lnTo>
                  <a:pt x="12896" y="12848"/>
                </a:lnTo>
                <a:lnTo>
                  <a:pt x="12337" y="12897"/>
                </a:lnTo>
                <a:lnTo>
                  <a:pt x="12069" y="12946"/>
                </a:lnTo>
                <a:lnTo>
                  <a:pt x="11777" y="13043"/>
                </a:lnTo>
                <a:lnTo>
                  <a:pt x="11753" y="13067"/>
                </a:lnTo>
                <a:lnTo>
                  <a:pt x="11753" y="13116"/>
                </a:lnTo>
                <a:lnTo>
                  <a:pt x="11777" y="13165"/>
                </a:lnTo>
                <a:lnTo>
                  <a:pt x="11801" y="13189"/>
                </a:lnTo>
                <a:lnTo>
                  <a:pt x="12069" y="13238"/>
                </a:lnTo>
                <a:lnTo>
                  <a:pt x="12361" y="13238"/>
                </a:lnTo>
                <a:lnTo>
                  <a:pt x="12896" y="13213"/>
                </a:lnTo>
                <a:lnTo>
                  <a:pt x="13334" y="13189"/>
                </a:lnTo>
                <a:lnTo>
                  <a:pt x="13578" y="13165"/>
                </a:lnTo>
                <a:lnTo>
                  <a:pt x="13675" y="13140"/>
                </a:lnTo>
                <a:lnTo>
                  <a:pt x="13772" y="13092"/>
                </a:lnTo>
                <a:lnTo>
                  <a:pt x="13772" y="13092"/>
                </a:lnTo>
                <a:lnTo>
                  <a:pt x="13505" y="13870"/>
                </a:lnTo>
                <a:lnTo>
                  <a:pt x="13310" y="13870"/>
                </a:lnTo>
                <a:lnTo>
                  <a:pt x="13115" y="13895"/>
                </a:lnTo>
                <a:lnTo>
                  <a:pt x="12896" y="13919"/>
                </a:lnTo>
                <a:lnTo>
                  <a:pt x="12702" y="13943"/>
                </a:lnTo>
                <a:lnTo>
                  <a:pt x="12483" y="13943"/>
                </a:lnTo>
                <a:lnTo>
                  <a:pt x="12239" y="13919"/>
                </a:lnTo>
                <a:lnTo>
                  <a:pt x="11777" y="13870"/>
                </a:lnTo>
                <a:lnTo>
                  <a:pt x="11753" y="13895"/>
                </a:lnTo>
                <a:lnTo>
                  <a:pt x="11753" y="13919"/>
                </a:lnTo>
                <a:lnTo>
                  <a:pt x="11947" y="14041"/>
                </a:lnTo>
                <a:lnTo>
                  <a:pt x="12142" y="14138"/>
                </a:lnTo>
                <a:lnTo>
                  <a:pt x="12361" y="14187"/>
                </a:lnTo>
                <a:lnTo>
                  <a:pt x="12604" y="14211"/>
                </a:lnTo>
                <a:lnTo>
                  <a:pt x="12775" y="14235"/>
                </a:lnTo>
                <a:lnTo>
                  <a:pt x="13188" y="14235"/>
                </a:lnTo>
                <a:lnTo>
                  <a:pt x="13383" y="14187"/>
                </a:lnTo>
                <a:lnTo>
                  <a:pt x="13383" y="14187"/>
                </a:lnTo>
                <a:lnTo>
                  <a:pt x="13286" y="14430"/>
                </a:lnTo>
                <a:lnTo>
                  <a:pt x="13261" y="14454"/>
                </a:lnTo>
                <a:lnTo>
                  <a:pt x="13237" y="14479"/>
                </a:lnTo>
                <a:lnTo>
                  <a:pt x="13213" y="14576"/>
                </a:lnTo>
                <a:lnTo>
                  <a:pt x="13140" y="14527"/>
                </a:lnTo>
                <a:lnTo>
                  <a:pt x="12872" y="14527"/>
                </a:lnTo>
                <a:lnTo>
                  <a:pt x="12507" y="14552"/>
                </a:lnTo>
                <a:lnTo>
                  <a:pt x="12288" y="14552"/>
                </a:lnTo>
                <a:lnTo>
                  <a:pt x="12069" y="14503"/>
                </a:lnTo>
                <a:lnTo>
                  <a:pt x="11850" y="14479"/>
                </a:lnTo>
                <a:lnTo>
                  <a:pt x="11631" y="14454"/>
                </a:lnTo>
                <a:lnTo>
                  <a:pt x="11582" y="14479"/>
                </a:lnTo>
                <a:lnTo>
                  <a:pt x="11558" y="14503"/>
                </a:lnTo>
                <a:lnTo>
                  <a:pt x="11558" y="14552"/>
                </a:lnTo>
                <a:lnTo>
                  <a:pt x="11582" y="14600"/>
                </a:lnTo>
                <a:lnTo>
                  <a:pt x="11655" y="14673"/>
                </a:lnTo>
                <a:lnTo>
                  <a:pt x="11753" y="14746"/>
                </a:lnTo>
                <a:lnTo>
                  <a:pt x="11947" y="14844"/>
                </a:lnTo>
                <a:lnTo>
                  <a:pt x="12166" y="14917"/>
                </a:lnTo>
                <a:lnTo>
                  <a:pt x="12410" y="14941"/>
                </a:lnTo>
                <a:lnTo>
                  <a:pt x="12750" y="14941"/>
                </a:lnTo>
                <a:lnTo>
                  <a:pt x="12945" y="14892"/>
                </a:lnTo>
                <a:lnTo>
                  <a:pt x="13115" y="14819"/>
                </a:lnTo>
                <a:lnTo>
                  <a:pt x="12872" y="15257"/>
                </a:lnTo>
                <a:lnTo>
                  <a:pt x="12750" y="15233"/>
                </a:lnTo>
                <a:lnTo>
                  <a:pt x="12629" y="15257"/>
                </a:lnTo>
                <a:lnTo>
                  <a:pt x="12385" y="15257"/>
                </a:lnTo>
                <a:lnTo>
                  <a:pt x="12191" y="15233"/>
                </a:lnTo>
                <a:lnTo>
                  <a:pt x="11996" y="15209"/>
                </a:lnTo>
                <a:lnTo>
                  <a:pt x="11801" y="15184"/>
                </a:lnTo>
                <a:lnTo>
                  <a:pt x="11631" y="15184"/>
                </a:lnTo>
                <a:lnTo>
                  <a:pt x="11582" y="15209"/>
                </a:lnTo>
                <a:lnTo>
                  <a:pt x="11607" y="15257"/>
                </a:lnTo>
                <a:lnTo>
                  <a:pt x="11655" y="15330"/>
                </a:lnTo>
                <a:lnTo>
                  <a:pt x="11728" y="15403"/>
                </a:lnTo>
                <a:lnTo>
                  <a:pt x="11801" y="15476"/>
                </a:lnTo>
                <a:lnTo>
                  <a:pt x="11899" y="15525"/>
                </a:lnTo>
                <a:lnTo>
                  <a:pt x="12093" y="15574"/>
                </a:lnTo>
                <a:lnTo>
                  <a:pt x="12288" y="15598"/>
                </a:lnTo>
                <a:lnTo>
                  <a:pt x="12458" y="15622"/>
                </a:lnTo>
                <a:lnTo>
                  <a:pt x="12653" y="15622"/>
                </a:lnTo>
                <a:lnTo>
                  <a:pt x="12458" y="15890"/>
                </a:lnTo>
                <a:lnTo>
                  <a:pt x="12264" y="15866"/>
                </a:lnTo>
                <a:lnTo>
                  <a:pt x="12045" y="15890"/>
                </a:lnTo>
                <a:lnTo>
                  <a:pt x="11826" y="15866"/>
                </a:lnTo>
                <a:lnTo>
                  <a:pt x="11631" y="15841"/>
                </a:lnTo>
                <a:lnTo>
                  <a:pt x="11558" y="15841"/>
                </a:lnTo>
                <a:lnTo>
                  <a:pt x="11461" y="15890"/>
                </a:lnTo>
                <a:lnTo>
                  <a:pt x="11509" y="15987"/>
                </a:lnTo>
                <a:lnTo>
                  <a:pt x="11607" y="16060"/>
                </a:lnTo>
                <a:lnTo>
                  <a:pt x="11728" y="16133"/>
                </a:lnTo>
                <a:lnTo>
                  <a:pt x="11850" y="16157"/>
                </a:lnTo>
                <a:lnTo>
                  <a:pt x="8930" y="16206"/>
                </a:lnTo>
                <a:lnTo>
                  <a:pt x="7324" y="16206"/>
                </a:lnTo>
                <a:lnTo>
                  <a:pt x="5694" y="16182"/>
                </a:lnTo>
                <a:lnTo>
                  <a:pt x="5718" y="16109"/>
                </a:lnTo>
                <a:lnTo>
                  <a:pt x="5718" y="16036"/>
                </a:lnTo>
                <a:lnTo>
                  <a:pt x="5694" y="15963"/>
                </a:lnTo>
                <a:lnTo>
                  <a:pt x="5645" y="15890"/>
                </a:lnTo>
                <a:lnTo>
                  <a:pt x="5305" y="15428"/>
                </a:lnTo>
                <a:lnTo>
                  <a:pt x="5013" y="14965"/>
                </a:lnTo>
                <a:lnTo>
                  <a:pt x="4721" y="14454"/>
                </a:lnTo>
                <a:lnTo>
                  <a:pt x="4477" y="13968"/>
                </a:lnTo>
                <a:lnTo>
                  <a:pt x="4258" y="13432"/>
                </a:lnTo>
                <a:lnTo>
                  <a:pt x="4064" y="12897"/>
                </a:lnTo>
                <a:lnTo>
                  <a:pt x="3869" y="12362"/>
                </a:lnTo>
                <a:lnTo>
                  <a:pt x="3723" y="11826"/>
                </a:lnTo>
                <a:lnTo>
                  <a:pt x="3553" y="11267"/>
                </a:lnTo>
                <a:lnTo>
                  <a:pt x="3431" y="10683"/>
                </a:lnTo>
                <a:lnTo>
                  <a:pt x="3163" y="9539"/>
                </a:lnTo>
                <a:lnTo>
                  <a:pt x="3090" y="9125"/>
                </a:lnTo>
                <a:lnTo>
                  <a:pt x="3042" y="8736"/>
                </a:lnTo>
                <a:lnTo>
                  <a:pt x="3017" y="8371"/>
                </a:lnTo>
                <a:lnTo>
                  <a:pt x="3017" y="7982"/>
                </a:lnTo>
                <a:close/>
                <a:moveTo>
                  <a:pt x="4258" y="14746"/>
                </a:moveTo>
                <a:lnTo>
                  <a:pt x="4502" y="15209"/>
                </a:lnTo>
                <a:lnTo>
                  <a:pt x="4064" y="15257"/>
                </a:lnTo>
                <a:lnTo>
                  <a:pt x="3626" y="15379"/>
                </a:lnTo>
                <a:lnTo>
                  <a:pt x="3455" y="15428"/>
                </a:lnTo>
                <a:lnTo>
                  <a:pt x="3285" y="15501"/>
                </a:lnTo>
                <a:lnTo>
                  <a:pt x="3115" y="15622"/>
                </a:lnTo>
                <a:lnTo>
                  <a:pt x="3042" y="15671"/>
                </a:lnTo>
                <a:lnTo>
                  <a:pt x="2993" y="15744"/>
                </a:lnTo>
                <a:lnTo>
                  <a:pt x="2944" y="15914"/>
                </a:lnTo>
                <a:lnTo>
                  <a:pt x="2944" y="16060"/>
                </a:lnTo>
                <a:lnTo>
                  <a:pt x="2993" y="16182"/>
                </a:lnTo>
                <a:lnTo>
                  <a:pt x="3066" y="16279"/>
                </a:lnTo>
                <a:lnTo>
                  <a:pt x="3163" y="16352"/>
                </a:lnTo>
                <a:lnTo>
                  <a:pt x="3309" y="16401"/>
                </a:lnTo>
                <a:lnTo>
                  <a:pt x="3455" y="16449"/>
                </a:lnTo>
                <a:lnTo>
                  <a:pt x="3601" y="16474"/>
                </a:lnTo>
                <a:lnTo>
                  <a:pt x="4283" y="16547"/>
                </a:lnTo>
                <a:lnTo>
                  <a:pt x="4988" y="16571"/>
                </a:lnTo>
                <a:lnTo>
                  <a:pt x="6375" y="16620"/>
                </a:lnTo>
                <a:lnTo>
                  <a:pt x="9125" y="16620"/>
                </a:lnTo>
                <a:lnTo>
                  <a:pt x="11801" y="16571"/>
                </a:lnTo>
                <a:lnTo>
                  <a:pt x="13018" y="16571"/>
                </a:lnTo>
                <a:lnTo>
                  <a:pt x="13626" y="16547"/>
                </a:lnTo>
                <a:lnTo>
                  <a:pt x="13943" y="16522"/>
                </a:lnTo>
                <a:lnTo>
                  <a:pt x="14235" y="16498"/>
                </a:lnTo>
                <a:lnTo>
                  <a:pt x="14381" y="16449"/>
                </a:lnTo>
                <a:lnTo>
                  <a:pt x="14527" y="16376"/>
                </a:lnTo>
                <a:lnTo>
                  <a:pt x="14673" y="16303"/>
                </a:lnTo>
                <a:lnTo>
                  <a:pt x="14819" y="16182"/>
                </a:lnTo>
                <a:lnTo>
                  <a:pt x="14916" y="16060"/>
                </a:lnTo>
                <a:lnTo>
                  <a:pt x="14965" y="15914"/>
                </a:lnTo>
                <a:lnTo>
                  <a:pt x="14965" y="15841"/>
                </a:lnTo>
                <a:lnTo>
                  <a:pt x="14965" y="15744"/>
                </a:lnTo>
                <a:lnTo>
                  <a:pt x="14940" y="15671"/>
                </a:lnTo>
                <a:lnTo>
                  <a:pt x="14916" y="15574"/>
                </a:lnTo>
                <a:lnTo>
                  <a:pt x="14794" y="15403"/>
                </a:lnTo>
                <a:lnTo>
                  <a:pt x="14648" y="15282"/>
                </a:lnTo>
                <a:lnTo>
                  <a:pt x="14478" y="15209"/>
                </a:lnTo>
                <a:lnTo>
                  <a:pt x="14308" y="15184"/>
                </a:lnTo>
                <a:lnTo>
                  <a:pt x="14137" y="15160"/>
                </a:lnTo>
                <a:lnTo>
                  <a:pt x="13553" y="15160"/>
                </a:lnTo>
                <a:lnTo>
                  <a:pt x="13699" y="14819"/>
                </a:lnTo>
                <a:lnTo>
                  <a:pt x="13724" y="14771"/>
                </a:lnTo>
                <a:lnTo>
                  <a:pt x="14454" y="14844"/>
                </a:lnTo>
                <a:lnTo>
                  <a:pt x="14794" y="14917"/>
                </a:lnTo>
                <a:lnTo>
                  <a:pt x="15135" y="14990"/>
                </a:lnTo>
                <a:lnTo>
                  <a:pt x="15500" y="15087"/>
                </a:lnTo>
                <a:lnTo>
                  <a:pt x="15816" y="15184"/>
                </a:lnTo>
                <a:lnTo>
                  <a:pt x="16157" y="15330"/>
                </a:lnTo>
                <a:lnTo>
                  <a:pt x="16497" y="15452"/>
                </a:lnTo>
                <a:lnTo>
                  <a:pt x="16741" y="15598"/>
                </a:lnTo>
                <a:lnTo>
                  <a:pt x="16911" y="15744"/>
                </a:lnTo>
                <a:lnTo>
                  <a:pt x="17033" y="15914"/>
                </a:lnTo>
                <a:lnTo>
                  <a:pt x="17081" y="16060"/>
                </a:lnTo>
                <a:lnTo>
                  <a:pt x="17081" y="16230"/>
                </a:lnTo>
                <a:lnTo>
                  <a:pt x="17008" y="16401"/>
                </a:lnTo>
                <a:lnTo>
                  <a:pt x="16911" y="16547"/>
                </a:lnTo>
                <a:lnTo>
                  <a:pt x="16789" y="16717"/>
                </a:lnTo>
                <a:lnTo>
                  <a:pt x="16643" y="16863"/>
                </a:lnTo>
                <a:lnTo>
                  <a:pt x="16449" y="17009"/>
                </a:lnTo>
                <a:lnTo>
                  <a:pt x="16059" y="17277"/>
                </a:lnTo>
                <a:lnTo>
                  <a:pt x="15670" y="17496"/>
                </a:lnTo>
                <a:lnTo>
                  <a:pt x="15305" y="17642"/>
                </a:lnTo>
                <a:lnTo>
                  <a:pt x="14965" y="17763"/>
                </a:lnTo>
                <a:lnTo>
                  <a:pt x="14600" y="17836"/>
                </a:lnTo>
                <a:lnTo>
                  <a:pt x="14259" y="17909"/>
                </a:lnTo>
                <a:lnTo>
                  <a:pt x="13894" y="17958"/>
                </a:lnTo>
                <a:lnTo>
                  <a:pt x="13140" y="18007"/>
                </a:lnTo>
                <a:lnTo>
                  <a:pt x="12410" y="18055"/>
                </a:lnTo>
                <a:lnTo>
                  <a:pt x="11558" y="18080"/>
                </a:lnTo>
                <a:lnTo>
                  <a:pt x="10706" y="18080"/>
                </a:lnTo>
                <a:lnTo>
                  <a:pt x="9027" y="18055"/>
                </a:lnTo>
                <a:lnTo>
                  <a:pt x="7324" y="18031"/>
                </a:lnTo>
                <a:lnTo>
                  <a:pt x="6473" y="18007"/>
                </a:lnTo>
                <a:lnTo>
                  <a:pt x="5645" y="17982"/>
                </a:lnTo>
                <a:lnTo>
                  <a:pt x="4794" y="17934"/>
                </a:lnTo>
                <a:lnTo>
                  <a:pt x="3942" y="17861"/>
                </a:lnTo>
                <a:lnTo>
                  <a:pt x="3115" y="17739"/>
                </a:lnTo>
                <a:lnTo>
                  <a:pt x="2287" y="17593"/>
                </a:lnTo>
                <a:lnTo>
                  <a:pt x="1898" y="17496"/>
                </a:lnTo>
                <a:lnTo>
                  <a:pt x="1509" y="17350"/>
                </a:lnTo>
                <a:lnTo>
                  <a:pt x="1168" y="17179"/>
                </a:lnTo>
                <a:lnTo>
                  <a:pt x="827" y="16985"/>
                </a:lnTo>
                <a:lnTo>
                  <a:pt x="633" y="16839"/>
                </a:lnTo>
                <a:lnTo>
                  <a:pt x="487" y="16668"/>
                </a:lnTo>
                <a:lnTo>
                  <a:pt x="365" y="16449"/>
                </a:lnTo>
                <a:lnTo>
                  <a:pt x="316" y="16328"/>
                </a:lnTo>
                <a:lnTo>
                  <a:pt x="316" y="16230"/>
                </a:lnTo>
                <a:lnTo>
                  <a:pt x="316" y="16085"/>
                </a:lnTo>
                <a:lnTo>
                  <a:pt x="341" y="15963"/>
                </a:lnTo>
                <a:lnTo>
                  <a:pt x="414" y="15866"/>
                </a:lnTo>
                <a:lnTo>
                  <a:pt x="511" y="15768"/>
                </a:lnTo>
                <a:lnTo>
                  <a:pt x="730" y="15622"/>
                </a:lnTo>
                <a:lnTo>
                  <a:pt x="949" y="15501"/>
                </a:lnTo>
                <a:lnTo>
                  <a:pt x="1314" y="15330"/>
                </a:lnTo>
                <a:lnTo>
                  <a:pt x="1728" y="15184"/>
                </a:lnTo>
                <a:lnTo>
                  <a:pt x="2141" y="15063"/>
                </a:lnTo>
                <a:lnTo>
                  <a:pt x="2555" y="14965"/>
                </a:lnTo>
                <a:lnTo>
                  <a:pt x="2993" y="14892"/>
                </a:lnTo>
                <a:lnTo>
                  <a:pt x="3407" y="14844"/>
                </a:lnTo>
                <a:lnTo>
                  <a:pt x="4258" y="14746"/>
                </a:lnTo>
                <a:close/>
                <a:moveTo>
                  <a:pt x="9076" y="6498"/>
                </a:moveTo>
                <a:lnTo>
                  <a:pt x="8103" y="6522"/>
                </a:lnTo>
                <a:lnTo>
                  <a:pt x="7129" y="6571"/>
                </a:lnTo>
                <a:lnTo>
                  <a:pt x="6156" y="6644"/>
                </a:lnTo>
                <a:lnTo>
                  <a:pt x="5183" y="6717"/>
                </a:lnTo>
                <a:lnTo>
                  <a:pt x="4526" y="6765"/>
                </a:lnTo>
                <a:lnTo>
                  <a:pt x="4161" y="6790"/>
                </a:lnTo>
                <a:lnTo>
                  <a:pt x="3796" y="6838"/>
                </a:lnTo>
                <a:lnTo>
                  <a:pt x="3431" y="6911"/>
                </a:lnTo>
                <a:lnTo>
                  <a:pt x="3285" y="6960"/>
                </a:lnTo>
                <a:lnTo>
                  <a:pt x="3115" y="7033"/>
                </a:lnTo>
                <a:lnTo>
                  <a:pt x="2993" y="7106"/>
                </a:lnTo>
                <a:lnTo>
                  <a:pt x="2847" y="7228"/>
                </a:lnTo>
                <a:lnTo>
                  <a:pt x="2750" y="7325"/>
                </a:lnTo>
                <a:lnTo>
                  <a:pt x="2652" y="7471"/>
                </a:lnTo>
                <a:lnTo>
                  <a:pt x="2628" y="7520"/>
                </a:lnTo>
                <a:lnTo>
                  <a:pt x="2628" y="7593"/>
                </a:lnTo>
                <a:lnTo>
                  <a:pt x="2652" y="7666"/>
                </a:lnTo>
                <a:lnTo>
                  <a:pt x="2579" y="7812"/>
                </a:lnTo>
                <a:lnTo>
                  <a:pt x="2555" y="7982"/>
                </a:lnTo>
                <a:lnTo>
                  <a:pt x="2531" y="8152"/>
                </a:lnTo>
                <a:lnTo>
                  <a:pt x="2506" y="8298"/>
                </a:lnTo>
                <a:lnTo>
                  <a:pt x="2360" y="8249"/>
                </a:lnTo>
                <a:lnTo>
                  <a:pt x="2214" y="8201"/>
                </a:lnTo>
                <a:lnTo>
                  <a:pt x="2044" y="8176"/>
                </a:lnTo>
                <a:lnTo>
                  <a:pt x="1874" y="8176"/>
                </a:lnTo>
                <a:lnTo>
                  <a:pt x="1557" y="8201"/>
                </a:lnTo>
                <a:lnTo>
                  <a:pt x="1265" y="8249"/>
                </a:lnTo>
                <a:lnTo>
                  <a:pt x="1046" y="8347"/>
                </a:lnTo>
                <a:lnTo>
                  <a:pt x="827" y="8468"/>
                </a:lnTo>
                <a:lnTo>
                  <a:pt x="657" y="8639"/>
                </a:lnTo>
                <a:lnTo>
                  <a:pt x="487" y="8833"/>
                </a:lnTo>
                <a:lnTo>
                  <a:pt x="365" y="9052"/>
                </a:lnTo>
                <a:lnTo>
                  <a:pt x="268" y="9271"/>
                </a:lnTo>
                <a:lnTo>
                  <a:pt x="195" y="9515"/>
                </a:lnTo>
                <a:lnTo>
                  <a:pt x="170" y="9758"/>
                </a:lnTo>
                <a:lnTo>
                  <a:pt x="170" y="10026"/>
                </a:lnTo>
                <a:lnTo>
                  <a:pt x="219" y="10293"/>
                </a:lnTo>
                <a:lnTo>
                  <a:pt x="292" y="10537"/>
                </a:lnTo>
                <a:lnTo>
                  <a:pt x="389" y="10780"/>
                </a:lnTo>
                <a:lnTo>
                  <a:pt x="535" y="10999"/>
                </a:lnTo>
                <a:lnTo>
                  <a:pt x="706" y="11194"/>
                </a:lnTo>
                <a:lnTo>
                  <a:pt x="900" y="11388"/>
                </a:lnTo>
                <a:lnTo>
                  <a:pt x="1095" y="11559"/>
                </a:lnTo>
                <a:lnTo>
                  <a:pt x="1363" y="11729"/>
                </a:lnTo>
                <a:lnTo>
                  <a:pt x="1606" y="11899"/>
                </a:lnTo>
                <a:lnTo>
                  <a:pt x="2117" y="12240"/>
                </a:lnTo>
                <a:lnTo>
                  <a:pt x="2409" y="12459"/>
                </a:lnTo>
                <a:lnTo>
                  <a:pt x="2531" y="12581"/>
                </a:lnTo>
                <a:lnTo>
                  <a:pt x="2652" y="12727"/>
                </a:lnTo>
                <a:lnTo>
                  <a:pt x="2725" y="12873"/>
                </a:lnTo>
                <a:lnTo>
                  <a:pt x="2774" y="13043"/>
                </a:lnTo>
                <a:lnTo>
                  <a:pt x="2750" y="13165"/>
                </a:lnTo>
                <a:lnTo>
                  <a:pt x="2725" y="13238"/>
                </a:lnTo>
                <a:lnTo>
                  <a:pt x="2677" y="13262"/>
                </a:lnTo>
                <a:lnTo>
                  <a:pt x="2604" y="13262"/>
                </a:lnTo>
                <a:lnTo>
                  <a:pt x="2531" y="13213"/>
                </a:lnTo>
                <a:lnTo>
                  <a:pt x="2458" y="13189"/>
                </a:lnTo>
                <a:lnTo>
                  <a:pt x="2312" y="13165"/>
                </a:lnTo>
                <a:lnTo>
                  <a:pt x="2190" y="13213"/>
                </a:lnTo>
                <a:lnTo>
                  <a:pt x="2068" y="13286"/>
                </a:lnTo>
                <a:lnTo>
                  <a:pt x="1995" y="13408"/>
                </a:lnTo>
                <a:lnTo>
                  <a:pt x="1971" y="13530"/>
                </a:lnTo>
                <a:lnTo>
                  <a:pt x="1971" y="13603"/>
                </a:lnTo>
                <a:lnTo>
                  <a:pt x="1995" y="13651"/>
                </a:lnTo>
                <a:lnTo>
                  <a:pt x="2020" y="13724"/>
                </a:lnTo>
                <a:lnTo>
                  <a:pt x="2093" y="13773"/>
                </a:lnTo>
                <a:lnTo>
                  <a:pt x="2263" y="13895"/>
                </a:lnTo>
                <a:lnTo>
                  <a:pt x="2458" y="13968"/>
                </a:lnTo>
                <a:lnTo>
                  <a:pt x="2677" y="13992"/>
                </a:lnTo>
                <a:lnTo>
                  <a:pt x="2871" y="13968"/>
                </a:lnTo>
                <a:lnTo>
                  <a:pt x="3066" y="13895"/>
                </a:lnTo>
                <a:lnTo>
                  <a:pt x="3236" y="13773"/>
                </a:lnTo>
                <a:lnTo>
                  <a:pt x="3309" y="13700"/>
                </a:lnTo>
                <a:lnTo>
                  <a:pt x="3358" y="13603"/>
                </a:lnTo>
                <a:lnTo>
                  <a:pt x="3431" y="13505"/>
                </a:lnTo>
                <a:lnTo>
                  <a:pt x="3455" y="13408"/>
                </a:lnTo>
                <a:lnTo>
                  <a:pt x="3504" y="13213"/>
                </a:lnTo>
                <a:lnTo>
                  <a:pt x="3504" y="13019"/>
                </a:lnTo>
                <a:lnTo>
                  <a:pt x="3650" y="13432"/>
                </a:lnTo>
                <a:lnTo>
                  <a:pt x="3820" y="13822"/>
                </a:lnTo>
                <a:lnTo>
                  <a:pt x="3991" y="14211"/>
                </a:lnTo>
                <a:lnTo>
                  <a:pt x="4185" y="14600"/>
                </a:lnTo>
                <a:lnTo>
                  <a:pt x="3723" y="14600"/>
                </a:lnTo>
                <a:lnTo>
                  <a:pt x="3285" y="14625"/>
                </a:lnTo>
                <a:lnTo>
                  <a:pt x="2823" y="14673"/>
                </a:lnTo>
                <a:lnTo>
                  <a:pt x="2385" y="14746"/>
                </a:lnTo>
                <a:lnTo>
                  <a:pt x="1922" y="14819"/>
                </a:lnTo>
                <a:lnTo>
                  <a:pt x="1484" y="14941"/>
                </a:lnTo>
                <a:lnTo>
                  <a:pt x="1071" y="15087"/>
                </a:lnTo>
                <a:lnTo>
                  <a:pt x="657" y="15282"/>
                </a:lnTo>
                <a:lnTo>
                  <a:pt x="487" y="15379"/>
                </a:lnTo>
                <a:lnTo>
                  <a:pt x="341" y="15476"/>
                </a:lnTo>
                <a:lnTo>
                  <a:pt x="219" y="15574"/>
                </a:lnTo>
                <a:lnTo>
                  <a:pt x="122" y="15695"/>
                </a:lnTo>
                <a:lnTo>
                  <a:pt x="49" y="15841"/>
                </a:lnTo>
                <a:lnTo>
                  <a:pt x="24" y="15963"/>
                </a:lnTo>
                <a:lnTo>
                  <a:pt x="0" y="16109"/>
                </a:lnTo>
                <a:lnTo>
                  <a:pt x="0" y="16255"/>
                </a:lnTo>
                <a:lnTo>
                  <a:pt x="24" y="16376"/>
                </a:lnTo>
                <a:lnTo>
                  <a:pt x="49" y="16522"/>
                </a:lnTo>
                <a:lnTo>
                  <a:pt x="122" y="16668"/>
                </a:lnTo>
                <a:lnTo>
                  <a:pt x="195" y="16790"/>
                </a:lnTo>
                <a:lnTo>
                  <a:pt x="292" y="16936"/>
                </a:lnTo>
                <a:lnTo>
                  <a:pt x="389" y="17058"/>
                </a:lnTo>
                <a:lnTo>
                  <a:pt x="511" y="17179"/>
                </a:lnTo>
                <a:lnTo>
                  <a:pt x="633" y="17301"/>
                </a:lnTo>
                <a:lnTo>
                  <a:pt x="827" y="17423"/>
                </a:lnTo>
                <a:lnTo>
                  <a:pt x="1046" y="17544"/>
                </a:lnTo>
                <a:lnTo>
                  <a:pt x="1241" y="17642"/>
                </a:lnTo>
                <a:lnTo>
                  <a:pt x="1460" y="17739"/>
                </a:lnTo>
                <a:lnTo>
                  <a:pt x="1922" y="17885"/>
                </a:lnTo>
                <a:lnTo>
                  <a:pt x="2409" y="18007"/>
                </a:lnTo>
                <a:lnTo>
                  <a:pt x="2896" y="18080"/>
                </a:lnTo>
                <a:lnTo>
                  <a:pt x="3382" y="18128"/>
                </a:lnTo>
                <a:lnTo>
                  <a:pt x="4331" y="18226"/>
                </a:lnTo>
                <a:lnTo>
                  <a:pt x="5451" y="18299"/>
                </a:lnTo>
                <a:lnTo>
                  <a:pt x="6570" y="18347"/>
                </a:lnTo>
                <a:lnTo>
                  <a:pt x="8833" y="18396"/>
                </a:lnTo>
                <a:lnTo>
                  <a:pt x="9928" y="18420"/>
                </a:lnTo>
                <a:lnTo>
                  <a:pt x="11047" y="18420"/>
                </a:lnTo>
                <a:lnTo>
                  <a:pt x="12142" y="18396"/>
                </a:lnTo>
                <a:lnTo>
                  <a:pt x="13261" y="18347"/>
                </a:lnTo>
                <a:lnTo>
                  <a:pt x="13675" y="18323"/>
                </a:lnTo>
                <a:lnTo>
                  <a:pt x="14113" y="18274"/>
                </a:lnTo>
                <a:lnTo>
                  <a:pt x="14527" y="18201"/>
                </a:lnTo>
                <a:lnTo>
                  <a:pt x="14965" y="18128"/>
                </a:lnTo>
                <a:lnTo>
                  <a:pt x="15378" y="18007"/>
                </a:lnTo>
                <a:lnTo>
                  <a:pt x="15767" y="17861"/>
                </a:lnTo>
                <a:lnTo>
                  <a:pt x="16157" y="17690"/>
                </a:lnTo>
                <a:lnTo>
                  <a:pt x="16546" y="17471"/>
                </a:lnTo>
                <a:lnTo>
                  <a:pt x="16814" y="17277"/>
                </a:lnTo>
                <a:lnTo>
                  <a:pt x="17057" y="17033"/>
                </a:lnTo>
                <a:lnTo>
                  <a:pt x="17276" y="16766"/>
                </a:lnTo>
                <a:lnTo>
                  <a:pt x="17349" y="16620"/>
                </a:lnTo>
                <a:lnTo>
                  <a:pt x="17422" y="16474"/>
                </a:lnTo>
                <a:lnTo>
                  <a:pt x="17471" y="16328"/>
                </a:lnTo>
                <a:lnTo>
                  <a:pt x="17495" y="16157"/>
                </a:lnTo>
                <a:lnTo>
                  <a:pt x="17495" y="16012"/>
                </a:lnTo>
                <a:lnTo>
                  <a:pt x="17471" y="15866"/>
                </a:lnTo>
                <a:lnTo>
                  <a:pt x="17398" y="15720"/>
                </a:lnTo>
                <a:lnTo>
                  <a:pt x="17325" y="15598"/>
                </a:lnTo>
                <a:lnTo>
                  <a:pt x="17179" y="15452"/>
                </a:lnTo>
                <a:lnTo>
                  <a:pt x="17033" y="15330"/>
                </a:lnTo>
                <a:lnTo>
                  <a:pt x="16692" y="15111"/>
                </a:lnTo>
                <a:lnTo>
                  <a:pt x="16327" y="14941"/>
                </a:lnTo>
                <a:lnTo>
                  <a:pt x="15938" y="14795"/>
                </a:lnTo>
                <a:lnTo>
                  <a:pt x="15524" y="14673"/>
                </a:lnTo>
                <a:lnTo>
                  <a:pt x="15110" y="14576"/>
                </a:lnTo>
                <a:lnTo>
                  <a:pt x="14697" y="14503"/>
                </a:lnTo>
                <a:lnTo>
                  <a:pt x="14283" y="14454"/>
                </a:lnTo>
                <a:lnTo>
                  <a:pt x="13870" y="14406"/>
                </a:lnTo>
                <a:lnTo>
                  <a:pt x="14040" y="13968"/>
                </a:lnTo>
                <a:lnTo>
                  <a:pt x="14186" y="13530"/>
                </a:lnTo>
                <a:lnTo>
                  <a:pt x="14454" y="12629"/>
                </a:lnTo>
                <a:lnTo>
                  <a:pt x="14794" y="11340"/>
                </a:lnTo>
                <a:lnTo>
                  <a:pt x="14916" y="10683"/>
                </a:lnTo>
                <a:lnTo>
                  <a:pt x="15038" y="10026"/>
                </a:lnTo>
                <a:lnTo>
                  <a:pt x="15135" y="9417"/>
                </a:lnTo>
                <a:lnTo>
                  <a:pt x="15159" y="9077"/>
                </a:lnTo>
                <a:lnTo>
                  <a:pt x="15159" y="8760"/>
                </a:lnTo>
                <a:lnTo>
                  <a:pt x="15159" y="8444"/>
                </a:lnTo>
                <a:lnTo>
                  <a:pt x="15110" y="8128"/>
                </a:lnTo>
                <a:lnTo>
                  <a:pt x="15038" y="7836"/>
                </a:lnTo>
                <a:lnTo>
                  <a:pt x="14940" y="7544"/>
                </a:lnTo>
                <a:lnTo>
                  <a:pt x="14916" y="7495"/>
                </a:lnTo>
                <a:lnTo>
                  <a:pt x="14892" y="7471"/>
                </a:lnTo>
                <a:lnTo>
                  <a:pt x="14794" y="7447"/>
                </a:lnTo>
                <a:lnTo>
                  <a:pt x="14746" y="7325"/>
                </a:lnTo>
                <a:lnTo>
                  <a:pt x="14673" y="7228"/>
                </a:lnTo>
                <a:lnTo>
                  <a:pt x="14600" y="7130"/>
                </a:lnTo>
                <a:lnTo>
                  <a:pt x="14478" y="7057"/>
                </a:lnTo>
                <a:lnTo>
                  <a:pt x="14235" y="6936"/>
                </a:lnTo>
                <a:lnTo>
                  <a:pt x="13943" y="6863"/>
                </a:lnTo>
                <a:lnTo>
                  <a:pt x="13626" y="6790"/>
                </a:lnTo>
                <a:lnTo>
                  <a:pt x="13310" y="6765"/>
                </a:lnTo>
                <a:lnTo>
                  <a:pt x="12823" y="6717"/>
                </a:lnTo>
                <a:lnTo>
                  <a:pt x="11899" y="6595"/>
                </a:lnTo>
                <a:lnTo>
                  <a:pt x="10950" y="6522"/>
                </a:lnTo>
                <a:lnTo>
                  <a:pt x="10025" y="6498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234152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BA1544-A1F0-094C-9752-BE2CC133BC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are going to do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56BAC7-3B87-A140-AB3B-B069CDDFD5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dirty="0"/>
              <a:t>Turn a word document into a web CV design</a:t>
            </a:r>
          </a:p>
          <a:p>
            <a:r>
              <a:rPr lang="en-US" sz="2400" dirty="0"/>
              <a:t>Try and replicate a design</a:t>
            </a:r>
          </a:p>
          <a:p>
            <a:r>
              <a:rPr lang="en-US" sz="2400" dirty="0"/>
              <a:t>Design on Adobe </a:t>
            </a:r>
            <a:r>
              <a:rPr lang="en-US" sz="2400" dirty="0" err="1"/>
              <a:t>Xd</a:t>
            </a:r>
            <a:r>
              <a:rPr lang="en-US" sz="2400" dirty="0"/>
              <a:t> (Which is free)</a:t>
            </a:r>
          </a:p>
          <a:p>
            <a:r>
              <a:rPr lang="en-US" sz="2400" dirty="0"/>
              <a:t>Let's start!</a:t>
            </a: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D85B9A-B027-1D4B-B30C-582F4B5CDE5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45</a:t>
            </a:fld>
            <a:endParaRPr lang="en"/>
          </a:p>
        </p:txBody>
      </p:sp>
      <p:sp>
        <p:nvSpPr>
          <p:cNvPr id="5" name="Google Shape;397;p36">
            <a:extLst>
              <a:ext uri="{FF2B5EF4-FFF2-40B4-BE49-F238E27FC236}">
                <a16:creationId xmlns:a16="http://schemas.microsoft.com/office/drawing/2014/main" id="{176E5B91-03E2-D241-A850-862F76E15D00}"/>
              </a:ext>
            </a:extLst>
          </p:cNvPr>
          <p:cNvSpPr/>
          <p:nvPr/>
        </p:nvSpPr>
        <p:spPr>
          <a:xfrm>
            <a:off x="7915561" y="399600"/>
            <a:ext cx="824109" cy="666616"/>
          </a:xfrm>
          <a:custGeom>
            <a:avLst/>
            <a:gdLst/>
            <a:ahLst/>
            <a:cxnLst/>
            <a:rect l="l" t="t" r="r" b="b"/>
            <a:pathLst>
              <a:path w="22532" h="18226" extrusionOk="0">
                <a:moveTo>
                  <a:pt x="7640" y="5499"/>
                </a:moveTo>
                <a:lnTo>
                  <a:pt x="7859" y="5524"/>
                </a:lnTo>
                <a:lnTo>
                  <a:pt x="8078" y="5572"/>
                </a:lnTo>
                <a:lnTo>
                  <a:pt x="8297" y="5645"/>
                </a:lnTo>
                <a:lnTo>
                  <a:pt x="8492" y="5743"/>
                </a:lnTo>
                <a:lnTo>
                  <a:pt x="8662" y="5840"/>
                </a:lnTo>
                <a:lnTo>
                  <a:pt x="8833" y="5986"/>
                </a:lnTo>
                <a:lnTo>
                  <a:pt x="9003" y="6132"/>
                </a:lnTo>
                <a:lnTo>
                  <a:pt x="9125" y="6302"/>
                </a:lnTo>
                <a:lnTo>
                  <a:pt x="9246" y="6473"/>
                </a:lnTo>
                <a:lnTo>
                  <a:pt x="9344" y="6667"/>
                </a:lnTo>
                <a:lnTo>
                  <a:pt x="9417" y="6862"/>
                </a:lnTo>
                <a:lnTo>
                  <a:pt x="9465" y="7081"/>
                </a:lnTo>
                <a:lnTo>
                  <a:pt x="9490" y="7300"/>
                </a:lnTo>
                <a:lnTo>
                  <a:pt x="9514" y="7543"/>
                </a:lnTo>
                <a:lnTo>
                  <a:pt x="9490" y="7762"/>
                </a:lnTo>
                <a:lnTo>
                  <a:pt x="9441" y="7932"/>
                </a:lnTo>
                <a:lnTo>
                  <a:pt x="9392" y="8103"/>
                </a:lnTo>
                <a:lnTo>
                  <a:pt x="9319" y="8249"/>
                </a:lnTo>
                <a:lnTo>
                  <a:pt x="9246" y="8419"/>
                </a:lnTo>
                <a:lnTo>
                  <a:pt x="9149" y="8541"/>
                </a:lnTo>
                <a:lnTo>
                  <a:pt x="9027" y="8687"/>
                </a:lnTo>
                <a:lnTo>
                  <a:pt x="8784" y="8906"/>
                </a:lnTo>
                <a:lnTo>
                  <a:pt x="8516" y="9100"/>
                </a:lnTo>
                <a:lnTo>
                  <a:pt x="8200" y="9246"/>
                </a:lnTo>
                <a:lnTo>
                  <a:pt x="7884" y="9368"/>
                </a:lnTo>
                <a:lnTo>
                  <a:pt x="7543" y="9417"/>
                </a:lnTo>
                <a:lnTo>
                  <a:pt x="7348" y="9441"/>
                </a:lnTo>
                <a:lnTo>
                  <a:pt x="7178" y="9441"/>
                </a:lnTo>
                <a:lnTo>
                  <a:pt x="6984" y="9417"/>
                </a:lnTo>
                <a:lnTo>
                  <a:pt x="6789" y="9368"/>
                </a:lnTo>
                <a:lnTo>
                  <a:pt x="6619" y="9295"/>
                </a:lnTo>
                <a:lnTo>
                  <a:pt x="6448" y="9222"/>
                </a:lnTo>
                <a:lnTo>
                  <a:pt x="6278" y="9149"/>
                </a:lnTo>
                <a:lnTo>
                  <a:pt x="6132" y="9027"/>
                </a:lnTo>
                <a:lnTo>
                  <a:pt x="5986" y="8930"/>
                </a:lnTo>
                <a:lnTo>
                  <a:pt x="5840" y="8784"/>
                </a:lnTo>
                <a:lnTo>
                  <a:pt x="5718" y="8638"/>
                </a:lnTo>
                <a:lnTo>
                  <a:pt x="5621" y="8492"/>
                </a:lnTo>
                <a:lnTo>
                  <a:pt x="5524" y="8322"/>
                </a:lnTo>
                <a:lnTo>
                  <a:pt x="5451" y="8151"/>
                </a:lnTo>
                <a:lnTo>
                  <a:pt x="5402" y="7981"/>
                </a:lnTo>
                <a:lnTo>
                  <a:pt x="5378" y="7786"/>
                </a:lnTo>
                <a:lnTo>
                  <a:pt x="5378" y="7543"/>
                </a:lnTo>
                <a:lnTo>
                  <a:pt x="5402" y="7324"/>
                </a:lnTo>
                <a:lnTo>
                  <a:pt x="5451" y="7130"/>
                </a:lnTo>
                <a:lnTo>
                  <a:pt x="5524" y="6911"/>
                </a:lnTo>
                <a:lnTo>
                  <a:pt x="5621" y="6716"/>
                </a:lnTo>
                <a:lnTo>
                  <a:pt x="5743" y="6521"/>
                </a:lnTo>
                <a:lnTo>
                  <a:pt x="5889" y="6351"/>
                </a:lnTo>
                <a:lnTo>
                  <a:pt x="6035" y="6181"/>
                </a:lnTo>
                <a:lnTo>
                  <a:pt x="6181" y="6035"/>
                </a:lnTo>
                <a:lnTo>
                  <a:pt x="6351" y="5937"/>
                </a:lnTo>
                <a:lnTo>
                  <a:pt x="6521" y="5840"/>
                </a:lnTo>
                <a:lnTo>
                  <a:pt x="6692" y="5743"/>
                </a:lnTo>
                <a:lnTo>
                  <a:pt x="7032" y="5621"/>
                </a:lnTo>
                <a:lnTo>
                  <a:pt x="7421" y="5499"/>
                </a:lnTo>
                <a:close/>
                <a:moveTo>
                  <a:pt x="7665" y="4988"/>
                </a:moveTo>
                <a:lnTo>
                  <a:pt x="7373" y="5013"/>
                </a:lnTo>
                <a:lnTo>
                  <a:pt x="7300" y="5013"/>
                </a:lnTo>
                <a:lnTo>
                  <a:pt x="7251" y="5037"/>
                </a:lnTo>
                <a:lnTo>
                  <a:pt x="7178" y="5110"/>
                </a:lnTo>
                <a:lnTo>
                  <a:pt x="6984" y="5159"/>
                </a:lnTo>
                <a:lnTo>
                  <a:pt x="6789" y="5207"/>
                </a:lnTo>
                <a:lnTo>
                  <a:pt x="6619" y="5280"/>
                </a:lnTo>
                <a:lnTo>
                  <a:pt x="6424" y="5353"/>
                </a:lnTo>
                <a:lnTo>
                  <a:pt x="6083" y="5548"/>
                </a:lnTo>
                <a:lnTo>
                  <a:pt x="5791" y="5791"/>
                </a:lnTo>
                <a:lnTo>
                  <a:pt x="5597" y="5962"/>
                </a:lnTo>
                <a:lnTo>
                  <a:pt x="5426" y="6156"/>
                </a:lnTo>
                <a:lnTo>
                  <a:pt x="5280" y="6400"/>
                </a:lnTo>
                <a:lnTo>
                  <a:pt x="5134" y="6619"/>
                </a:lnTo>
                <a:lnTo>
                  <a:pt x="5037" y="6862"/>
                </a:lnTo>
                <a:lnTo>
                  <a:pt x="4964" y="7130"/>
                </a:lnTo>
                <a:lnTo>
                  <a:pt x="4915" y="7397"/>
                </a:lnTo>
                <a:lnTo>
                  <a:pt x="4891" y="7665"/>
                </a:lnTo>
                <a:lnTo>
                  <a:pt x="4915" y="7908"/>
                </a:lnTo>
                <a:lnTo>
                  <a:pt x="4940" y="8151"/>
                </a:lnTo>
                <a:lnTo>
                  <a:pt x="5013" y="8395"/>
                </a:lnTo>
                <a:lnTo>
                  <a:pt x="5110" y="8614"/>
                </a:lnTo>
                <a:lnTo>
                  <a:pt x="5232" y="8808"/>
                </a:lnTo>
                <a:lnTo>
                  <a:pt x="5378" y="9003"/>
                </a:lnTo>
                <a:lnTo>
                  <a:pt x="5548" y="9173"/>
                </a:lnTo>
                <a:lnTo>
                  <a:pt x="5743" y="9344"/>
                </a:lnTo>
                <a:lnTo>
                  <a:pt x="5937" y="9490"/>
                </a:lnTo>
                <a:lnTo>
                  <a:pt x="6132" y="9611"/>
                </a:lnTo>
                <a:lnTo>
                  <a:pt x="6351" y="9709"/>
                </a:lnTo>
                <a:lnTo>
                  <a:pt x="6594" y="9806"/>
                </a:lnTo>
                <a:lnTo>
                  <a:pt x="6838" y="9855"/>
                </a:lnTo>
                <a:lnTo>
                  <a:pt x="7057" y="9903"/>
                </a:lnTo>
                <a:lnTo>
                  <a:pt x="7300" y="9928"/>
                </a:lnTo>
                <a:lnTo>
                  <a:pt x="7543" y="9903"/>
                </a:lnTo>
                <a:lnTo>
                  <a:pt x="7762" y="9879"/>
                </a:lnTo>
                <a:lnTo>
                  <a:pt x="7981" y="9855"/>
                </a:lnTo>
                <a:lnTo>
                  <a:pt x="8176" y="9782"/>
                </a:lnTo>
                <a:lnTo>
                  <a:pt x="8395" y="9709"/>
                </a:lnTo>
                <a:lnTo>
                  <a:pt x="8589" y="9636"/>
                </a:lnTo>
                <a:lnTo>
                  <a:pt x="8784" y="9514"/>
                </a:lnTo>
                <a:lnTo>
                  <a:pt x="8954" y="9392"/>
                </a:lnTo>
                <a:lnTo>
                  <a:pt x="9125" y="9271"/>
                </a:lnTo>
                <a:lnTo>
                  <a:pt x="9295" y="9125"/>
                </a:lnTo>
                <a:lnTo>
                  <a:pt x="9441" y="8979"/>
                </a:lnTo>
                <a:lnTo>
                  <a:pt x="9563" y="8808"/>
                </a:lnTo>
                <a:lnTo>
                  <a:pt x="9684" y="8614"/>
                </a:lnTo>
                <a:lnTo>
                  <a:pt x="9782" y="8419"/>
                </a:lnTo>
                <a:lnTo>
                  <a:pt x="9855" y="8224"/>
                </a:lnTo>
                <a:lnTo>
                  <a:pt x="9928" y="8030"/>
                </a:lnTo>
                <a:lnTo>
                  <a:pt x="9976" y="7811"/>
                </a:lnTo>
                <a:lnTo>
                  <a:pt x="10001" y="7519"/>
                </a:lnTo>
                <a:lnTo>
                  <a:pt x="10001" y="7227"/>
                </a:lnTo>
                <a:lnTo>
                  <a:pt x="9952" y="6959"/>
                </a:lnTo>
                <a:lnTo>
                  <a:pt x="9903" y="6692"/>
                </a:lnTo>
                <a:lnTo>
                  <a:pt x="9806" y="6448"/>
                </a:lnTo>
                <a:lnTo>
                  <a:pt x="9660" y="6205"/>
                </a:lnTo>
                <a:lnTo>
                  <a:pt x="9514" y="5986"/>
                </a:lnTo>
                <a:lnTo>
                  <a:pt x="9344" y="5767"/>
                </a:lnTo>
                <a:lnTo>
                  <a:pt x="9149" y="5597"/>
                </a:lnTo>
                <a:lnTo>
                  <a:pt x="8930" y="5426"/>
                </a:lnTo>
                <a:lnTo>
                  <a:pt x="8711" y="5280"/>
                </a:lnTo>
                <a:lnTo>
                  <a:pt x="8468" y="5159"/>
                </a:lnTo>
                <a:lnTo>
                  <a:pt x="8200" y="5086"/>
                </a:lnTo>
                <a:lnTo>
                  <a:pt x="7932" y="5013"/>
                </a:lnTo>
                <a:lnTo>
                  <a:pt x="7665" y="4988"/>
                </a:lnTo>
                <a:close/>
                <a:moveTo>
                  <a:pt x="6570" y="414"/>
                </a:moveTo>
                <a:lnTo>
                  <a:pt x="6789" y="438"/>
                </a:lnTo>
                <a:lnTo>
                  <a:pt x="7032" y="438"/>
                </a:lnTo>
                <a:lnTo>
                  <a:pt x="7494" y="462"/>
                </a:lnTo>
                <a:lnTo>
                  <a:pt x="8103" y="487"/>
                </a:lnTo>
                <a:lnTo>
                  <a:pt x="8395" y="511"/>
                </a:lnTo>
                <a:lnTo>
                  <a:pt x="8687" y="511"/>
                </a:lnTo>
                <a:lnTo>
                  <a:pt x="8687" y="681"/>
                </a:lnTo>
                <a:lnTo>
                  <a:pt x="8687" y="852"/>
                </a:lnTo>
                <a:lnTo>
                  <a:pt x="8419" y="754"/>
                </a:lnTo>
                <a:lnTo>
                  <a:pt x="8273" y="730"/>
                </a:lnTo>
                <a:lnTo>
                  <a:pt x="8127" y="706"/>
                </a:lnTo>
                <a:lnTo>
                  <a:pt x="8005" y="706"/>
                </a:lnTo>
                <a:lnTo>
                  <a:pt x="7859" y="730"/>
                </a:lnTo>
                <a:lnTo>
                  <a:pt x="7738" y="779"/>
                </a:lnTo>
                <a:lnTo>
                  <a:pt x="7640" y="876"/>
                </a:lnTo>
                <a:lnTo>
                  <a:pt x="7616" y="925"/>
                </a:lnTo>
                <a:lnTo>
                  <a:pt x="7616" y="949"/>
                </a:lnTo>
                <a:lnTo>
                  <a:pt x="7640" y="998"/>
                </a:lnTo>
                <a:lnTo>
                  <a:pt x="7957" y="998"/>
                </a:lnTo>
                <a:lnTo>
                  <a:pt x="8224" y="1022"/>
                </a:lnTo>
                <a:lnTo>
                  <a:pt x="8468" y="1095"/>
                </a:lnTo>
                <a:lnTo>
                  <a:pt x="8735" y="1192"/>
                </a:lnTo>
                <a:lnTo>
                  <a:pt x="8760" y="1338"/>
                </a:lnTo>
                <a:lnTo>
                  <a:pt x="8565" y="1338"/>
                </a:lnTo>
                <a:lnTo>
                  <a:pt x="7932" y="1290"/>
                </a:lnTo>
                <a:lnTo>
                  <a:pt x="7713" y="1265"/>
                </a:lnTo>
                <a:lnTo>
                  <a:pt x="7616" y="1265"/>
                </a:lnTo>
                <a:lnTo>
                  <a:pt x="7494" y="1314"/>
                </a:lnTo>
                <a:lnTo>
                  <a:pt x="7470" y="1363"/>
                </a:lnTo>
                <a:lnTo>
                  <a:pt x="7470" y="1411"/>
                </a:lnTo>
                <a:lnTo>
                  <a:pt x="7519" y="1509"/>
                </a:lnTo>
                <a:lnTo>
                  <a:pt x="7592" y="1582"/>
                </a:lnTo>
                <a:lnTo>
                  <a:pt x="7689" y="1630"/>
                </a:lnTo>
                <a:lnTo>
                  <a:pt x="7786" y="1655"/>
                </a:lnTo>
                <a:lnTo>
                  <a:pt x="8030" y="1679"/>
                </a:lnTo>
                <a:lnTo>
                  <a:pt x="8224" y="1703"/>
                </a:lnTo>
                <a:lnTo>
                  <a:pt x="8516" y="1752"/>
                </a:lnTo>
                <a:lnTo>
                  <a:pt x="8833" y="1776"/>
                </a:lnTo>
                <a:lnTo>
                  <a:pt x="8881" y="2117"/>
                </a:lnTo>
                <a:lnTo>
                  <a:pt x="8857" y="2117"/>
                </a:lnTo>
                <a:lnTo>
                  <a:pt x="8711" y="2068"/>
                </a:lnTo>
                <a:lnTo>
                  <a:pt x="8565" y="2020"/>
                </a:lnTo>
                <a:lnTo>
                  <a:pt x="8249" y="1995"/>
                </a:lnTo>
                <a:lnTo>
                  <a:pt x="8005" y="1947"/>
                </a:lnTo>
                <a:lnTo>
                  <a:pt x="7713" y="1947"/>
                </a:lnTo>
                <a:lnTo>
                  <a:pt x="7713" y="1995"/>
                </a:lnTo>
                <a:lnTo>
                  <a:pt x="7689" y="2044"/>
                </a:lnTo>
                <a:lnTo>
                  <a:pt x="7762" y="2166"/>
                </a:lnTo>
                <a:lnTo>
                  <a:pt x="7835" y="2239"/>
                </a:lnTo>
                <a:lnTo>
                  <a:pt x="7957" y="2287"/>
                </a:lnTo>
                <a:lnTo>
                  <a:pt x="8078" y="2336"/>
                </a:lnTo>
                <a:lnTo>
                  <a:pt x="8419" y="2409"/>
                </a:lnTo>
                <a:lnTo>
                  <a:pt x="8760" y="2458"/>
                </a:lnTo>
                <a:lnTo>
                  <a:pt x="8833" y="2458"/>
                </a:lnTo>
                <a:lnTo>
                  <a:pt x="8881" y="2433"/>
                </a:lnTo>
                <a:lnTo>
                  <a:pt x="8930" y="2409"/>
                </a:lnTo>
                <a:lnTo>
                  <a:pt x="8954" y="2385"/>
                </a:lnTo>
                <a:lnTo>
                  <a:pt x="9027" y="2506"/>
                </a:lnTo>
                <a:lnTo>
                  <a:pt x="9076" y="2579"/>
                </a:lnTo>
                <a:lnTo>
                  <a:pt x="9125" y="2604"/>
                </a:lnTo>
                <a:lnTo>
                  <a:pt x="9198" y="2628"/>
                </a:lnTo>
                <a:lnTo>
                  <a:pt x="9246" y="2628"/>
                </a:lnTo>
                <a:lnTo>
                  <a:pt x="9490" y="2701"/>
                </a:lnTo>
                <a:lnTo>
                  <a:pt x="9733" y="2798"/>
                </a:lnTo>
                <a:lnTo>
                  <a:pt x="9952" y="2920"/>
                </a:lnTo>
                <a:lnTo>
                  <a:pt x="10171" y="3066"/>
                </a:lnTo>
                <a:lnTo>
                  <a:pt x="10220" y="3090"/>
                </a:lnTo>
                <a:lnTo>
                  <a:pt x="10268" y="3115"/>
                </a:lnTo>
                <a:lnTo>
                  <a:pt x="10390" y="3115"/>
                </a:lnTo>
                <a:lnTo>
                  <a:pt x="10463" y="3042"/>
                </a:lnTo>
                <a:lnTo>
                  <a:pt x="10512" y="2969"/>
                </a:lnTo>
                <a:lnTo>
                  <a:pt x="10633" y="2896"/>
                </a:lnTo>
                <a:lnTo>
                  <a:pt x="10755" y="2823"/>
                </a:lnTo>
                <a:lnTo>
                  <a:pt x="10950" y="2652"/>
                </a:lnTo>
                <a:lnTo>
                  <a:pt x="11412" y="2312"/>
                </a:lnTo>
                <a:lnTo>
                  <a:pt x="11655" y="2166"/>
                </a:lnTo>
                <a:lnTo>
                  <a:pt x="11899" y="2044"/>
                </a:lnTo>
                <a:lnTo>
                  <a:pt x="11972" y="1995"/>
                </a:lnTo>
                <a:lnTo>
                  <a:pt x="11996" y="1947"/>
                </a:lnTo>
                <a:lnTo>
                  <a:pt x="12093" y="2020"/>
                </a:lnTo>
                <a:lnTo>
                  <a:pt x="12385" y="2239"/>
                </a:lnTo>
                <a:lnTo>
                  <a:pt x="12653" y="2458"/>
                </a:lnTo>
                <a:lnTo>
                  <a:pt x="12872" y="2701"/>
                </a:lnTo>
                <a:lnTo>
                  <a:pt x="13091" y="2944"/>
                </a:lnTo>
                <a:lnTo>
                  <a:pt x="13188" y="3066"/>
                </a:lnTo>
                <a:lnTo>
                  <a:pt x="13286" y="3188"/>
                </a:lnTo>
                <a:lnTo>
                  <a:pt x="13115" y="3382"/>
                </a:lnTo>
                <a:lnTo>
                  <a:pt x="12896" y="3188"/>
                </a:lnTo>
                <a:lnTo>
                  <a:pt x="12677" y="2993"/>
                </a:lnTo>
                <a:lnTo>
                  <a:pt x="12580" y="2920"/>
                </a:lnTo>
                <a:lnTo>
                  <a:pt x="12458" y="2871"/>
                </a:lnTo>
                <a:lnTo>
                  <a:pt x="12337" y="2823"/>
                </a:lnTo>
                <a:lnTo>
                  <a:pt x="12215" y="2798"/>
                </a:lnTo>
                <a:lnTo>
                  <a:pt x="12166" y="2823"/>
                </a:lnTo>
                <a:lnTo>
                  <a:pt x="12142" y="2847"/>
                </a:lnTo>
                <a:lnTo>
                  <a:pt x="12118" y="2896"/>
                </a:lnTo>
                <a:lnTo>
                  <a:pt x="12142" y="2944"/>
                </a:lnTo>
                <a:lnTo>
                  <a:pt x="12215" y="3042"/>
                </a:lnTo>
                <a:lnTo>
                  <a:pt x="12288" y="3115"/>
                </a:lnTo>
                <a:lnTo>
                  <a:pt x="12458" y="3261"/>
                </a:lnTo>
                <a:lnTo>
                  <a:pt x="12677" y="3480"/>
                </a:lnTo>
                <a:lnTo>
                  <a:pt x="12896" y="3650"/>
                </a:lnTo>
                <a:lnTo>
                  <a:pt x="12921" y="3650"/>
                </a:lnTo>
                <a:lnTo>
                  <a:pt x="12750" y="3869"/>
                </a:lnTo>
                <a:lnTo>
                  <a:pt x="12653" y="3747"/>
                </a:lnTo>
                <a:lnTo>
                  <a:pt x="12531" y="3626"/>
                </a:lnTo>
                <a:lnTo>
                  <a:pt x="12458" y="3528"/>
                </a:lnTo>
                <a:lnTo>
                  <a:pt x="12361" y="3431"/>
                </a:lnTo>
                <a:lnTo>
                  <a:pt x="12264" y="3334"/>
                </a:lnTo>
                <a:lnTo>
                  <a:pt x="12142" y="3285"/>
                </a:lnTo>
                <a:lnTo>
                  <a:pt x="12118" y="3285"/>
                </a:lnTo>
                <a:lnTo>
                  <a:pt x="12069" y="3309"/>
                </a:lnTo>
                <a:lnTo>
                  <a:pt x="12069" y="3334"/>
                </a:lnTo>
                <a:lnTo>
                  <a:pt x="12069" y="3382"/>
                </a:lnTo>
                <a:lnTo>
                  <a:pt x="12093" y="3504"/>
                </a:lnTo>
                <a:lnTo>
                  <a:pt x="12142" y="3626"/>
                </a:lnTo>
                <a:lnTo>
                  <a:pt x="12288" y="3869"/>
                </a:lnTo>
                <a:lnTo>
                  <a:pt x="12385" y="4039"/>
                </a:lnTo>
                <a:lnTo>
                  <a:pt x="12531" y="4210"/>
                </a:lnTo>
                <a:lnTo>
                  <a:pt x="12434" y="4331"/>
                </a:lnTo>
                <a:lnTo>
                  <a:pt x="12312" y="4526"/>
                </a:lnTo>
                <a:lnTo>
                  <a:pt x="12215" y="4356"/>
                </a:lnTo>
                <a:lnTo>
                  <a:pt x="12069" y="4185"/>
                </a:lnTo>
                <a:lnTo>
                  <a:pt x="11947" y="4015"/>
                </a:lnTo>
                <a:lnTo>
                  <a:pt x="11850" y="3845"/>
                </a:lnTo>
                <a:lnTo>
                  <a:pt x="11801" y="3796"/>
                </a:lnTo>
                <a:lnTo>
                  <a:pt x="11753" y="3772"/>
                </a:lnTo>
                <a:lnTo>
                  <a:pt x="11680" y="3772"/>
                </a:lnTo>
                <a:lnTo>
                  <a:pt x="11631" y="3845"/>
                </a:lnTo>
                <a:lnTo>
                  <a:pt x="11631" y="3966"/>
                </a:lnTo>
                <a:lnTo>
                  <a:pt x="11655" y="4064"/>
                </a:lnTo>
                <a:lnTo>
                  <a:pt x="11704" y="4185"/>
                </a:lnTo>
                <a:lnTo>
                  <a:pt x="11753" y="4283"/>
                </a:lnTo>
                <a:lnTo>
                  <a:pt x="12118" y="4842"/>
                </a:lnTo>
                <a:lnTo>
                  <a:pt x="12166" y="4891"/>
                </a:lnTo>
                <a:lnTo>
                  <a:pt x="12239" y="4915"/>
                </a:lnTo>
                <a:lnTo>
                  <a:pt x="12264" y="4940"/>
                </a:lnTo>
                <a:lnTo>
                  <a:pt x="12288" y="4964"/>
                </a:lnTo>
                <a:lnTo>
                  <a:pt x="12410" y="5232"/>
                </a:lnTo>
                <a:lnTo>
                  <a:pt x="12458" y="5524"/>
                </a:lnTo>
                <a:lnTo>
                  <a:pt x="12483" y="5694"/>
                </a:lnTo>
                <a:lnTo>
                  <a:pt x="12507" y="5864"/>
                </a:lnTo>
                <a:lnTo>
                  <a:pt x="12507" y="6035"/>
                </a:lnTo>
                <a:lnTo>
                  <a:pt x="12531" y="6205"/>
                </a:lnTo>
                <a:lnTo>
                  <a:pt x="12580" y="6278"/>
                </a:lnTo>
                <a:lnTo>
                  <a:pt x="12629" y="6302"/>
                </a:lnTo>
                <a:lnTo>
                  <a:pt x="12702" y="6327"/>
                </a:lnTo>
                <a:lnTo>
                  <a:pt x="12775" y="6327"/>
                </a:lnTo>
                <a:lnTo>
                  <a:pt x="12994" y="6400"/>
                </a:lnTo>
                <a:lnTo>
                  <a:pt x="13213" y="6424"/>
                </a:lnTo>
                <a:lnTo>
                  <a:pt x="13651" y="6473"/>
                </a:lnTo>
                <a:lnTo>
                  <a:pt x="13967" y="6521"/>
                </a:lnTo>
                <a:lnTo>
                  <a:pt x="14283" y="6570"/>
                </a:lnTo>
                <a:lnTo>
                  <a:pt x="14502" y="6643"/>
                </a:lnTo>
                <a:lnTo>
                  <a:pt x="14600" y="6692"/>
                </a:lnTo>
                <a:lnTo>
                  <a:pt x="14697" y="6692"/>
                </a:lnTo>
                <a:lnTo>
                  <a:pt x="14673" y="6959"/>
                </a:lnTo>
                <a:lnTo>
                  <a:pt x="14648" y="7227"/>
                </a:lnTo>
                <a:lnTo>
                  <a:pt x="14673" y="7738"/>
                </a:lnTo>
                <a:lnTo>
                  <a:pt x="14648" y="8176"/>
                </a:lnTo>
                <a:lnTo>
                  <a:pt x="14648" y="8395"/>
                </a:lnTo>
                <a:lnTo>
                  <a:pt x="14673" y="8614"/>
                </a:lnTo>
                <a:lnTo>
                  <a:pt x="14454" y="8638"/>
                </a:lnTo>
                <a:lnTo>
                  <a:pt x="14454" y="8638"/>
                </a:lnTo>
                <a:lnTo>
                  <a:pt x="14478" y="8541"/>
                </a:lnTo>
                <a:lnTo>
                  <a:pt x="14478" y="8443"/>
                </a:lnTo>
                <a:lnTo>
                  <a:pt x="14454" y="8249"/>
                </a:lnTo>
                <a:lnTo>
                  <a:pt x="14405" y="7981"/>
                </a:lnTo>
                <a:lnTo>
                  <a:pt x="14381" y="7884"/>
                </a:lnTo>
                <a:lnTo>
                  <a:pt x="14332" y="7762"/>
                </a:lnTo>
                <a:lnTo>
                  <a:pt x="14308" y="7738"/>
                </a:lnTo>
                <a:lnTo>
                  <a:pt x="14283" y="7713"/>
                </a:lnTo>
                <a:lnTo>
                  <a:pt x="14235" y="7738"/>
                </a:lnTo>
                <a:lnTo>
                  <a:pt x="14210" y="7762"/>
                </a:lnTo>
                <a:lnTo>
                  <a:pt x="14162" y="7884"/>
                </a:lnTo>
                <a:lnTo>
                  <a:pt x="14137" y="7981"/>
                </a:lnTo>
                <a:lnTo>
                  <a:pt x="14113" y="8249"/>
                </a:lnTo>
                <a:lnTo>
                  <a:pt x="14113" y="8468"/>
                </a:lnTo>
                <a:lnTo>
                  <a:pt x="14137" y="8565"/>
                </a:lnTo>
                <a:lnTo>
                  <a:pt x="14186" y="8662"/>
                </a:lnTo>
                <a:lnTo>
                  <a:pt x="13797" y="8687"/>
                </a:lnTo>
                <a:lnTo>
                  <a:pt x="13699" y="8687"/>
                </a:lnTo>
                <a:lnTo>
                  <a:pt x="13748" y="8589"/>
                </a:lnTo>
                <a:lnTo>
                  <a:pt x="13797" y="8346"/>
                </a:lnTo>
                <a:lnTo>
                  <a:pt x="13845" y="8103"/>
                </a:lnTo>
                <a:lnTo>
                  <a:pt x="13870" y="7835"/>
                </a:lnTo>
                <a:lnTo>
                  <a:pt x="13845" y="7762"/>
                </a:lnTo>
                <a:lnTo>
                  <a:pt x="13772" y="7713"/>
                </a:lnTo>
                <a:lnTo>
                  <a:pt x="13699" y="7713"/>
                </a:lnTo>
                <a:lnTo>
                  <a:pt x="13651" y="7762"/>
                </a:lnTo>
                <a:lnTo>
                  <a:pt x="13626" y="7811"/>
                </a:lnTo>
                <a:lnTo>
                  <a:pt x="13480" y="8273"/>
                </a:lnTo>
                <a:lnTo>
                  <a:pt x="13407" y="8492"/>
                </a:lnTo>
                <a:lnTo>
                  <a:pt x="13407" y="8614"/>
                </a:lnTo>
                <a:lnTo>
                  <a:pt x="13407" y="8662"/>
                </a:lnTo>
                <a:lnTo>
                  <a:pt x="13432" y="8711"/>
                </a:lnTo>
                <a:lnTo>
                  <a:pt x="13237" y="8711"/>
                </a:lnTo>
                <a:lnTo>
                  <a:pt x="13042" y="8735"/>
                </a:lnTo>
                <a:lnTo>
                  <a:pt x="13091" y="8443"/>
                </a:lnTo>
                <a:lnTo>
                  <a:pt x="13115" y="8176"/>
                </a:lnTo>
                <a:lnTo>
                  <a:pt x="13091" y="8030"/>
                </a:lnTo>
                <a:lnTo>
                  <a:pt x="13067" y="7908"/>
                </a:lnTo>
                <a:lnTo>
                  <a:pt x="13042" y="7859"/>
                </a:lnTo>
                <a:lnTo>
                  <a:pt x="13018" y="7835"/>
                </a:lnTo>
                <a:lnTo>
                  <a:pt x="12969" y="7835"/>
                </a:lnTo>
                <a:lnTo>
                  <a:pt x="12921" y="7859"/>
                </a:lnTo>
                <a:lnTo>
                  <a:pt x="12848" y="7957"/>
                </a:lnTo>
                <a:lnTo>
                  <a:pt x="12823" y="8054"/>
                </a:lnTo>
                <a:lnTo>
                  <a:pt x="12750" y="8273"/>
                </a:lnTo>
                <a:lnTo>
                  <a:pt x="12604" y="8906"/>
                </a:lnTo>
                <a:lnTo>
                  <a:pt x="12604" y="8954"/>
                </a:lnTo>
                <a:lnTo>
                  <a:pt x="12629" y="9027"/>
                </a:lnTo>
                <a:lnTo>
                  <a:pt x="12507" y="9271"/>
                </a:lnTo>
                <a:lnTo>
                  <a:pt x="12385" y="9514"/>
                </a:lnTo>
                <a:lnTo>
                  <a:pt x="12288" y="9660"/>
                </a:lnTo>
                <a:lnTo>
                  <a:pt x="12191" y="9806"/>
                </a:lnTo>
                <a:lnTo>
                  <a:pt x="11996" y="10049"/>
                </a:lnTo>
                <a:lnTo>
                  <a:pt x="11947" y="10122"/>
                </a:lnTo>
                <a:lnTo>
                  <a:pt x="11947" y="10171"/>
                </a:lnTo>
                <a:lnTo>
                  <a:pt x="11972" y="10244"/>
                </a:lnTo>
                <a:lnTo>
                  <a:pt x="11996" y="10293"/>
                </a:lnTo>
                <a:lnTo>
                  <a:pt x="12045" y="10341"/>
                </a:lnTo>
                <a:lnTo>
                  <a:pt x="12166" y="10341"/>
                </a:lnTo>
                <a:lnTo>
                  <a:pt x="12239" y="10317"/>
                </a:lnTo>
                <a:lnTo>
                  <a:pt x="12337" y="10487"/>
                </a:lnTo>
                <a:lnTo>
                  <a:pt x="12483" y="10633"/>
                </a:lnTo>
                <a:lnTo>
                  <a:pt x="12726" y="10950"/>
                </a:lnTo>
                <a:lnTo>
                  <a:pt x="12994" y="11339"/>
                </a:lnTo>
                <a:lnTo>
                  <a:pt x="13237" y="11728"/>
                </a:lnTo>
                <a:lnTo>
                  <a:pt x="13067" y="11947"/>
                </a:lnTo>
                <a:lnTo>
                  <a:pt x="12872" y="12166"/>
                </a:lnTo>
                <a:lnTo>
                  <a:pt x="12483" y="12556"/>
                </a:lnTo>
                <a:lnTo>
                  <a:pt x="12191" y="12848"/>
                </a:lnTo>
                <a:lnTo>
                  <a:pt x="12045" y="12994"/>
                </a:lnTo>
                <a:lnTo>
                  <a:pt x="11923" y="13164"/>
                </a:lnTo>
                <a:lnTo>
                  <a:pt x="11704" y="13018"/>
                </a:lnTo>
                <a:lnTo>
                  <a:pt x="11874" y="12945"/>
                </a:lnTo>
                <a:lnTo>
                  <a:pt x="12020" y="12848"/>
                </a:lnTo>
                <a:lnTo>
                  <a:pt x="12288" y="12677"/>
                </a:lnTo>
                <a:lnTo>
                  <a:pt x="12337" y="12629"/>
                </a:lnTo>
                <a:lnTo>
                  <a:pt x="12361" y="12580"/>
                </a:lnTo>
                <a:lnTo>
                  <a:pt x="12361" y="12507"/>
                </a:lnTo>
                <a:lnTo>
                  <a:pt x="12337" y="12458"/>
                </a:lnTo>
                <a:lnTo>
                  <a:pt x="12312" y="12434"/>
                </a:lnTo>
                <a:lnTo>
                  <a:pt x="12264" y="12385"/>
                </a:lnTo>
                <a:lnTo>
                  <a:pt x="12191" y="12385"/>
                </a:lnTo>
                <a:lnTo>
                  <a:pt x="12118" y="12410"/>
                </a:lnTo>
                <a:lnTo>
                  <a:pt x="11899" y="12531"/>
                </a:lnTo>
                <a:lnTo>
                  <a:pt x="11655" y="12677"/>
                </a:lnTo>
                <a:lnTo>
                  <a:pt x="11388" y="12799"/>
                </a:lnTo>
                <a:lnTo>
                  <a:pt x="11266" y="12726"/>
                </a:lnTo>
                <a:lnTo>
                  <a:pt x="11315" y="12702"/>
                </a:lnTo>
                <a:lnTo>
                  <a:pt x="11534" y="12556"/>
                </a:lnTo>
                <a:lnTo>
                  <a:pt x="11631" y="12458"/>
                </a:lnTo>
                <a:lnTo>
                  <a:pt x="11704" y="12337"/>
                </a:lnTo>
                <a:lnTo>
                  <a:pt x="11728" y="12288"/>
                </a:lnTo>
                <a:lnTo>
                  <a:pt x="11728" y="12239"/>
                </a:lnTo>
                <a:lnTo>
                  <a:pt x="11704" y="12166"/>
                </a:lnTo>
                <a:lnTo>
                  <a:pt x="11680" y="12118"/>
                </a:lnTo>
                <a:lnTo>
                  <a:pt x="11631" y="12093"/>
                </a:lnTo>
                <a:lnTo>
                  <a:pt x="11582" y="12069"/>
                </a:lnTo>
                <a:lnTo>
                  <a:pt x="11534" y="12069"/>
                </a:lnTo>
                <a:lnTo>
                  <a:pt x="11461" y="12093"/>
                </a:lnTo>
                <a:lnTo>
                  <a:pt x="11290" y="12264"/>
                </a:lnTo>
                <a:lnTo>
                  <a:pt x="11096" y="12410"/>
                </a:lnTo>
                <a:lnTo>
                  <a:pt x="10974" y="12507"/>
                </a:lnTo>
                <a:lnTo>
                  <a:pt x="10731" y="12288"/>
                </a:lnTo>
                <a:lnTo>
                  <a:pt x="10950" y="12142"/>
                </a:lnTo>
                <a:lnTo>
                  <a:pt x="11071" y="12069"/>
                </a:lnTo>
                <a:lnTo>
                  <a:pt x="11193" y="11996"/>
                </a:lnTo>
                <a:lnTo>
                  <a:pt x="11242" y="11947"/>
                </a:lnTo>
                <a:lnTo>
                  <a:pt x="11266" y="11899"/>
                </a:lnTo>
                <a:lnTo>
                  <a:pt x="11290" y="11826"/>
                </a:lnTo>
                <a:lnTo>
                  <a:pt x="11290" y="11753"/>
                </a:lnTo>
                <a:lnTo>
                  <a:pt x="11266" y="11704"/>
                </a:lnTo>
                <a:lnTo>
                  <a:pt x="11217" y="11680"/>
                </a:lnTo>
                <a:lnTo>
                  <a:pt x="11096" y="11680"/>
                </a:lnTo>
                <a:lnTo>
                  <a:pt x="10974" y="11753"/>
                </a:lnTo>
                <a:lnTo>
                  <a:pt x="10877" y="11801"/>
                </a:lnTo>
                <a:lnTo>
                  <a:pt x="10633" y="11947"/>
                </a:lnTo>
                <a:lnTo>
                  <a:pt x="10390" y="12093"/>
                </a:lnTo>
                <a:lnTo>
                  <a:pt x="10293" y="12069"/>
                </a:lnTo>
                <a:lnTo>
                  <a:pt x="10147" y="12069"/>
                </a:lnTo>
                <a:lnTo>
                  <a:pt x="10098" y="12118"/>
                </a:lnTo>
                <a:lnTo>
                  <a:pt x="9952" y="12118"/>
                </a:lnTo>
                <a:lnTo>
                  <a:pt x="9855" y="12191"/>
                </a:lnTo>
                <a:lnTo>
                  <a:pt x="9733" y="12264"/>
                </a:lnTo>
                <a:lnTo>
                  <a:pt x="9587" y="12312"/>
                </a:lnTo>
                <a:lnTo>
                  <a:pt x="9319" y="12385"/>
                </a:lnTo>
                <a:lnTo>
                  <a:pt x="9198" y="12434"/>
                </a:lnTo>
                <a:lnTo>
                  <a:pt x="9100" y="12507"/>
                </a:lnTo>
                <a:lnTo>
                  <a:pt x="8979" y="12507"/>
                </a:lnTo>
                <a:lnTo>
                  <a:pt x="8930" y="12556"/>
                </a:lnTo>
                <a:lnTo>
                  <a:pt x="8906" y="12604"/>
                </a:lnTo>
                <a:lnTo>
                  <a:pt x="8906" y="12629"/>
                </a:lnTo>
                <a:lnTo>
                  <a:pt x="8857" y="12629"/>
                </a:lnTo>
                <a:lnTo>
                  <a:pt x="8735" y="12677"/>
                </a:lnTo>
                <a:lnTo>
                  <a:pt x="8638" y="12726"/>
                </a:lnTo>
                <a:lnTo>
                  <a:pt x="8419" y="12848"/>
                </a:lnTo>
                <a:lnTo>
                  <a:pt x="8297" y="12872"/>
                </a:lnTo>
                <a:lnTo>
                  <a:pt x="8200" y="12896"/>
                </a:lnTo>
                <a:lnTo>
                  <a:pt x="8103" y="12921"/>
                </a:lnTo>
                <a:lnTo>
                  <a:pt x="8005" y="12945"/>
                </a:lnTo>
                <a:lnTo>
                  <a:pt x="7957" y="13018"/>
                </a:lnTo>
                <a:lnTo>
                  <a:pt x="7981" y="13067"/>
                </a:lnTo>
                <a:lnTo>
                  <a:pt x="8030" y="13140"/>
                </a:lnTo>
                <a:lnTo>
                  <a:pt x="8127" y="13188"/>
                </a:lnTo>
                <a:lnTo>
                  <a:pt x="8224" y="13213"/>
                </a:lnTo>
                <a:lnTo>
                  <a:pt x="8346" y="13188"/>
                </a:lnTo>
                <a:lnTo>
                  <a:pt x="8468" y="13164"/>
                </a:lnTo>
                <a:lnTo>
                  <a:pt x="8589" y="13115"/>
                </a:lnTo>
                <a:lnTo>
                  <a:pt x="8833" y="12994"/>
                </a:lnTo>
                <a:lnTo>
                  <a:pt x="8808" y="13115"/>
                </a:lnTo>
                <a:lnTo>
                  <a:pt x="8638" y="13213"/>
                </a:lnTo>
                <a:lnTo>
                  <a:pt x="8443" y="13310"/>
                </a:lnTo>
                <a:lnTo>
                  <a:pt x="8224" y="13383"/>
                </a:lnTo>
                <a:lnTo>
                  <a:pt x="8127" y="13432"/>
                </a:lnTo>
                <a:lnTo>
                  <a:pt x="8054" y="13480"/>
                </a:lnTo>
                <a:lnTo>
                  <a:pt x="8030" y="13553"/>
                </a:lnTo>
                <a:lnTo>
                  <a:pt x="8054" y="13602"/>
                </a:lnTo>
                <a:lnTo>
                  <a:pt x="8103" y="13651"/>
                </a:lnTo>
                <a:lnTo>
                  <a:pt x="8176" y="13675"/>
                </a:lnTo>
                <a:lnTo>
                  <a:pt x="8297" y="13699"/>
                </a:lnTo>
                <a:lnTo>
                  <a:pt x="8443" y="13651"/>
                </a:lnTo>
                <a:lnTo>
                  <a:pt x="8589" y="13626"/>
                </a:lnTo>
                <a:lnTo>
                  <a:pt x="8760" y="13553"/>
                </a:lnTo>
                <a:lnTo>
                  <a:pt x="8711" y="13797"/>
                </a:lnTo>
                <a:lnTo>
                  <a:pt x="8711" y="13821"/>
                </a:lnTo>
                <a:lnTo>
                  <a:pt x="8662" y="13845"/>
                </a:lnTo>
                <a:lnTo>
                  <a:pt x="8419" y="13918"/>
                </a:lnTo>
                <a:lnTo>
                  <a:pt x="8176" y="13991"/>
                </a:lnTo>
                <a:lnTo>
                  <a:pt x="8030" y="14016"/>
                </a:lnTo>
                <a:lnTo>
                  <a:pt x="7957" y="14040"/>
                </a:lnTo>
                <a:lnTo>
                  <a:pt x="7957" y="14089"/>
                </a:lnTo>
                <a:lnTo>
                  <a:pt x="7932" y="14113"/>
                </a:lnTo>
                <a:lnTo>
                  <a:pt x="7932" y="14162"/>
                </a:lnTo>
                <a:lnTo>
                  <a:pt x="7957" y="14186"/>
                </a:lnTo>
                <a:lnTo>
                  <a:pt x="8030" y="14235"/>
                </a:lnTo>
                <a:lnTo>
                  <a:pt x="8127" y="14259"/>
                </a:lnTo>
                <a:lnTo>
                  <a:pt x="8224" y="14283"/>
                </a:lnTo>
                <a:lnTo>
                  <a:pt x="8322" y="14283"/>
                </a:lnTo>
                <a:lnTo>
                  <a:pt x="8419" y="14259"/>
                </a:lnTo>
                <a:lnTo>
                  <a:pt x="8614" y="14210"/>
                </a:lnTo>
                <a:lnTo>
                  <a:pt x="8614" y="14210"/>
                </a:lnTo>
                <a:lnTo>
                  <a:pt x="8589" y="14381"/>
                </a:lnTo>
                <a:lnTo>
                  <a:pt x="8589" y="14575"/>
                </a:lnTo>
                <a:lnTo>
                  <a:pt x="8103" y="14575"/>
                </a:lnTo>
                <a:lnTo>
                  <a:pt x="7616" y="14624"/>
                </a:lnTo>
                <a:lnTo>
                  <a:pt x="6765" y="14624"/>
                </a:lnTo>
                <a:lnTo>
                  <a:pt x="6765" y="14405"/>
                </a:lnTo>
                <a:lnTo>
                  <a:pt x="6740" y="14162"/>
                </a:lnTo>
                <a:lnTo>
                  <a:pt x="6692" y="13748"/>
                </a:lnTo>
                <a:lnTo>
                  <a:pt x="6643" y="13432"/>
                </a:lnTo>
                <a:lnTo>
                  <a:pt x="6570" y="13042"/>
                </a:lnTo>
                <a:lnTo>
                  <a:pt x="6521" y="12848"/>
                </a:lnTo>
                <a:lnTo>
                  <a:pt x="6448" y="12702"/>
                </a:lnTo>
                <a:lnTo>
                  <a:pt x="6351" y="12556"/>
                </a:lnTo>
                <a:lnTo>
                  <a:pt x="6302" y="12531"/>
                </a:lnTo>
                <a:lnTo>
                  <a:pt x="6229" y="12483"/>
                </a:lnTo>
                <a:lnTo>
                  <a:pt x="6156" y="12483"/>
                </a:lnTo>
                <a:lnTo>
                  <a:pt x="6083" y="12507"/>
                </a:lnTo>
                <a:lnTo>
                  <a:pt x="5864" y="12434"/>
                </a:lnTo>
                <a:lnTo>
                  <a:pt x="5670" y="12385"/>
                </a:lnTo>
                <a:lnTo>
                  <a:pt x="5524" y="12312"/>
                </a:lnTo>
                <a:lnTo>
                  <a:pt x="5378" y="12239"/>
                </a:lnTo>
                <a:lnTo>
                  <a:pt x="5232" y="12166"/>
                </a:lnTo>
                <a:lnTo>
                  <a:pt x="5086" y="12118"/>
                </a:lnTo>
                <a:lnTo>
                  <a:pt x="5013" y="12045"/>
                </a:lnTo>
                <a:lnTo>
                  <a:pt x="4940" y="11996"/>
                </a:lnTo>
                <a:lnTo>
                  <a:pt x="4842" y="11996"/>
                </a:lnTo>
                <a:lnTo>
                  <a:pt x="4794" y="12020"/>
                </a:lnTo>
                <a:lnTo>
                  <a:pt x="4745" y="12069"/>
                </a:lnTo>
                <a:lnTo>
                  <a:pt x="4429" y="11923"/>
                </a:lnTo>
                <a:lnTo>
                  <a:pt x="4210" y="11826"/>
                </a:lnTo>
                <a:lnTo>
                  <a:pt x="4112" y="11801"/>
                </a:lnTo>
                <a:lnTo>
                  <a:pt x="4064" y="11801"/>
                </a:lnTo>
                <a:lnTo>
                  <a:pt x="4015" y="11826"/>
                </a:lnTo>
                <a:lnTo>
                  <a:pt x="3966" y="11850"/>
                </a:lnTo>
                <a:lnTo>
                  <a:pt x="3966" y="11899"/>
                </a:lnTo>
                <a:lnTo>
                  <a:pt x="3966" y="11947"/>
                </a:lnTo>
                <a:lnTo>
                  <a:pt x="3991" y="12020"/>
                </a:lnTo>
                <a:lnTo>
                  <a:pt x="4088" y="12093"/>
                </a:lnTo>
                <a:lnTo>
                  <a:pt x="4307" y="12239"/>
                </a:lnTo>
                <a:lnTo>
                  <a:pt x="4477" y="12361"/>
                </a:lnTo>
                <a:lnTo>
                  <a:pt x="4356" y="12507"/>
                </a:lnTo>
                <a:lnTo>
                  <a:pt x="4331" y="12434"/>
                </a:lnTo>
                <a:lnTo>
                  <a:pt x="4283" y="12385"/>
                </a:lnTo>
                <a:lnTo>
                  <a:pt x="4185" y="12337"/>
                </a:lnTo>
                <a:lnTo>
                  <a:pt x="4088" y="12337"/>
                </a:lnTo>
                <a:lnTo>
                  <a:pt x="3942" y="12312"/>
                </a:lnTo>
                <a:lnTo>
                  <a:pt x="3820" y="12264"/>
                </a:lnTo>
                <a:lnTo>
                  <a:pt x="3723" y="12191"/>
                </a:lnTo>
                <a:lnTo>
                  <a:pt x="3601" y="12118"/>
                </a:lnTo>
                <a:lnTo>
                  <a:pt x="3504" y="12045"/>
                </a:lnTo>
                <a:lnTo>
                  <a:pt x="3382" y="11996"/>
                </a:lnTo>
                <a:lnTo>
                  <a:pt x="3334" y="11996"/>
                </a:lnTo>
                <a:lnTo>
                  <a:pt x="3309" y="12020"/>
                </a:lnTo>
                <a:lnTo>
                  <a:pt x="3285" y="12045"/>
                </a:lnTo>
                <a:lnTo>
                  <a:pt x="3285" y="12142"/>
                </a:lnTo>
                <a:lnTo>
                  <a:pt x="3309" y="12215"/>
                </a:lnTo>
                <a:lnTo>
                  <a:pt x="3334" y="12288"/>
                </a:lnTo>
                <a:lnTo>
                  <a:pt x="3382" y="12337"/>
                </a:lnTo>
                <a:lnTo>
                  <a:pt x="3504" y="12458"/>
                </a:lnTo>
                <a:lnTo>
                  <a:pt x="3650" y="12556"/>
                </a:lnTo>
                <a:lnTo>
                  <a:pt x="3747" y="12629"/>
                </a:lnTo>
                <a:lnTo>
                  <a:pt x="3869" y="12677"/>
                </a:lnTo>
                <a:lnTo>
                  <a:pt x="4015" y="12702"/>
                </a:lnTo>
                <a:lnTo>
                  <a:pt x="4137" y="12702"/>
                </a:lnTo>
                <a:lnTo>
                  <a:pt x="3820" y="12969"/>
                </a:lnTo>
                <a:lnTo>
                  <a:pt x="3796" y="12921"/>
                </a:lnTo>
                <a:lnTo>
                  <a:pt x="3772" y="12872"/>
                </a:lnTo>
                <a:lnTo>
                  <a:pt x="3723" y="12848"/>
                </a:lnTo>
                <a:lnTo>
                  <a:pt x="3650" y="12823"/>
                </a:lnTo>
                <a:lnTo>
                  <a:pt x="3553" y="12823"/>
                </a:lnTo>
                <a:lnTo>
                  <a:pt x="3480" y="12799"/>
                </a:lnTo>
                <a:lnTo>
                  <a:pt x="3334" y="12702"/>
                </a:lnTo>
                <a:lnTo>
                  <a:pt x="3188" y="12580"/>
                </a:lnTo>
                <a:lnTo>
                  <a:pt x="3163" y="12556"/>
                </a:lnTo>
                <a:lnTo>
                  <a:pt x="3115" y="12531"/>
                </a:lnTo>
                <a:lnTo>
                  <a:pt x="3066" y="12507"/>
                </a:lnTo>
                <a:lnTo>
                  <a:pt x="3017" y="12483"/>
                </a:lnTo>
                <a:lnTo>
                  <a:pt x="2993" y="12483"/>
                </a:lnTo>
                <a:lnTo>
                  <a:pt x="2969" y="12507"/>
                </a:lnTo>
                <a:lnTo>
                  <a:pt x="2944" y="12604"/>
                </a:lnTo>
                <a:lnTo>
                  <a:pt x="2944" y="12677"/>
                </a:lnTo>
                <a:lnTo>
                  <a:pt x="2944" y="12726"/>
                </a:lnTo>
                <a:lnTo>
                  <a:pt x="2969" y="12799"/>
                </a:lnTo>
                <a:lnTo>
                  <a:pt x="3017" y="12872"/>
                </a:lnTo>
                <a:lnTo>
                  <a:pt x="3115" y="12969"/>
                </a:lnTo>
                <a:lnTo>
                  <a:pt x="3285" y="13115"/>
                </a:lnTo>
                <a:lnTo>
                  <a:pt x="3382" y="13164"/>
                </a:lnTo>
                <a:lnTo>
                  <a:pt x="3504" y="13213"/>
                </a:lnTo>
                <a:lnTo>
                  <a:pt x="3309" y="13310"/>
                </a:lnTo>
                <a:lnTo>
                  <a:pt x="3261" y="13286"/>
                </a:lnTo>
                <a:lnTo>
                  <a:pt x="2896" y="12969"/>
                </a:lnTo>
                <a:lnTo>
                  <a:pt x="2531" y="12629"/>
                </a:lnTo>
                <a:lnTo>
                  <a:pt x="2214" y="12312"/>
                </a:lnTo>
                <a:lnTo>
                  <a:pt x="2068" y="12118"/>
                </a:lnTo>
                <a:lnTo>
                  <a:pt x="1947" y="11947"/>
                </a:lnTo>
                <a:lnTo>
                  <a:pt x="2093" y="11777"/>
                </a:lnTo>
                <a:lnTo>
                  <a:pt x="2214" y="11607"/>
                </a:lnTo>
                <a:lnTo>
                  <a:pt x="2433" y="11242"/>
                </a:lnTo>
                <a:lnTo>
                  <a:pt x="2798" y="10779"/>
                </a:lnTo>
                <a:lnTo>
                  <a:pt x="3139" y="10317"/>
                </a:lnTo>
                <a:lnTo>
                  <a:pt x="3163" y="10293"/>
                </a:lnTo>
                <a:lnTo>
                  <a:pt x="3236" y="10244"/>
                </a:lnTo>
                <a:lnTo>
                  <a:pt x="3285" y="10147"/>
                </a:lnTo>
                <a:lnTo>
                  <a:pt x="3285" y="10074"/>
                </a:lnTo>
                <a:lnTo>
                  <a:pt x="3261" y="10025"/>
                </a:lnTo>
                <a:lnTo>
                  <a:pt x="3212" y="9976"/>
                </a:lnTo>
                <a:lnTo>
                  <a:pt x="3090" y="9855"/>
                </a:lnTo>
                <a:lnTo>
                  <a:pt x="2969" y="9709"/>
                </a:lnTo>
                <a:lnTo>
                  <a:pt x="2750" y="9441"/>
                </a:lnTo>
                <a:lnTo>
                  <a:pt x="2628" y="9246"/>
                </a:lnTo>
                <a:lnTo>
                  <a:pt x="2628" y="9222"/>
                </a:lnTo>
                <a:lnTo>
                  <a:pt x="2628" y="9149"/>
                </a:lnTo>
                <a:lnTo>
                  <a:pt x="2604" y="9076"/>
                </a:lnTo>
                <a:lnTo>
                  <a:pt x="2579" y="9003"/>
                </a:lnTo>
                <a:lnTo>
                  <a:pt x="2506" y="8954"/>
                </a:lnTo>
                <a:lnTo>
                  <a:pt x="2409" y="8930"/>
                </a:lnTo>
                <a:lnTo>
                  <a:pt x="1460" y="8881"/>
                </a:lnTo>
                <a:lnTo>
                  <a:pt x="998" y="8808"/>
                </a:lnTo>
                <a:lnTo>
                  <a:pt x="754" y="8784"/>
                </a:lnTo>
                <a:lnTo>
                  <a:pt x="535" y="8711"/>
                </a:lnTo>
                <a:lnTo>
                  <a:pt x="535" y="8614"/>
                </a:lnTo>
                <a:lnTo>
                  <a:pt x="511" y="8492"/>
                </a:lnTo>
                <a:lnTo>
                  <a:pt x="462" y="8273"/>
                </a:lnTo>
                <a:lnTo>
                  <a:pt x="462" y="7908"/>
                </a:lnTo>
                <a:lnTo>
                  <a:pt x="462" y="7567"/>
                </a:lnTo>
                <a:lnTo>
                  <a:pt x="511" y="7105"/>
                </a:lnTo>
                <a:lnTo>
                  <a:pt x="535" y="6862"/>
                </a:lnTo>
                <a:lnTo>
                  <a:pt x="535" y="6740"/>
                </a:lnTo>
                <a:lnTo>
                  <a:pt x="511" y="6619"/>
                </a:lnTo>
                <a:lnTo>
                  <a:pt x="681" y="6570"/>
                </a:lnTo>
                <a:lnTo>
                  <a:pt x="1046" y="6497"/>
                </a:lnTo>
                <a:lnTo>
                  <a:pt x="949" y="6643"/>
                </a:lnTo>
                <a:lnTo>
                  <a:pt x="876" y="6789"/>
                </a:lnTo>
                <a:lnTo>
                  <a:pt x="754" y="7105"/>
                </a:lnTo>
                <a:lnTo>
                  <a:pt x="754" y="7203"/>
                </a:lnTo>
                <a:lnTo>
                  <a:pt x="779" y="7227"/>
                </a:lnTo>
                <a:lnTo>
                  <a:pt x="803" y="7276"/>
                </a:lnTo>
                <a:lnTo>
                  <a:pt x="876" y="7324"/>
                </a:lnTo>
                <a:lnTo>
                  <a:pt x="973" y="7324"/>
                </a:lnTo>
                <a:lnTo>
                  <a:pt x="1022" y="7300"/>
                </a:lnTo>
                <a:lnTo>
                  <a:pt x="1046" y="7276"/>
                </a:lnTo>
                <a:lnTo>
                  <a:pt x="1095" y="7203"/>
                </a:lnTo>
                <a:lnTo>
                  <a:pt x="1168" y="6984"/>
                </a:lnTo>
                <a:lnTo>
                  <a:pt x="1265" y="6765"/>
                </a:lnTo>
                <a:lnTo>
                  <a:pt x="1338" y="6619"/>
                </a:lnTo>
                <a:lnTo>
                  <a:pt x="1436" y="6448"/>
                </a:lnTo>
                <a:lnTo>
                  <a:pt x="1606" y="6424"/>
                </a:lnTo>
                <a:lnTo>
                  <a:pt x="1509" y="6570"/>
                </a:lnTo>
                <a:lnTo>
                  <a:pt x="1436" y="6740"/>
                </a:lnTo>
                <a:lnTo>
                  <a:pt x="1387" y="6911"/>
                </a:lnTo>
                <a:lnTo>
                  <a:pt x="1338" y="7057"/>
                </a:lnTo>
                <a:lnTo>
                  <a:pt x="1338" y="7105"/>
                </a:lnTo>
                <a:lnTo>
                  <a:pt x="1363" y="7154"/>
                </a:lnTo>
                <a:lnTo>
                  <a:pt x="1387" y="7203"/>
                </a:lnTo>
                <a:lnTo>
                  <a:pt x="1436" y="7251"/>
                </a:lnTo>
                <a:lnTo>
                  <a:pt x="1484" y="7276"/>
                </a:lnTo>
                <a:lnTo>
                  <a:pt x="1557" y="7276"/>
                </a:lnTo>
                <a:lnTo>
                  <a:pt x="1630" y="7227"/>
                </a:lnTo>
                <a:lnTo>
                  <a:pt x="1679" y="7178"/>
                </a:lnTo>
                <a:lnTo>
                  <a:pt x="1679" y="7154"/>
                </a:lnTo>
                <a:lnTo>
                  <a:pt x="1728" y="6935"/>
                </a:lnTo>
                <a:lnTo>
                  <a:pt x="1801" y="6716"/>
                </a:lnTo>
                <a:lnTo>
                  <a:pt x="1898" y="6570"/>
                </a:lnTo>
                <a:lnTo>
                  <a:pt x="1947" y="6424"/>
                </a:lnTo>
                <a:lnTo>
                  <a:pt x="2093" y="6424"/>
                </a:lnTo>
                <a:lnTo>
                  <a:pt x="2044" y="6546"/>
                </a:lnTo>
                <a:lnTo>
                  <a:pt x="1947" y="6813"/>
                </a:lnTo>
                <a:lnTo>
                  <a:pt x="1922" y="6935"/>
                </a:lnTo>
                <a:lnTo>
                  <a:pt x="1898" y="7057"/>
                </a:lnTo>
                <a:lnTo>
                  <a:pt x="1922" y="7105"/>
                </a:lnTo>
                <a:lnTo>
                  <a:pt x="1947" y="7154"/>
                </a:lnTo>
                <a:lnTo>
                  <a:pt x="2020" y="7203"/>
                </a:lnTo>
                <a:lnTo>
                  <a:pt x="2117" y="7203"/>
                </a:lnTo>
                <a:lnTo>
                  <a:pt x="2166" y="7178"/>
                </a:lnTo>
                <a:lnTo>
                  <a:pt x="2190" y="7130"/>
                </a:lnTo>
                <a:lnTo>
                  <a:pt x="2239" y="6935"/>
                </a:lnTo>
                <a:lnTo>
                  <a:pt x="2287" y="6716"/>
                </a:lnTo>
                <a:lnTo>
                  <a:pt x="2336" y="6546"/>
                </a:lnTo>
                <a:lnTo>
                  <a:pt x="2360" y="6400"/>
                </a:lnTo>
                <a:lnTo>
                  <a:pt x="2482" y="6375"/>
                </a:lnTo>
                <a:lnTo>
                  <a:pt x="2531" y="6351"/>
                </a:lnTo>
                <a:lnTo>
                  <a:pt x="2579" y="6302"/>
                </a:lnTo>
                <a:lnTo>
                  <a:pt x="2604" y="6254"/>
                </a:lnTo>
                <a:lnTo>
                  <a:pt x="2604" y="6205"/>
                </a:lnTo>
                <a:lnTo>
                  <a:pt x="2652" y="6132"/>
                </a:lnTo>
                <a:lnTo>
                  <a:pt x="2677" y="6059"/>
                </a:lnTo>
                <a:lnTo>
                  <a:pt x="2677" y="5913"/>
                </a:lnTo>
                <a:lnTo>
                  <a:pt x="2701" y="5767"/>
                </a:lnTo>
                <a:lnTo>
                  <a:pt x="2798" y="5499"/>
                </a:lnTo>
                <a:lnTo>
                  <a:pt x="2993" y="4964"/>
                </a:lnTo>
                <a:lnTo>
                  <a:pt x="3090" y="4891"/>
                </a:lnTo>
                <a:lnTo>
                  <a:pt x="3139" y="4794"/>
                </a:lnTo>
                <a:lnTo>
                  <a:pt x="3139" y="4745"/>
                </a:lnTo>
                <a:lnTo>
                  <a:pt x="3139" y="4696"/>
                </a:lnTo>
                <a:lnTo>
                  <a:pt x="3115" y="4648"/>
                </a:lnTo>
                <a:lnTo>
                  <a:pt x="3066" y="4575"/>
                </a:lnTo>
                <a:lnTo>
                  <a:pt x="2750" y="4234"/>
                </a:lnTo>
                <a:lnTo>
                  <a:pt x="2433" y="3893"/>
                </a:lnTo>
                <a:lnTo>
                  <a:pt x="2117" y="3528"/>
                </a:lnTo>
                <a:lnTo>
                  <a:pt x="1801" y="3188"/>
                </a:lnTo>
                <a:lnTo>
                  <a:pt x="1971" y="3042"/>
                </a:lnTo>
                <a:lnTo>
                  <a:pt x="2141" y="2871"/>
                </a:lnTo>
                <a:lnTo>
                  <a:pt x="2433" y="2506"/>
                </a:lnTo>
                <a:lnTo>
                  <a:pt x="2604" y="2336"/>
                </a:lnTo>
                <a:lnTo>
                  <a:pt x="2774" y="2166"/>
                </a:lnTo>
                <a:lnTo>
                  <a:pt x="2944" y="2044"/>
                </a:lnTo>
                <a:lnTo>
                  <a:pt x="3163" y="1947"/>
                </a:lnTo>
                <a:lnTo>
                  <a:pt x="3236" y="1922"/>
                </a:lnTo>
                <a:lnTo>
                  <a:pt x="3261" y="1922"/>
                </a:lnTo>
                <a:lnTo>
                  <a:pt x="3115" y="2020"/>
                </a:lnTo>
                <a:lnTo>
                  <a:pt x="2993" y="2117"/>
                </a:lnTo>
                <a:lnTo>
                  <a:pt x="2847" y="2263"/>
                </a:lnTo>
                <a:lnTo>
                  <a:pt x="2725" y="2409"/>
                </a:lnTo>
                <a:lnTo>
                  <a:pt x="2701" y="2506"/>
                </a:lnTo>
                <a:lnTo>
                  <a:pt x="2701" y="2579"/>
                </a:lnTo>
                <a:lnTo>
                  <a:pt x="2701" y="2652"/>
                </a:lnTo>
                <a:lnTo>
                  <a:pt x="2750" y="2701"/>
                </a:lnTo>
                <a:lnTo>
                  <a:pt x="2798" y="2725"/>
                </a:lnTo>
                <a:lnTo>
                  <a:pt x="2871" y="2725"/>
                </a:lnTo>
                <a:lnTo>
                  <a:pt x="2944" y="2677"/>
                </a:lnTo>
                <a:lnTo>
                  <a:pt x="2993" y="2628"/>
                </a:lnTo>
                <a:lnTo>
                  <a:pt x="3090" y="2506"/>
                </a:lnTo>
                <a:lnTo>
                  <a:pt x="3212" y="2360"/>
                </a:lnTo>
                <a:lnTo>
                  <a:pt x="3358" y="2239"/>
                </a:lnTo>
                <a:lnTo>
                  <a:pt x="3553" y="2117"/>
                </a:lnTo>
                <a:lnTo>
                  <a:pt x="3626" y="2166"/>
                </a:lnTo>
                <a:lnTo>
                  <a:pt x="3504" y="2263"/>
                </a:lnTo>
                <a:lnTo>
                  <a:pt x="3407" y="2336"/>
                </a:lnTo>
                <a:lnTo>
                  <a:pt x="3285" y="2458"/>
                </a:lnTo>
                <a:lnTo>
                  <a:pt x="3188" y="2579"/>
                </a:lnTo>
                <a:lnTo>
                  <a:pt x="3115" y="2725"/>
                </a:lnTo>
                <a:lnTo>
                  <a:pt x="3090" y="2798"/>
                </a:lnTo>
                <a:lnTo>
                  <a:pt x="3090" y="2871"/>
                </a:lnTo>
                <a:lnTo>
                  <a:pt x="3115" y="2920"/>
                </a:lnTo>
                <a:lnTo>
                  <a:pt x="3139" y="2944"/>
                </a:lnTo>
                <a:lnTo>
                  <a:pt x="3212" y="2969"/>
                </a:lnTo>
                <a:lnTo>
                  <a:pt x="3285" y="2969"/>
                </a:lnTo>
                <a:lnTo>
                  <a:pt x="3358" y="2944"/>
                </a:lnTo>
                <a:lnTo>
                  <a:pt x="3431" y="2847"/>
                </a:lnTo>
                <a:lnTo>
                  <a:pt x="3480" y="2750"/>
                </a:lnTo>
                <a:lnTo>
                  <a:pt x="3577" y="2652"/>
                </a:lnTo>
                <a:lnTo>
                  <a:pt x="3674" y="2555"/>
                </a:lnTo>
                <a:lnTo>
                  <a:pt x="3869" y="2360"/>
                </a:lnTo>
                <a:lnTo>
                  <a:pt x="3966" y="2433"/>
                </a:lnTo>
                <a:lnTo>
                  <a:pt x="4112" y="2506"/>
                </a:lnTo>
                <a:lnTo>
                  <a:pt x="3893" y="2628"/>
                </a:lnTo>
                <a:lnTo>
                  <a:pt x="3699" y="2750"/>
                </a:lnTo>
                <a:lnTo>
                  <a:pt x="3553" y="2871"/>
                </a:lnTo>
                <a:lnTo>
                  <a:pt x="3407" y="3017"/>
                </a:lnTo>
                <a:lnTo>
                  <a:pt x="3334" y="3115"/>
                </a:lnTo>
                <a:lnTo>
                  <a:pt x="3309" y="3188"/>
                </a:lnTo>
                <a:lnTo>
                  <a:pt x="3309" y="3285"/>
                </a:lnTo>
                <a:lnTo>
                  <a:pt x="3334" y="3382"/>
                </a:lnTo>
                <a:lnTo>
                  <a:pt x="3382" y="3431"/>
                </a:lnTo>
                <a:lnTo>
                  <a:pt x="3455" y="3455"/>
                </a:lnTo>
                <a:lnTo>
                  <a:pt x="3528" y="3431"/>
                </a:lnTo>
                <a:lnTo>
                  <a:pt x="3577" y="3382"/>
                </a:lnTo>
                <a:lnTo>
                  <a:pt x="3674" y="3261"/>
                </a:lnTo>
                <a:lnTo>
                  <a:pt x="3747" y="3139"/>
                </a:lnTo>
                <a:lnTo>
                  <a:pt x="3869" y="3042"/>
                </a:lnTo>
                <a:lnTo>
                  <a:pt x="3991" y="2969"/>
                </a:lnTo>
                <a:lnTo>
                  <a:pt x="4185" y="2847"/>
                </a:lnTo>
                <a:lnTo>
                  <a:pt x="4380" y="2701"/>
                </a:lnTo>
                <a:lnTo>
                  <a:pt x="4623" y="2871"/>
                </a:lnTo>
                <a:lnTo>
                  <a:pt x="4356" y="3066"/>
                </a:lnTo>
                <a:lnTo>
                  <a:pt x="4234" y="3139"/>
                </a:lnTo>
                <a:lnTo>
                  <a:pt x="4088" y="3261"/>
                </a:lnTo>
                <a:lnTo>
                  <a:pt x="3966" y="3382"/>
                </a:lnTo>
                <a:lnTo>
                  <a:pt x="3942" y="3455"/>
                </a:lnTo>
                <a:lnTo>
                  <a:pt x="3918" y="3528"/>
                </a:lnTo>
                <a:lnTo>
                  <a:pt x="3942" y="3577"/>
                </a:lnTo>
                <a:lnTo>
                  <a:pt x="3966" y="3601"/>
                </a:lnTo>
                <a:lnTo>
                  <a:pt x="4015" y="3626"/>
                </a:lnTo>
                <a:lnTo>
                  <a:pt x="4064" y="3626"/>
                </a:lnTo>
                <a:lnTo>
                  <a:pt x="4112" y="3601"/>
                </a:lnTo>
                <a:lnTo>
                  <a:pt x="4161" y="3553"/>
                </a:lnTo>
                <a:lnTo>
                  <a:pt x="4258" y="3480"/>
                </a:lnTo>
                <a:lnTo>
                  <a:pt x="4380" y="3358"/>
                </a:lnTo>
                <a:lnTo>
                  <a:pt x="4526" y="3261"/>
                </a:lnTo>
                <a:lnTo>
                  <a:pt x="4842" y="3042"/>
                </a:lnTo>
                <a:lnTo>
                  <a:pt x="4891" y="3066"/>
                </a:lnTo>
                <a:lnTo>
                  <a:pt x="4964" y="3090"/>
                </a:lnTo>
                <a:lnTo>
                  <a:pt x="5037" y="3090"/>
                </a:lnTo>
                <a:lnTo>
                  <a:pt x="5110" y="3042"/>
                </a:lnTo>
                <a:lnTo>
                  <a:pt x="5159" y="2993"/>
                </a:lnTo>
                <a:lnTo>
                  <a:pt x="5378" y="2896"/>
                </a:lnTo>
                <a:lnTo>
                  <a:pt x="5645" y="2798"/>
                </a:lnTo>
                <a:lnTo>
                  <a:pt x="6156" y="2652"/>
                </a:lnTo>
                <a:lnTo>
                  <a:pt x="6229" y="2604"/>
                </a:lnTo>
                <a:lnTo>
                  <a:pt x="6278" y="2531"/>
                </a:lnTo>
                <a:lnTo>
                  <a:pt x="6302" y="2506"/>
                </a:lnTo>
                <a:lnTo>
                  <a:pt x="6351" y="2360"/>
                </a:lnTo>
                <a:lnTo>
                  <a:pt x="6400" y="2214"/>
                </a:lnTo>
                <a:lnTo>
                  <a:pt x="6424" y="1922"/>
                </a:lnTo>
                <a:lnTo>
                  <a:pt x="6473" y="1314"/>
                </a:lnTo>
                <a:lnTo>
                  <a:pt x="6546" y="876"/>
                </a:lnTo>
                <a:lnTo>
                  <a:pt x="6570" y="633"/>
                </a:lnTo>
                <a:lnTo>
                  <a:pt x="6570" y="535"/>
                </a:lnTo>
                <a:lnTo>
                  <a:pt x="6570" y="414"/>
                </a:lnTo>
                <a:close/>
                <a:moveTo>
                  <a:pt x="17519" y="12093"/>
                </a:moveTo>
                <a:lnTo>
                  <a:pt x="17544" y="12142"/>
                </a:lnTo>
                <a:lnTo>
                  <a:pt x="17592" y="12191"/>
                </a:lnTo>
                <a:lnTo>
                  <a:pt x="17665" y="12215"/>
                </a:lnTo>
                <a:lnTo>
                  <a:pt x="17738" y="12215"/>
                </a:lnTo>
                <a:lnTo>
                  <a:pt x="18030" y="12239"/>
                </a:lnTo>
                <a:lnTo>
                  <a:pt x="18322" y="12312"/>
                </a:lnTo>
                <a:lnTo>
                  <a:pt x="18590" y="12434"/>
                </a:lnTo>
                <a:lnTo>
                  <a:pt x="18712" y="12507"/>
                </a:lnTo>
                <a:lnTo>
                  <a:pt x="18809" y="12604"/>
                </a:lnTo>
                <a:lnTo>
                  <a:pt x="18906" y="12702"/>
                </a:lnTo>
                <a:lnTo>
                  <a:pt x="18979" y="12799"/>
                </a:lnTo>
                <a:lnTo>
                  <a:pt x="19052" y="12921"/>
                </a:lnTo>
                <a:lnTo>
                  <a:pt x="19101" y="13042"/>
                </a:lnTo>
                <a:lnTo>
                  <a:pt x="19125" y="13188"/>
                </a:lnTo>
                <a:lnTo>
                  <a:pt x="19150" y="13334"/>
                </a:lnTo>
                <a:lnTo>
                  <a:pt x="19150" y="13480"/>
                </a:lnTo>
                <a:lnTo>
                  <a:pt x="19125" y="13651"/>
                </a:lnTo>
                <a:lnTo>
                  <a:pt x="19052" y="13870"/>
                </a:lnTo>
                <a:lnTo>
                  <a:pt x="18955" y="14089"/>
                </a:lnTo>
                <a:lnTo>
                  <a:pt x="18809" y="14283"/>
                </a:lnTo>
                <a:lnTo>
                  <a:pt x="18663" y="14454"/>
                </a:lnTo>
                <a:lnTo>
                  <a:pt x="18493" y="14624"/>
                </a:lnTo>
                <a:lnTo>
                  <a:pt x="18298" y="14770"/>
                </a:lnTo>
                <a:lnTo>
                  <a:pt x="18103" y="14867"/>
                </a:lnTo>
                <a:lnTo>
                  <a:pt x="17884" y="14965"/>
                </a:lnTo>
                <a:lnTo>
                  <a:pt x="17738" y="14989"/>
                </a:lnTo>
                <a:lnTo>
                  <a:pt x="17446" y="14989"/>
                </a:lnTo>
                <a:lnTo>
                  <a:pt x="17300" y="14965"/>
                </a:lnTo>
                <a:lnTo>
                  <a:pt x="17154" y="14916"/>
                </a:lnTo>
                <a:lnTo>
                  <a:pt x="17033" y="14843"/>
                </a:lnTo>
                <a:lnTo>
                  <a:pt x="16911" y="14746"/>
                </a:lnTo>
                <a:lnTo>
                  <a:pt x="16814" y="14648"/>
                </a:lnTo>
                <a:lnTo>
                  <a:pt x="16619" y="14429"/>
                </a:lnTo>
                <a:lnTo>
                  <a:pt x="16449" y="14186"/>
                </a:lnTo>
                <a:lnTo>
                  <a:pt x="16351" y="13894"/>
                </a:lnTo>
                <a:lnTo>
                  <a:pt x="16303" y="13626"/>
                </a:lnTo>
                <a:lnTo>
                  <a:pt x="16303" y="13456"/>
                </a:lnTo>
                <a:lnTo>
                  <a:pt x="16303" y="13286"/>
                </a:lnTo>
                <a:lnTo>
                  <a:pt x="16351" y="13115"/>
                </a:lnTo>
                <a:lnTo>
                  <a:pt x="16424" y="12969"/>
                </a:lnTo>
                <a:lnTo>
                  <a:pt x="16497" y="12823"/>
                </a:lnTo>
                <a:lnTo>
                  <a:pt x="16595" y="12677"/>
                </a:lnTo>
                <a:lnTo>
                  <a:pt x="16692" y="12556"/>
                </a:lnTo>
                <a:lnTo>
                  <a:pt x="16814" y="12434"/>
                </a:lnTo>
                <a:lnTo>
                  <a:pt x="16960" y="12312"/>
                </a:lnTo>
                <a:lnTo>
                  <a:pt x="17130" y="12215"/>
                </a:lnTo>
                <a:lnTo>
                  <a:pt x="17300" y="12142"/>
                </a:lnTo>
                <a:lnTo>
                  <a:pt x="17495" y="12093"/>
                </a:lnTo>
                <a:close/>
                <a:moveTo>
                  <a:pt x="7008" y="0"/>
                </a:moveTo>
                <a:lnTo>
                  <a:pt x="6692" y="24"/>
                </a:lnTo>
                <a:lnTo>
                  <a:pt x="6521" y="73"/>
                </a:lnTo>
                <a:lnTo>
                  <a:pt x="6375" y="122"/>
                </a:lnTo>
                <a:lnTo>
                  <a:pt x="6327" y="146"/>
                </a:lnTo>
                <a:lnTo>
                  <a:pt x="6302" y="170"/>
                </a:lnTo>
                <a:lnTo>
                  <a:pt x="6278" y="219"/>
                </a:lnTo>
                <a:lnTo>
                  <a:pt x="6278" y="268"/>
                </a:lnTo>
                <a:lnTo>
                  <a:pt x="6205" y="365"/>
                </a:lnTo>
                <a:lnTo>
                  <a:pt x="6156" y="462"/>
                </a:lnTo>
                <a:lnTo>
                  <a:pt x="6108" y="608"/>
                </a:lnTo>
                <a:lnTo>
                  <a:pt x="6083" y="730"/>
                </a:lnTo>
                <a:lnTo>
                  <a:pt x="6035" y="1265"/>
                </a:lnTo>
                <a:lnTo>
                  <a:pt x="5937" y="1776"/>
                </a:lnTo>
                <a:lnTo>
                  <a:pt x="5913" y="2020"/>
                </a:lnTo>
                <a:lnTo>
                  <a:pt x="5913" y="2287"/>
                </a:lnTo>
                <a:lnTo>
                  <a:pt x="5670" y="2360"/>
                </a:lnTo>
                <a:lnTo>
                  <a:pt x="5451" y="2458"/>
                </a:lnTo>
                <a:lnTo>
                  <a:pt x="4988" y="2677"/>
                </a:lnTo>
                <a:lnTo>
                  <a:pt x="4161" y="2093"/>
                </a:lnTo>
                <a:lnTo>
                  <a:pt x="3966" y="1947"/>
                </a:lnTo>
                <a:lnTo>
                  <a:pt x="3723" y="1776"/>
                </a:lnTo>
                <a:lnTo>
                  <a:pt x="3601" y="1703"/>
                </a:lnTo>
                <a:lnTo>
                  <a:pt x="3480" y="1630"/>
                </a:lnTo>
                <a:lnTo>
                  <a:pt x="3334" y="1606"/>
                </a:lnTo>
                <a:lnTo>
                  <a:pt x="3236" y="1606"/>
                </a:lnTo>
                <a:lnTo>
                  <a:pt x="3163" y="1557"/>
                </a:lnTo>
                <a:lnTo>
                  <a:pt x="3042" y="1557"/>
                </a:lnTo>
                <a:lnTo>
                  <a:pt x="2944" y="1606"/>
                </a:lnTo>
                <a:lnTo>
                  <a:pt x="2823" y="1679"/>
                </a:lnTo>
                <a:lnTo>
                  <a:pt x="2604" y="1825"/>
                </a:lnTo>
                <a:lnTo>
                  <a:pt x="2409" y="1995"/>
                </a:lnTo>
                <a:lnTo>
                  <a:pt x="2239" y="2190"/>
                </a:lnTo>
                <a:lnTo>
                  <a:pt x="1849" y="2604"/>
                </a:lnTo>
                <a:lnTo>
                  <a:pt x="1655" y="2798"/>
                </a:lnTo>
                <a:lnTo>
                  <a:pt x="1484" y="3042"/>
                </a:lnTo>
                <a:lnTo>
                  <a:pt x="1436" y="3066"/>
                </a:lnTo>
                <a:lnTo>
                  <a:pt x="1387" y="3115"/>
                </a:lnTo>
                <a:lnTo>
                  <a:pt x="1363" y="3163"/>
                </a:lnTo>
                <a:lnTo>
                  <a:pt x="1387" y="3236"/>
                </a:lnTo>
                <a:lnTo>
                  <a:pt x="1509" y="3455"/>
                </a:lnTo>
                <a:lnTo>
                  <a:pt x="1655" y="3650"/>
                </a:lnTo>
                <a:lnTo>
                  <a:pt x="1971" y="4039"/>
                </a:lnTo>
                <a:lnTo>
                  <a:pt x="2287" y="4477"/>
                </a:lnTo>
                <a:lnTo>
                  <a:pt x="2482" y="4672"/>
                </a:lnTo>
                <a:lnTo>
                  <a:pt x="2652" y="4867"/>
                </a:lnTo>
                <a:lnTo>
                  <a:pt x="2531" y="5061"/>
                </a:lnTo>
                <a:lnTo>
                  <a:pt x="2433" y="5280"/>
                </a:lnTo>
                <a:lnTo>
                  <a:pt x="2312" y="5597"/>
                </a:lnTo>
                <a:lnTo>
                  <a:pt x="2263" y="5791"/>
                </a:lnTo>
                <a:lnTo>
                  <a:pt x="2263" y="5962"/>
                </a:lnTo>
                <a:lnTo>
                  <a:pt x="1995" y="5962"/>
                </a:lnTo>
                <a:lnTo>
                  <a:pt x="1703" y="5986"/>
                </a:lnTo>
                <a:lnTo>
                  <a:pt x="1192" y="6083"/>
                </a:lnTo>
                <a:lnTo>
                  <a:pt x="973" y="6108"/>
                </a:lnTo>
                <a:lnTo>
                  <a:pt x="706" y="6181"/>
                </a:lnTo>
                <a:lnTo>
                  <a:pt x="584" y="6229"/>
                </a:lnTo>
                <a:lnTo>
                  <a:pt x="462" y="6278"/>
                </a:lnTo>
                <a:lnTo>
                  <a:pt x="365" y="6351"/>
                </a:lnTo>
                <a:lnTo>
                  <a:pt x="292" y="6424"/>
                </a:lnTo>
                <a:lnTo>
                  <a:pt x="243" y="6448"/>
                </a:lnTo>
                <a:lnTo>
                  <a:pt x="195" y="6473"/>
                </a:lnTo>
                <a:lnTo>
                  <a:pt x="146" y="6570"/>
                </a:lnTo>
                <a:lnTo>
                  <a:pt x="97" y="6692"/>
                </a:lnTo>
                <a:lnTo>
                  <a:pt x="73" y="6935"/>
                </a:lnTo>
                <a:lnTo>
                  <a:pt x="0" y="7738"/>
                </a:lnTo>
                <a:lnTo>
                  <a:pt x="0" y="8005"/>
                </a:lnTo>
                <a:lnTo>
                  <a:pt x="0" y="8346"/>
                </a:lnTo>
                <a:lnTo>
                  <a:pt x="24" y="8492"/>
                </a:lnTo>
                <a:lnTo>
                  <a:pt x="73" y="8638"/>
                </a:lnTo>
                <a:lnTo>
                  <a:pt x="122" y="8760"/>
                </a:lnTo>
                <a:lnTo>
                  <a:pt x="243" y="8833"/>
                </a:lnTo>
                <a:lnTo>
                  <a:pt x="219" y="8906"/>
                </a:lnTo>
                <a:lnTo>
                  <a:pt x="243" y="8954"/>
                </a:lnTo>
                <a:lnTo>
                  <a:pt x="268" y="9003"/>
                </a:lnTo>
                <a:lnTo>
                  <a:pt x="316" y="9027"/>
                </a:lnTo>
                <a:lnTo>
                  <a:pt x="560" y="9125"/>
                </a:lnTo>
                <a:lnTo>
                  <a:pt x="779" y="9198"/>
                </a:lnTo>
                <a:lnTo>
                  <a:pt x="1046" y="9246"/>
                </a:lnTo>
                <a:lnTo>
                  <a:pt x="1290" y="9271"/>
                </a:lnTo>
                <a:lnTo>
                  <a:pt x="1801" y="9344"/>
                </a:lnTo>
                <a:lnTo>
                  <a:pt x="2312" y="9368"/>
                </a:lnTo>
                <a:lnTo>
                  <a:pt x="2385" y="9538"/>
                </a:lnTo>
                <a:lnTo>
                  <a:pt x="2458" y="9660"/>
                </a:lnTo>
                <a:lnTo>
                  <a:pt x="2628" y="9952"/>
                </a:lnTo>
                <a:lnTo>
                  <a:pt x="2847" y="10195"/>
                </a:lnTo>
                <a:lnTo>
                  <a:pt x="2652" y="10366"/>
                </a:lnTo>
                <a:lnTo>
                  <a:pt x="2506" y="10560"/>
                </a:lnTo>
                <a:lnTo>
                  <a:pt x="2190" y="10925"/>
                </a:lnTo>
                <a:lnTo>
                  <a:pt x="1849" y="11363"/>
                </a:lnTo>
                <a:lnTo>
                  <a:pt x="1679" y="11558"/>
                </a:lnTo>
                <a:lnTo>
                  <a:pt x="1630" y="11680"/>
                </a:lnTo>
                <a:lnTo>
                  <a:pt x="1582" y="11777"/>
                </a:lnTo>
                <a:lnTo>
                  <a:pt x="1582" y="11850"/>
                </a:lnTo>
                <a:lnTo>
                  <a:pt x="1606" y="11923"/>
                </a:lnTo>
                <a:lnTo>
                  <a:pt x="1606" y="12045"/>
                </a:lnTo>
                <a:lnTo>
                  <a:pt x="1630" y="12166"/>
                </a:lnTo>
                <a:lnTo>
                  <a:pt x="1679" y="12264"/>
                </a:lnTo>
                <a:lnTo>
                  <a:pt x="1752" y="12385"/>
                </a:lnTo>
                <a:lnTo>
                  <a:pt x="1922" y="12604"/>
                </a:lnTo>
                <a:lnTo>
                  <a:pt x="2093" y="12775"/>
                </a:lnTo>
                <a:lnTo>
                  <a:pt x="2312" y="13018"/>
                </a:lnTo>
                <a:lnTo>
                  <a:pt x="2531" y="13237"/>
                </a:lnTo>
                <a:lnTo>
                  <a:pt x="2798" y="13456"/>
                </a:lnTo>
                <a:lnTo>
                  <a:pt x="3042" y="13651"/>
                </a:lnTo>
                <a:lnTo>
                  <a:pt x="3090" y="13699"/>
                </a:lnTo>
                <a:lnTo>
                  <a:pt x="3139" y="13699"/>
                </a:lnTo>
                <a:lnTo>
                  <a:pt x="3236" y="13675"/>
                </a:lnTo>
                <a:lnTo>
                  <a:pt x="3358" y="13699"/>
                </a:lnTo>
                <a:lnTo>
                  <a:pt x="3455" y="13675"/>
                </a:lnTo>
                <a:lnTo>
                  <a:pt x="3577" y="13651"/>
                </a:lnTo>
                <a:lnTo>
                  <a:pt x="3699" y="13602"/>
                </a:lnTo>
                <a:lnTo>
                  <a:pt x="3918" y="13456"/>
                </a:lnTo>
                <a:lnTo>
                  <a:pt x="4088" y="13334"/>
                </a:lnTo>
                <a:lnTo>
                  <a:pt x="4331" y="13140"/>
                </a:lnTo>
                <a:lnTo>
                  <a:pt x="4575" y="12921"/>
                </a:lnTo>
                <a:lnTo>
                  <a:pt x="5013" y="12434"/>
                </a:lnTo>
                <a:lnTo>
                  <a:pt x="5110" y="12531"/>
                </a:lnTo>
                <a:lnTo>
                  <a:pt x="5232" y="12580"/>
                </a:lnTo>
                <a:lnTo>
                  <a:pt x="5451" y="12677"/>
                </a:lnTo>
                <a:lnTo>
                  <a:pt x="5767" y="12823"/>
                </a:lnTo>
                <a:lnTo>
                  <a:pt x="5937" y="12872"/>
                </a:lnTo>
                <a:lnTo>
                  <a:pt x="6108" y="12896"/>
                </a:lnTo>
                <a:lnTo>
                  <a:pt x="6156" y="13091"/>
                </a:lnTo>
                <a:lnTo>
                  <a:pt x="6181" y="13261"/>
                </a:lnTo>
                <a:lnTo>
                  <a:pt x="6254" y="13651"/>
                </a:lnTo>
                <a:lnTo>
                  <a:pt x="6302" y="14040"/>
                </a:lnTo>
                <a:lnTo>
                  <a:pt x="6302" y="14259"/>
                </a:lnTo>
                <a:lnTo>
                  <a:pt x="6302" y="14502"/>
                </a:lnTo>
                <a:lnTo>
                  <a:pt x="6327" y="14600"/>
                </a:lnTo>
                <a:lnTo>
                  <a:pt x="6351" y="14721"/>
                </a:lnTo>
                <a:lnTo>
                  <a:pt x="6400" y="14794"/>
                </a:lnTo>
                <a:lnTo>
                  <a:pt x="6473" y="14867"/>
                </a:lnTo>
                <a:lnTo>
                  <a:pt x="6497" y="14892"/>
                </a:lnTo>
                <a:lnTo>
                  <a:pt x="6521" y="14940"/>
                </a:lnTo>
                <a:lnTo>
                  <a:pt x="6619" y="14989"/>
                </a:lnTo>
                <a:lnTo>
                  <a:pt x="6716" y="15038"/>
                </a:lnTo>
                <a:lnTo>
                  <a:pt x="6838" y="15062"/>
                </a:lnTo>
                <a:lnTo>
                  <a:pt x="6959" y="15086"/>
                </a:lnTo>
                <a:lnTo>
                  <a:pt x="7203" y="15086"/>
                </a:lnTo>
                <a:lnTo>
                  <a:pt x="7421" y="15062"/>
                </a:lnTo>
                <a:lnTo>
                  <a:pt x="8030" y="15038"/>
                </a:lnTo>
                <a:lnTo>
                  <a:pt x="8638" y="15038"/>
                </a:lnTo>
                <a:lnTo>
                  <a:pt x="8735" y="15013"/>
                </a:lnTo>
                <a:lnTo>
                  <a:pt x="8808" y="14965"/>
                </a:lnTo>
                <a:lnTo>
                  <a:pt x="8857" y="14867"/>
                </a:lnTo>
                <a:lnTo>
                  <a:pt x="8881" y="14794"/>
                </a:lnTo>
                <a:lnTo>
                  <a:pt x="8906" y="14770"/>
                </a:lnTo>
                <a:lnTo>
                  <a:pt x="8979" y="14673"/>
                </a:lnTo>
                <a:lnTo>
                  <a:pt x="9027" y="14551"/>
                </a:lnTo>
                <a:lnTo>
                  <a:pt x="9100" y="14283"/>
                </a:lnTo>
                <a:lnTo>
                  <a:pt x="9149" y="13772"/>
                </a:lnTo>
                <a:lnTo>
                  <a:pt x="9222" y="13286"/>
                </a:lnTo>
                <a:lnTo>
                  <a:pt x="9246" y="13042"/>
                </a:lnTo>
                <a:lnTo>
                  <a:pt x="9246" y="12799"/>
                </a:lnTo>
                <a:lnTo>
                  <a:pt x="9514" y="12799"/>
                </a:lnTo>
                <a:lnTo>
                  <a:pt x="9757" y="12726"/>
                </a:lnTo>
                <a:lnTo>
                  <a:pt x="10001" y="12629"/>
                </a:lnTo>
                <a:lnTo>
                  <a:pt x="10122" y="12556"/>
                </a:lnTo>
                <a:lnTo>
                  <a:pt x="10220" y="12483"/>
                </a:lnTo>
                <a:lnTo>
                  <a:pt x="10341" y="12604"/>
                </a:lnTo>
                <a:lnTo>
                  <a:pt x="10487" y="12726"/>
                </a:lnTo>
                <a:lnTo>
                  <a:pt x="10779" y="12945"/>
                </a:lnTo>
                <a:lnTo>
                  <a:pt x="11290" y="13310"/>
                </a:lnTo>
                <a:lnTo>
                  <a:pt x="11826" y="13675"/>
                </a:lnTo>
                <a:lnTo>
                  <a:pt x="11874" y="13699"/>
                </a:lnTo>
                <a:lnTo>
                  <a:pt x="11947" y="13724"/>
                </a:lnTo>
                <a:lnTo>
                  <a:pt x="11996" y="13699"/>
                </a:lnTo>
                <a:lnTo>
                  <a:pt x="12045" y="13675"/>
                </a:lnTo>
                <a:lnTo>
                  <a:pt x="12142" y="13602"/>
                </a:lnTo>
                <a:lnTo>
                  <a:pt x="12166" y="13480"/>
                </a:lnTo>
                <a:lnTo>
                  <a:pt x="12361" y="13334"/>
                </a:lnTo>
                <a:lnTo>
                  <a:pt x="12531" y="13164"/>
                </a:lnTo>
                <a:lnTo>
                  <a:pt x="12872" y="12799"/>
                </a:lnTo>
                <a:lnTo>
                  <a:pt x="13286" y="12385"/>
                </a:lnTo>
                <a:lnTo>
                  <a:pt x="13480" y="12166"/>
                </a:lnTo>
                <a:lnTo>
                  <a:pt x="13675" y="11947"/>
                </a:lnTo>
                <a:lnTo>
                  <a:pt x="13699" y="11874"/>
                </a:lnTo>
                <a:lnTo>
                  <a:pt x="13699" y="11801"/>
                </a:lnTo>
                <a:lnTo>
                  <a:pt x="13724" y="11704"/>
                </a:lnTo>
                <a:lnTo>
                  <a:pt x="13699" y="11607"/>
                </a:lnTo>
                <a:lnTo>
                  <a:pt x="13553" y="11363"/>
                </a:lnTo>
                <a:lnTo>
                  <a:pt x="13407" y="11120"/>
                </a:lnTo>
                <a:lnTo>
                  <a:pt x="13067" y="10682"/>
                </a:lnTo>
                <a:lnTo>
                  <a:pt x="12945" y="10512"/>
                </a:lnTo>
                <a:lnTo>
                  <a:pt x="12799" y="10341"/>
                </a:lnTo>
                <a:lnTo>
                  <a:pt x="12629" y="10195"/>
                </a:lnTo>
                <a:lnTo>
                  <a:pt x="12458" y="10074"/>
                </a:lnTo>
                <a:lnTo>
                  <a:pt x="12604" y="9855"/>
                </a:lnTo>
                <a:lnTo>
                  <a:pt x="12750" y="9611"/>
                </a:lnTo>
                <a:lnTo>
                  <a:pt x="12823" y="9368"/>
                </a:lnTo>
                <a:lnTo>
                  <a:pt x="12872" y="9125"/>
                </a:lnTo>
                <a:lnTo>
                  <a:pt x="12994" y="9149"/>
                </a:lnTo>
                <a:lnTo>
                  <a:pt x="13091" y="9173"/>
                </a:lnTo>
                <a:lnTo>
                  <a:pt x="13334" y="9173"/>
                </a:lnTo>
                <a:lnTo>
                  <a:pt x="13797" y="9149"/>
                </a:lnTo>
                <a:lnTo>
                  <a:pt x="14283" y="9125"/>
                </a:lnTo>
                <a:lnTo>
                  <a:pt x="14794" y="9076"/>
                </a:lnTo>
                <a:lnTo>
                  <a:pt x="14867" y="9052"/>
                </a:lnTo>
                <a:lnTo>
                  <a:pt x="14916" y="9003"/>
                </a:lnTo>
                <a:lnTo>
                  <a:pt x="14940" y="8954"/>
                </a:lnTo>
                <a:lnTo>
                  <a:pt x="14965" y="8906"/>
                </a:lnTo>
                <a:lnTo>
                  <a:pt x="15038" y="8881"/>
                </a:lnTo>
                <a:lnTo>
                  <a:pt x="15086" y="8833"/>
                </a:lnTo>
                <a:lnTo>
                  <a:pt x="15135" y="8760"/>
                </a:lnTo>
                <a:lnTo>
                  <a:pt x="15135" y="8687"/>
                </a:lnTo>
                <a:lnTo>
                  <a:pt x="15135" y="7689"/>
                </a:lnTo>
                <a:lnTo>
                  <a:pt x="15135" y="7203"/>
                </a:lnTo>
                <a:lnTo>
                  <a:pt x="15086" y="6716"/>
                </a:lnTo>
                <a:lnTo>
                  <a:pt x="15062" y="6643"/>
                </a:lnTo>
                <a:lnTo>
                  <a:pt x="15013" y="6570"/>
                </a:lnTo>
                <a:lnTo>
                  <a:pt x="14940" y="6546"/>
                </a:lnTo>
                <a:lnTo>
                  <a:pt x="14867" y="6521"/>
                </a:lnTo>
                <a:lnTo>
                  <a:pt x="14819" y="6400"/>
                </a:lnTo>
                <a:lnTo>
                  <a:pt x="14746" y="6302"/>
                </a:lnTo>
                <a:lnTo>
                  <a:pt x="14648" y="6229"/>
                </a:lnTo>
                <a:lnTo>
                  <a:pt x="14527" y="6181"/>
                </a:lnTo>
                <a:lnTo>
                  <a:pt x="14259" y="6108"/>
                </a:lnTo>
                <a:lnTo>
                  <a:pt x="14016" y="6083"/>
                </a:lnTo>
                <a:lnTo>
                  <a:pt x="13480" y="6010"/>
                </a:lnTo>
                <a:lnTo>
                  <a:pt x="13213" y="5986"/>
                </a:lnTo>
                <a:lnTo>
                  <a:pt x="12921" y="5986"/>
                </a:lnTo>
                <a:lnTo>
                  <a:pt x="12896" y="5694"/>
                </a:lnTo>
                <a:lnTo>
                  <a:pt x="12848" y="5426"/>
                </a:lnTo>
                <a:lnTo>
                  <a:pt x="12823" y="5256"/>
                </a:lnTo>
                <a:lnTo>
                  <a:pt x="12775" y="5086"/>
                </a:lnTo>
                <a:lnTo>
                  <a:pt x="12702" y="4915"/>
                </a:lnTo>
                <a:lnTo>
                  <a:pt x="12629" y="4769"/>
                </a:lnTo>
                <a:lnTo>
                  <a:pt x="12750" y="4599"/>
                </a:lnTo>
                <a:lnTo>
                  <a:pt x="12848" y="4453"/>
                </a:lnTo>
                <a:lnTo>
                  <a:pt x="13213" y="3918"/>
                </a:lnTo>
                <a:lnTo>
                  <a:pt x="13432" y="3650"/>
                </a:lnTo>
                <a:lnTo>
                  <a:pt x="13651" y="3407"/>
                </a:lnTo>
                <a:lnTo>
                  <a:pt x="13699" y="3309"/>
                </a:lnTo>
                <a:lnTo>
                  <a:pt x="13699" y="3261"/>
                </a:lnTo>
                <a:lnTo>
                  <a:pt x="13699" y="3212"/>
                </a:lnTo>
                <a:lnTo>
                  <a:pt x="13675" y="3139"/>
                </a:lnTo>
                <a:lnTo>
                  <a:pt x="13699" y="3090"/>
                </a:lnTo>
                <a:lnTo>
                  <a:pt x="13675" y="3017"/>
                </a:lnTo>
                <a:lnTo>
                  <a:pt x="13675" y="2944"/>
                </a:lnTo>
                <a:lnTo>
                  <a:pt x="13602" y="2847"/>
                </a:lnTo>
                <a:lnTo>
                  <a:pt x="13407" y="2628"/>
                </a:lnTo>
                <a:lnTo>
                  <a:pt x="13164" y="2360"/>
                </a:lnTo>
                <a:lnTo>
                  <a:pt x="12896" y="2093"/>
                </a:lnTo>
                <a:lnTo>
                  <a:pt x="12702" y="1922"/>
                </a:lnTo>
                <a:lnTo>
                  <a:pt x="12434" y="1728"/>
                </a:lnTo>
                <a:lnTo>
                  <a:pt x="12312" y="1655"/>
                </a:lnTo>
                <a:lnTo>
                  <a:pt x="12166" y="1582"/>
                </a:lnTo>
                <a:lnTo>
                  <a:pt x="12020" y="1557"/>
                </a:lnTo>
                <a:lnTo>
                  <a:pt x="11899" y="1582"/>
                </a:lnTo>
                <a:lnTo>
                  <a:pt x="11850" y="1582"/>
                </a:lnTo>
                <a:lnTo>
                  <a:pt x="11777" y="1606"/>
                </a:lnTo>
                <a:lnTo>
                  <a:pt x="11534" y="1728"/>
                </a:lnTo>
                <a:lnTo>
                  <a:pt x="11290" y="1874"/>
                </a:lnTo>
                <a:lnTo>
                  <a:pt x="10828" y="2190"/>
                </a:lnTo>
                <a:lnTo>
                  <a:pt x="10560" y="2385"/>
                </a:lnTo>
                <a:lnTo>
                  <a:pt x="10414" y="2506"/>
                </a:lnTo>
                <a:lnTo>
                  <a:pt x="10293" y="2628"/>
                </a:lnTo>
                <a:lnTo>
                  <a:pt x="10098" y="2506"/>
                </a:lnTo>
                <a:lnTo>
                  <a:pt x="9879" y="2409"/>
                </a:lnTo>
                <a:lnTo>
                  <a:pt x="9636" y="2336"/>
                </a:lnTo>
                <a:lnTo>
                  <a:pt x="9417" y="2312"/>
                </a:lnTo>
                <a:lnTo>
                  <a:pt x="9392" y="2287"/>
                </a:lnTo>
                <a:lnTo>
                  <a:pt x="9295" y="1995"/>
                </a:lnTo>
                <a:lnTo>
                  <a:pt x="9246" y="1703"/>
                </a:lnTo>
                <a:lnTo>
                  <a:pt x="9246" y="1679"/>
                </a:lnTo>
                <a:lnTo>
                  <a:pt x="9271" y="1630"/>
                </a:lnTo>
                <a:lnTo>
                  <a:pt x="9271" y="1606"/>
                </a:lnTo>
                <a:lnTo>
                  <a:pt x="9198" y="1484"/>
                </a:lnTo>
                <a:lnTo>
                  <a:pt x="9149" y="949"/>
                </a:lnTo>
                <a:lnTo>
                  <a:pt x="9125" y="681"/>
                </a:lnTo>
                <a:lnTo>
                  <a:pt x="9052" y="438"/>
                </a:lnTo>
                <a:lnTo>
                  <a:pt x="9100" y="389"/>
                </a:lnTo>
                <a:lnTo>
                  <a:pt x="9100" y="341"/>
                </a:lnTo>
                <a:lnTo>
                  <a:pt x="9125" y="292"/>
                </a:lnTo>
                <a:lnTo>
                  <a:pt x="9100" y="243"/>
                </a:lnTo>
                <a:lnTo>
                  <a:pt x="9076" y="170"/>
                </a:lnTo>
                <a:lnTo>
                  <a:pt x="9052" y="146"/>
                </a:lnTo>
                <a:lnTo>
                  <a:pt x="9003" y="97"/>
                </a:lnTo>
                <a:lnTo>
                  <a:pt x="8930" y="97"/>
                </a:lnTo>
                <a:lnTo>
                  <a:pt x="8614" y="49"/>
                </a:lnTo>
                <a:lnTo>
                  <a:pt x="8297" y="49"/>
                </a:lnTo>
                <a:lnTo>
                  <a:pt x="7665" y="24"/>
                </a:lnTo>
                <a:lnTo>
                  <a:pt x="7348" y="24"/>
                </a:lnTo>
                <a:lnTo>
                  <a:pt x="7008" y="0"/>
                </a:lnTo>
                <a:close/>
                <a:moveTo>
                  <a:pt x="17471" y="11655"/>
                </a:moveTo>
                <a:lnTo>
                  <a:pt x="17300" y="11704"/>
                </a:lnTo>
                <a:lnTo>
                  <a:pt x="16960" y="11801"/>
                </a:lnTo>
                <a:lnTo>
                  <a:pt x="16692" y="11923"/>
                </a:lnTo>
                <a:lnTo>
                  <a:pt x="16522" y="12045"/>
                </a:lnTo>
                <a:lnTo>
                  <a:pt x="16351" y="12191"/>
                </a:lnTo>
                <a:lnTo>
                  <a:pt x="16205" y="12385"/>
                </a:lnTo>
                <a:lnTo>
                  <a:pt x="16084" y="12556"/>
                </a:lnTo>
                <a:lnTo>
                  <a:pt x="15986" y="12750"/>
                </a:lnTo>
                <a:lnTo>
                  <a:pt x="15913" y="12969"/>
                </a:lnTo>
                <a:lnTo>
                  <a:pt x="15865" y="13188"/>
                </a:lnTo>
                <a:lnTo>
                  <a:pt x="15816" y="13407"/>
                </a:lnTo>
                <a:lnTo>
                  <a:pt x="15816" y="13602"/>
                </a:lnTo>
                <a:lnTo>
                  <a:pt x="15816" y="13797"/>
                </a:lnTo>
                <a:lnTo>
                  <a:pt x="15865" y="13991"/>
                </a:lnTo>
                <a:lnTo>
                  <a:pt x="15913" y="14186"/>
                </a:lnTo>
                <a:lnTo>
                  <a:pt x="16011" y="14381"/>
                </a:lnTo>
                <a:lnTo>
                  <a:pt x="16108" y="14551"/>
                </a:lnTo>
                <a:lnTo>
                  <a:pt x="16230" y="14721"/>
                </a:lnTo>
                <a:lnTo>
                  <a:pt x="16351" y="14892"/>
                </a:lnTo>
                <a:lnTo>
                  <a:pt x="16497" y="15038"/>
                </a:lnTo>
                <a:lnTo>
                  <a:pt x="16668" y="15159"/>
                </a:lnTo>
                <a:lnTo>
                  <a:pt x="16838" y="15257"/>
                </a:lnTo>
                <a:lnTo>
                  <a:pt x="17008" y="15354"/>
                </a:lnTo>
                <a:lnTo>
                  <a:pt x="17203" y="15427"/>
                </a:lnTo>
                <a:lnTo>
                  <a:pt x="17398" y="15476"/>
                </a:lnTo>
                <a:lnTo>
                  <a:pt x="17787" y="15476"/>
                </a:lnTo>
                <a:lnTo>
                  <a:pt x="17957" y="15427"/>
                </a:lnTo>
                <a:lnTo>
                  <a:pt x="18128" y="15403"/>
                </a:lnTo>
                <a:lnTo>
                  <a:pt x="18420" y="15257"/>
                </a:lnTo>
                <a:lnTo>
                  <a:pt x="18712" y="15086"/>
                </a:lnTo>
                <a:lnTo>
                  <a:pt x="18955" y="14867"/>
                </a:lnTo>
                <a:lnTo>
                  <a:pt x="19174" y="14600"/>
                </a:lnTo>
                <a:lnTo>
                  <a:pt x="19369" y="14308"/>
                </a:lnTo>
                <a:lnTo>
                  <a:pt x="19515" y="14016"/>
                </a:lnTo>
                <a:lnTo>
                  <a:pt x="19612" y="13699"/>
                </a:lnTo>
                <a:lnTo>
                  <a:pt x="19636" y="13505"/>
                </a:lnTo>
                <a:lnTo>
                  <a:pt x="19661" y="13286"/>
                </a:lnTo>
                <a:lnTo>
                  <a:pt x="19636" y="13115"/>
                </a:lnTo>
                <a:lnTo>
                  <a:pt x="19588" y="12921"/>
                </a:lnTo>
                <a:lnTo>
                  <a:pt x="19539" y="12775"/>
                </a:lnTo>
                <a:lnTo>
                  <a:pt x="19466" y="12604"/>
                </a:lnTo>
                <a:lnTo>
                  <a:pt x="19344" y="12458"/>
                </a:lnTo>
                <a:lnTo>
                  <a:pt x="19247" y="12337"/>
                </a:lnTo>
                <a:lnTo>
                  <a:pt x="19101" y="12215"/>
                </a:lnTo>
                <a:lnTo>
                  <a:pt x="18979" y="12093"/>
                </a:lnTo>
                <a:lnTo>
                  <a:pt x="18809" y="11996"/>
                </a:lnTo>
                <a:lnTo>
                  <a:pt x="18639" y="11923"/>
                </a:lnTo>
                <a:lnTo>
                  <a:pt x="18468" y="11850"/>
                </a:lnTo>
                <a:lnTo>
                  <a:pt x="18298" y="11801"/>
                </a:lnTo>
                <a:lnTo>
                  <a:pt x="18103" y="11753"/>
                </a:lnTo>
                <a:lnTo>
                  <a:pt x="17933" y="11728"/>
                </a:lnTo>
                <a:lnTo>
                  <a:pt x="17787" y="11680"/>
                </a:lnTo>
                <a:lnTo>
                  <a:pt x="17617" y="11655"/>
                </a:lnTo>
                <a:close/>
                <a:moveTo>
                  <a:pt x="17957" y="9417"/>
                </a:moveTo>
                <a:lnTo>
                  <a:pt x="17860" y="9490"/>
                </a:lnTo>
                <a:lnTo>
                  <a:pt x="17860" y="9514"/>
                </a:lnTo>
                <a:lnTo>
                  <a:pt x="17811" y="9587"/>
                </a:lnTo>
                <a:lnTo>
                  <a:pt x="17836" y="9660"/>
                </a:lnTo>
                <a:lnTo>
                  <a:pt x="17884" y="9709"/>
                </a:lnTo>
                <a:lnTo>
                  <a:pt x="17811" y="9757"/>
                </a:lnTo>
                <a:lnTo>
                  <a:pt x="17763" y="9782"/>
                </a:lnTo>
                <a:lnTo>
                  <a:pt x="17738" y="9830"/>
                </a:lnTo>
                <a:lnTo>
                  <a:pt x="17738" y="9879"/>
                </a:lnTo>
                <a:lnTo>
                  <a:pt x="17738" y="9928"/>
                </a:lnTo>
                <a:lnTo>
                  <a:pt x="17787" y="10001"/>
                </a:lnTo>
                <a:lnTo>
                  <a:pt x="17836" y="10049"/>
                </a:lnTo>
                <a:lnTo>
                  <a:pt x="17884" y="10098"/>
                </a:lnTo>
                <a:lnTo>
                  <a:pt x="17957" y="10122"/>
                </a:lnTo>
                <a:lnTo>
                  <a:pt x="17933" y="10147"/>
                </a:lnTo>
                <a:lnTo>
                  <a:pt x="17884" y="10195"/>
                </a:lnTo>
                <a:lnTo>
                  <a:pt x="17860" y="10244"/>
                </a:lnTo>
                <a:lnTo>
                  <a:pt x="17884" y="10317"/>
                </a:lnTo>
                <a:lnTo>
                  <a:pt x="17933" y="10414"/>
                </a:lnTo>
                <a:lnTo>
                  <a:pt x="18006" y="10487"/>
                </a:lnTo>
                <a:lnTo>
                  <a:pt x="18103" y="10512"/>
                </a:lnTo>
                <a:lnTo>
                  <a:pt x="18176" y="10536"/>
                </a:lnTo>
                <a:lnTo>
                  <a:pt x="18444" y="10585"/>
                </a:lnTo>
                <a:lnTo>
                  <a:pt x="18590" y="10609"/>
                </a:lnTo>
                <a:lnTo>
                  <a:pt x="18639" y="10633"/>
                </a:lnTo>
                <a:lnTo>
                  <a:pt x="18687" y="10609"/>
                </a:lnTo>
                <a:lnTo>
                  <a:pt x="18760" y="10682"/>
                </a:lnTo>
                <a:lnTo>
                  <a:pt x="18858" y="10731"/>
                </a:lnTo>
                <a:lnTo>
                  <a:pt x="18906" y="10731"/>
                </a:lnTo>
                <a:lnTo>
                  <a:pt x="19174" y="10828"/>
                </a:lnTo>
                <a:lnTo>
                  <a:pt x="19296" y="10877"/>
                </a:lnTo>
                <a:lnTo>
                  <a:pt x="19393" y="10950"/>
                </a:lnTo>
                <a:lnTo>
                  <a:pt x="19466" y="10998"/>
                </a:lnTo>
                <a:lnTo>
                  <a:pt x="19539" y="11023"/>
                </a:lnTo>
                <a:lnTo>
                  <a:pt x="19612" y="10998"/>
                </a:lnTo>
                <a:lnTo>
                  <a:pt x="19661" y="10974"/>
                </a:lnTo>
                <a:lnTo>
                  <a:pt x="19709" y="10950"/>
                </a:lnTo>
                <a:lnTo>
                  <a:pt x="19734" y="10901"/>
                </a:lnTo>
                <a:lnTo>
                  <a:pt x="19904" y="10779"/>
                </a:lnTo>
                <a:lnTo>
                  <a:pt x="19977" y="10706"/>
                </a:lnTo>
                <a:lnTo>
                  <a:pt x="20074" y="10658"/>
                </a:lnTo>
                <a:lnTo>
                  <a:pt x="20293" y="10487"/>
                </a:lnTo>
                <a:lnTo>
                  <a:pt x="20537" y="10366"/>
                </a:lnTo>
                <a:lnTo>
                  <a:pt x="20561" y="10341"/>
                </a:lnTo>
                <a:lnTo>
                  <a:pt x="20707" y="10463"/>
                </a:lnTo>
                <a:lnTo>
                  <a:pt x="20877" y="10609"/>
                </a:lnTo>
                <a:lnTo>
                  <a:pt x="21096" y="10828"/>
                </a:lnTo>
                <a:lnTo>
                  <a:pt x="21096" y="10828"/>
                </a:lnTo>
                <a:lnTo>
                  <a:pt x="21023" y="10779"/>
                </a:lnTo>
                <a:lnTo>
                  <a:pt x="20877" y="10682"/>
                </a:lnTo>
                <a:lnTo>
                  <a:pt x="20804" y="10658"/>
                </a:lnTo>
                <a:lnTo>
                  <a:pt x="20707" y="10633"/>
                </a:lnTo>
                <a:lnTo>
                  <a:pt x="20683" y="10633"/>
                </a:lnTo>
                <a:lnTo>
                  <a:pt x="20610" y="10658"/>
                </a:lnTo>
                <a:lnTo>
                  <a:pt x="20561" y="10731"/>
                </a:lnTo>
                <a:lnTo>
                  <a:pt x="20537" y="10779"/>
                </a:lnTo>
                <a:lnTo>
                  <a:pt x="20561" y="10852"/>
                </a:lnTo>
                <a:lnTo>
                  <a:pt x="20610" y="10925"/>
                </a:lnTo>
                <a:lnTo>
                  <a:pt x="20537" y="10974"/>
                </a:lnTo>
                <a:lnTo>
                  <a:pt x="20488" y="11023"/>
                </a:lnTo>
                <a:lnTo>
                  <a:pt x="20488" y="11096"/>
                </a:lnTo>
                <a:lnTo>
                  <a:pt x="20561" y="11266"/>
                </a:lnTo>
                <a:lnTo>
                  <a:pt x="20634" y="11436"/>
                </a:lnTo>
                <a:lnTo>
                  <a:pt x="20756" y="11582"/>
                </a:lnTo>
                <a:lnTo>
                  <a:pt x="20707" y="11534"/>
                </a:lnTo>
                <a:lnTo>
                  <a:pt x="20610" y="11412"/>
                </a:lnTo>
                <a:lnTo>
                  <a:pt x="20561" y="11315"/>
                </a:lnTo>
                <a:lnTo>
                  <a:pt x="20537" y="11266"/>
                </a:lnTo>
                <a:lnTo>
                  <a:pt x="20488" y="11242"/>
                </a:lnTo>
                <a:lnTo>
                  <a:pt x="20439" y="11217"/>
                </a:lnTo>
                <a:lnTo>
                  <a:pt x="20342" y="11217"/>
                </a:lnTo>
                <a:lnTo>
                  <a:pt x="20293" y="11242"/>
                </a:lnTo>
                <a:lnTo>
                  <a:pt x="20269" y="11290"/>
                </a:lnTo>
                <a:lnTo>
                  <a:pt x="20245" y="11339"/>
                </a:lnTo>
                <a:lnTo>
                  <a:pt x="20245" y="11436"/>
                </a:lnTo>
                <a:lnTo>
                  <a:pt x="20245" y="11509"/>
                </a:lnTo>
                <a:lnTo>
                  <a:pt x="20318" y="11680"/>
                </a:lnTo>
                <a:lnTo>
                  <a:pt x="20537" y="12020"/>
                </a:lnTo>
                <a:lnTo>
                  <a:pt x="20585" y="12069"/>
                </a:lnTo>
                <a:lnTo>
                  <a:pt x="20658" y="12093"/>
                </a:lnTo>
                <a:lnTo>
                  <a:pt x="20707" y="12239"/>
                </a:lnTo>
                <a:lnTo>
                  <a:pt x="20731" y="12385"/>
                </a:lnTo>
                <a:lnTo>
                  <a:pt x="20756" y="12556"/>
                </a:lnTo>
                <a:lnTo>
                  <a:pt x="20756" y="12677"/>
                </a:lnTo>
                <a:lnTo>
                  <a:pt x="20780" y="12799"/>
                </a:lnTo>
                <a:lnTo>
                  <a:pt x="20804" y="12872"/>
                </a:lnTo>
                <a:lnTo>
                  <a:pt x="20853" y="12921"/>
                </a:lnTo>
                <a:lnTo>
                  <a:pt x="20926" y="12945"/>
                </a:lnTo>
                <a:lnTo>
                  <a:pt x="21023" y="12945"/>
                </a:lnTo>
                <a:lnTo>
                  <a:pt x="21218" y="12994"/>
                </a:lnTo>
                <a:lnTo>
                  <a:pt x="21413" y="13018"/>
                </a:lnTo>
                <a:lnTo>
                  <a:pt x="21534" y="13042"/>
                </a:lnTo>
                <a:lnTo>
                  <a:pt x="21705" y="13067"/>
                </a:lnTo>
                <a:lnTo>
                  <a:pt x="21899" y="13091"/>
                </a:lnTo>
                <a:lnTo>
                  <a:pt x="21997" y="13115"/>
                </a:lnTo>
                <a:lnTo>
                  <a:pt x="22070" y="13164"/>
                </a:lnTo>
                <a:lnTo>
                  <a:pt x="22070" y="13359"/>
                </a:lnTo>
                <a:lnTo>
                  <a:pt x="22070" y="13578"/>
                </a:lnTo>
                <a:lnTo>
                  <a:pt x="22070" y="13699"/>
                </a:lnTo>
                <a:lnTo>
                  <a:pt x="22045" y="13675"/>
                </a:lnTo>
                <a:lnTo>
                  <a:pt x="21997" y="13626"/>
                </a:lnTo>
                <a:lnTo>
                  <a:pt x="21924" y="13602"/>
                </a:lnTo>
                <a:lnTo>
                  <a:pt x="21851" y="13626"/>
                </a:lnTo>
                <a:lnTo>
                  <a:pt x="21802" y="13675"/>
                </a:lnTo>
                <a:lnTo>
                  <a:pt x="21778" y="13724"/>
                </a:lnTo>
                <a:lnTo>
                  <a:pt x="21729" y="13651"/>
                </a:lnTo>
                <a:lnTo>
                  <a:pt x="21680" y="13602"/>
                </a:lnTo>
                <a:lnTo>
                  <a:pt x="21656" y="13602"/>
                </a:lnTo>
                <a:lnTo>
                  <a:pt x="21607" y="13578"/>
                </a:lnTo>
                <a:lnTo>
                  <a:pt x="21534" y="13602"/>
                </a:lnTo>
                <a:lnTo>
                  <a:pt x="21486" y="13651"/>
                </a:lnTo>
                <a:lnTo>
                  <a:pt x="21437" y="13699"/>
                </a:lnTo>
                <a:lnTo>
                  <a:pt x="21388" y="13894"/>
                </a:lnTo>
                <a:lnTo>
                  <a:pt x="21364" y="13991"/>
                </a:lnTo>
                <a:lnTo>
                  <a:pt x="21315" y="14137"/>
                </a:lnTo>
                <a:lnTo>
                  <a:pt x="21315" y="14089"/>
                </a:lnTo>
                <a:lnTo>
                  <a:pt x="21315" y="13918"/>
                </a:lnTo>
                <a:lnTo>
                  <a:pt x="21291" y="13772"/>
                </a:lnTo>
                <a:lnTo>
                  <a:pt x="21267" y="13724"/>
                </a:lnTo>
                <a:lnTo>
                  <a:pt x="21242" y="13699"/>
                </a:lnTo>
                <a:lnTo>
                  <a:pt x="21194" y="13675"/>
                </a:lnTo>
                <a:lnTo>
                  <a:pt x="21145" y="13651"/>
                </a:lnTo>
                <a:lnTo>
                  <a:pt x="21072" y="13675"/>
                </a:lnTo>
                <a:lnTo>
                  <a:pt x="21023" y="13724"/>
                </a:lnTo>
                <a:lnTo>
                  <a:pt x="20999" y="13772"/>
                </a:lnTo>
                <a:lnTo>
                  <a:pt x="20975" y="13845"/>
                </a:lnTo>
                <a:lnTo>
                  <a:pt x="20926" y="13967"/>
                </a:lnTo>
                <a:lnTo>
                  <a:pt x="20926" y="14016"/>
                </a:lnTo>
                <a:lnTo>
                  <a:pt x="20829" y="14381"/>
                </a:lnTo>
                <a:lnTo>
                  <a:pt x="20829" y="14454"/>
                </a:lnTo>
                <a:lnTo>
                  <a:pt x="20756" y="14600"/>
                </a:lnTo>
                <a:lnTo>
                  <a:pt x="20707" y="14721"/>
                </a:lnTo>
                <a:lnTo>
                  <a:pt x="20610" y="14867"/>
                </a:lnTo>
                <a:lnTo>
                  <a:pt x="20512" y="14989"/>
                </a:lnTo>
                <a:lnTo>
                  <a:pt x="20488" y="15038"/>
                </a:lnTo>
                <a:lnTo>
                  <a:pt x="20439" y="15086"/>
                </a:lnTo>
                <a:lnTo>
                  <a:pt x="20439" y="15135"/>
                </a:lnTo>
                <a:lnTo>
                  <a:pt x="20439" y="15184"/>
                </a:lnTo>
                <a:lnTo>
                  <a:pt x="20439" y="15257"/>
                </a:lnTo>
                <a:lnTo>
                  <a:pt x="20488" y="15305"/>
                </a:lnTo>
                <a:lnTo>
                  <a:pt x="20512" y="15330"/>
                </a:lnTo>
                <a:lnTo>
                  <a:pt x="20585" y="15354"/>
                </a:lnTo>
                <a:lnTo>
                  <a:pt x="20634" y="15378"/>
                </a:lnTo>
                <a:lnTo>
                  <a:pt x="20658" y="15378"/>
                </a:lnTo>
                <a:lnTo>
                  <a:pt x="20804" y="15548"/>
                </a:lnTo>
                <a:lnTo>
                  <a:pt x="20926" y="15694"/>
                </a:lnTo>
                <a:lnTo>
                  <a:pt x="21048" y="15889"/>
                </a:lnTo>
                <a:lnTo>
                  <a:pt x="21194" y="16108"/>
                </a:lnTo>
                <a:lnTo>
                  <a:pt x="21048" y="16254"/>
                </a:lnTo>
                <a:lnTo>
                  <a:pt x="20902" y="16424"/>
                </a:lnTo>
                <a:lnTo>
                  <a:pt x="20829" y="16473"/>
                </a:lnTo>
                <a:lnTo>
                  <a:pt x="20756" y="16424"/>
                </a:lnTo>
                <a:lnTo>
                  <a:pt x="20683" y="16400"/>
                </a:lnTo>
                <a:lnTo>
                  <a:pt x="20585" y="16424"/>
                </a:lnTo>
                <a:lnTo>
                  <a:pt x="20488" y="16473"/>
                </a:lnTo>
                <a:lnTo>
                  <a:pt x="20488" y="16376"/>
                </a:lnTo>
                <a:lnTo>
                  <a:pt x="20464" y="16303"/>
                </a:lnTo>
                <a:lnTo>
                  <a:pt x="20391" y="16230"/>
                </a:lnTo>
                <a:lnTo>
                  <a:pt x="20293" y="16205"/>
                </a:lnTo>
                <a:lnTo>
                  <a:pt x="20220" y="16230"/>
                </a:lnTo>
                <a:lnTo>
                  <a:pt x="20220" y="16157"/>
                </a:lnTo>
                <a:lnTo>
                  <a:pt x="20220" y="16108"/>
                </a:lnTo>
                <a:lnTo>
                  <a:pt x="20196" y="16035"/>
                </a:lnTo>
                <a:lnTo>
                  <a:pt x="20172" y="16011"/>
                </a:lnTo>
                <a:lnTo>
                  <a:pt x="20123" y="15986"/>
                </a:lnTo>
                <a:lnTo>
                  <a:pt x="20074" y="15962"/>
                </a:lnTo>
                <a:lnTo>
                  <a:pt x="20001" y="15986"/>
                </a:lnTo>
                <a:lnTo>
                  <a:pt x="19928" y="16011"/>
                </a:lnTo>
                <a:lnTo>
                  <a:pt x="19831" y="16059"/>
                </a:lnTo>
                <a:lnTo>
                  <a:pt x="19636" y="16181"/>
                </a:lnTo>
                <a:lnTo>
                  <a:pt x="19588" y="16230"/>
                </a:lnTo>
                <a:lnTo>
                  <a:pt x="19466" y="16205"/>
                </a:lnTo>
                <a:lnTo>
                  <a:pt x="19417" y="16205"/>
                </a:lnTo>
                <a:lnTo>
                  <a:pt x="19369" y="16230"/>
                </a:lnTo>
                <a:lnTo>
                  <a:pt x="19271" y="16254"/>
                </a:lnTo>
                <a:lnTo>
                  <a:pt x="19198" y="16303"/>
                </a:lnTo>
                <a:lnTo>
                  <a:pt x="19077" y="16376"/>
                </a:lnTo>
                <a:lnTo>
                  <a:pt x="18979" y="16400"/>
                </a:lnTo>
                <a:lnTo>
                  <a:pt x="18882" y="16424"/>
                </a:lnTo>
                <a:lnTo>
                  <a:pt x="18785" y="16473"/>
                </a:lnTo>
                <a:lnTo>
                  <a:pt x="18687" y="16497"/>
                </a:lnTo>
                <a:lnTo>
                  <a:pt x="18614" y="16546"/>
                </a:lnTo>
                <a:lnTo>
                  <a:pt x="18517" y="16595"/>
                </a:lnTo>
                <a:lnTo>
                  <a:pt x="18444" y="16619"/>
                </a:lnTo>
                <a:lnTo>
                  <a:pt x="18371" y="16668"/>
                </a:lnTo>
                <a:lnTo>
                  <a:pt x="18274" y="16692"/>
                </a:lnTo>
                <a:lnTo>
                  <a:pt x="18176" y="16716"/>
                </a:lnTo>
                <a:lnTo>
                  <a:pt x="18079" y="16765"/>
                </a:lnTo>
                <a:lnTo>
                  <a:pt x="18055" y="16814"/>
                </a:lnTo>
                <a:lnTo>
                  <a:pt x="18030" y="16838"/>
                </a:lnTo>
                <a:lnTo>
                  <a:pt x="18030" y="16911"/>
                </a:lnTo>
                <a:lnTo>
                  <a:pt x="18055" y="16960"/>
                </a:lnTo>
                <a:lnTo>
                  <a:pt x="18079" y="17008"/>
                </a:lnTo>
                <a:lnTo>
                  <a:pt x="18152" y="17057"/>
                </a:lnTo>
                <a:lnTo>
                  <a:pt x="18103" y="17106"/>
                </a:lnTo>
                <a:lnTo>
                  <a:pt x="18079" y="17154"/>
                </a:lnTo>
                <a:lnTo>
                  <a:pt x="18055" y="17203"/>
                </a:lnTo>
                <a:lnTo>
                  <a:pt x="18079" y="17252"/>
                </a:lnTo>
                <a:lnTo>
                  <a:pt x="18103" y="17300"/>
                </a:lnTo>
                <a:lnTo>
                  <a:pt x="18152" y="17349"/>
                </a:lnTo>
                <a:lnTo>
                  <a:pt x="18225" y="17373"/>
                </a:lnTo>
                <a:lnTo>
                  <a:pt x="18201" y="17373"/>
                </a:lnTo>
                <a:lnTo>
                  <a:pt x="18103" y="17398"/>
                </a:lnTo>
                <a:lnTo>
                  <a:pt x="18055" y="17446"/>
                </a:lnTo>
                <a:lnTo>
                  <a:pt x="18006" y="17519"/>
                </a:lnTo>
                <a:lnTo>
                  <a:pt x="18030" y="17592"/>
                </a:lnTo>
                <a:lnTo>
                  <a:pt x="18055" y="17641"/>
                </a:lnTo>
                <a:lnTo>
                  <a:pt x="18128" y="17690"/>
                </a:lnTo>
                <a:lnTo>
                  <a:pt x="18225" y="17714"/>
                </a:lnTo>
                <a:lnTo>
                  <a:pt x="17909" y="17738"/>
                </a:lnTo>
                <a:lnTo>
                  <a:pt x="17519" y="17738"/>
                </a:lnTo>
                <a:lnTo>
                  <a:pt x="17495" y="17568"/>
                </a:lnTo>
                <a:lnTo>
                  <a:pt x="17471" y="17398"/>
                </a:lnTo>
                <a:lnTo>
                  <a:pt x="17446" y="17300"/>
                </a:lnTo>
                <a:lnTo>
                  <a:pt x="17446" y="17203"/>
                </a:lnTo>
                <a:lnTo>
                  <a:pt x="17422" y="16984"/>
                </a:lnTo>
                <a:lnTo>
                  <a:pt x="17373" y="16765"/>
                </a:lnTo>
                <a:lnTo>
                  <a:pt x="17325" y="16668"/>
                </a:lnTo>
                <a:lnTo>
                  <a:pt x="17276" y="16595"/>
                </a:lnTo>
                <a:lnTo>
                  <a:pt x="17203" y="16522"/>
                </a:lnTo>
                <a:lnTo>
                  <a:pt x="17106" y="16473"/>
                </a:lnTo>
                <a:lnTo>
                  <a:pt x="17057" y="16449"/>
                </a:lnTo>
                <a:lnTo>
                  <a:pt x="17008" y="16449"/>
                </a:lnTo>
                <a:lnTo>
                  <a:pt x="16862" y="16424"/>
                </a:lnTo>
                <a:lnTo>
                  <a:pt x="16789" y="16400"/>
                </a:lnTo>
                <a:lnTo>
                  <a:pt x="16643" y="16327"/>
                </a:lnTo>
                <a:lnTo>
                  <a:pt x="16449" y="16254"/>
                </a:lnTo>
                <a:lnTo>
                  <a:pt x="16376" y="16181"/>
                </a:lnTo>
                <a:lnTo>
                  <a:pt x="16278" y="16157"/>
                </a:lnTo>
                <a:lnTo>
                  <a:pt x="16181" y="16181"/>
                </a:lnTo>
                <a:lnTo>
                  <a:pt x="16157" y="16181"/>
                </a:lnTo>
                <a:lnTo>
                  <a:pt x="16035" y="16132"/>
                </a:lnTo>
                <a:lnTo>
                  <a:pt x="16011" y="16108"/>
                </a:lnTo>
                <a:lnTo>
                  <a:pt x="15913" y="16059"/>
                </a:lnTo>
                <a:lnTo>
                  <a:pt x="15792" y="16035"/>
                </a:lnTo>
                <a:lnTo>
                  <a:pt x="15694" y="16059"/>
                </a:lnTo>
                <a:lnTo>
                  <a:pt x="15646" y="16132"/>
                </a:lnTo>
                <a:lnTo>
                  <a:pt x="15621" y="16205"/>
                </a:lnTo>
                <a:lnTo>
                  <a:pt x="15646" y="16303"/>
                </a:lnTo>
                <a:lnTo>
                  <a:pt x="15646" y="16303"/>
                </a:lnTo>
                <a:lnTo>
                  <a:pt x="15597" y="16278"/>
                </a:lnTo>
                <a:lnTo>
                  <a:pt x="15500" y="16205"/>
                </a:lnTo>
                <a:lnTo>
                  <a:pt x="15402" y="16157"/>
                </a:lnTo>
                <a:lnTo>
                  <a:pt x="15354" y="16157"/>
                </a:lnTo>
                <a:lnTo>
                  <a:pt x="15305" y="16181"/>
                </a:lnTo>
                <a:lnTo>
                  <a:pt x="15256" y="16205"/>
                </a:lnTo>
                <a:lnTo>
                  <a:pt x="15232" y="16230"/>
                </a:lnTo>
                <a:lnTo>
                  <a:pt x="15208" y="16278"/>
                </a:lnTo>
                <a:lnTo>
                  <a:pt x="15232" y="16400"/>
                </a:lnTo>
                <a:lnTo>
                  <a:pt x="15281" y="16497"/>
                </a:lnTo>
                <a:lnTo>
                  <a:pt x="15232" y="16497"/>
                </a:lnTo>
                <a:lnTo>
                  <a:pt x="15183" y="16473"/>
                </a:lnTo>
                <a:lnTo>
                  <a:pt x="15135" y="16449"/>
                </a:lnTo>
                <a:lnTo>
                  <a:pt x="15062" y="16473"/>
                </a:lnTo>
                <a:lnTo>
                  <a:pt x="15038" y="16546"/>
                </a:lnTo>
                <a:lnTo>
                  <a:pt x="15013" y="16570"/>
                </a:lnTo>
                <a:lnTo>
                  <a:pt x="15013" y="16643"/>
                </a:lnTo>
                <a:lnTo>
                  <a:pt x="14916" y="16570"/>
                </a:lnTo>
                <a:lnTo>
                  <a:pt x="14770" y="16424"/>
                </a:lnTo>
                <a:lnTo>
                  <a:pt x="14624" y="16254"/>
                </a:lnTo>
                <a:lnTo>
                  <a:pt x="14721" y="16132"/>
                </a:lnTo>
                <a:lnTo>
                  <a:pt x="14794" y="15986"/>
                </a:lnTo>
                <a:lnTo>
                  <a:pt x="14892" y="15865"/>
                </a:lnTo>
                <a:lnTo>
                  <a:pt x="15062" y="15621"/>
                </a:lnTo>
                <a:lnTo>
                  <a:pt x="15305" y="15305"/>
                </a:lnTo>
                <a:lnTo>
                  <a:pt x="15378" y="15232"/>
                </a:lnTo>
                <a:lnTo>
                  <a:pt x="15402" y="15159"/>
                </a:lnTo>
                <a:lnTo>
                  <a:pt x="15402" y="15062"/>
                </a:lnTo>
                <a:lnTo>
                  <a:pt x="15329" y="14965"/>
                </a:lnTo>
                <a:lnTo>
                  <a:pt x="15183" y="14819"/>
                </a:lnTo>
                <a:lnTo>
                  <a:pt x="15086" y="14673"/>
                </a:lnTo>
                <a:lnTo>
                  <a:pt x="15038" y="14624"/>
                </a:lnTo>
                <a:lnTo>
                  <a:pt x="15013" y="14575"/>
                </a:lnTo>
                <a:lnTo>
                  <a:pt x="15013" y="14551"/>
                </a:lnTo>
                <a:lnTo>
                  <a:pt x="14989" y="14454"/>
                </a:lnTo>
                <a:lnTo>
                  <a:pt x="14940" y="14405"/>
                </a:lnTo>
                <a:lnTo>
                  <a:pt x="14892" y="14356"/>
                </a:lnTo>
                <a:lnTo>
                  <a:pt x="14794" y="14332"/>
                </a:lnTo>
                <a:lnTo>
                  <a:pt x="14478" y="14308"/>
                </a:lnTo>
                <a:lnTo>
                  <a:pt x="14113" y="14283"/>
                </a:lnTo>
                <a:lnTo>
                  <a:pt x="13748" y="14210"/>
                </a:lnTo>
                <a:lnTo>
                  <a:pt x="13724" y="14089"/>
                </a:lnTo>
                <a:lnTo>
                  <a:pt x="13724" y="14016"/>
                </a:lnTo>
                <a:lnTo>
                  <a:pt x="13699" y="13821"/>
                </a:lnTo>
                <a:lnTo>
                  <a:pt x="13724" y="13602"/>
                </a:lnTo>
                <a:lnTo>
                  <a:pt x="13724" y="13456"/>
                </a:lnTo>
                <a:lnTo>
                  <a:pt x="13748" y="13505"/>
                </a:lnTo>
                <a:lnTo>
                  <a:pt x="13821" y="13529"/>
                </a:lnTo>
                <a:lnTo>
                  <a:pt x="13894" y="13553"/>
                </a:lnTo>
                <a:lnTo>
                  <a:pt x="13943" y="13553"/>
                </a:lnTo>
                <a:lnTo>
                  <a:pt x="13991" y="13529"/>
                </a:lnTo>
                <a:lnTo>
                  <a:pt x="14016" y="13505"/>
                </a:lnTo>
                <a:lnTo>
                  <a:pt x="14089" y="13432"/>
                </a:lnTo>
                <a:lnTo>
                  <a:pt x="14137" y="13480"/>
                </a:lnTo>
                <a:lnTo>
                  <a:pt x="14186" y="13505"/>
                </a:lnTo>
                <a:lnTo>
                  <a:pt x="14235" y="13529"/>
                </a:lnTo>
                <a:lnTo>
                  <a:pt x="14308" y="13505"/>
                </a:lnTo>
                <a:lnTo>
                  <a:pt x="14381" y="13480"/>
                </a:lnTo>
                <a:lnTo>
                  <a:pt x="14429" y="13407"/>
                </a:lnTo>
                <a:lnTo>
                  <a:pt x="14502" y="13456"/>
                </a:lnTo>
                <a:lnTo>
                  <a:pt x="14575" y="13480"/>
                </a:lnTo>
                <a:lnTo>
                  <a:pt x="14624" y="13480"/>
                </a:lnTo>
                <a:lnTo>
                  <a:pt x="14673" y="13456"/>
                </a:lnTo>
                <a:lnTo>
                  <a:pt x="14721" y="13432"/>
                </a:lnTo>
                <a:lnTo>
                  <a:pt x="14746" y="13383"/>
                </a:lnTo>
                <a:lnTo>
                  <a:pt x="14770" y="13261"/>
                </a:lnTo>
                <a:lnTo>
                  <a:pt x="14794" y="13164"/>
                </a:lnTo>
                <a:lnTo>
                  <a:pt x="14819" y="13115"/>
                </a:lnTo>
                <a:lnTo>
                  <a:pt x="14819" y="13042"/>
                </a:lnTo>
                <a:lnTo>
                  <a:pt x="14843" y="12969"/>
                </a:lnTo>
                <a:lnTo>
                  <a:pt x="14916" y="12945"/>
                </a:lnTo>
                <a:lnTo>
                  <a:pt x="14965" y="12921"/>
                </a:lnTo>
                <a:lnTo>
                  <a:pt x="14989" y="12872"/>
                </a:lnTo>
                <a:lnTo>
                  <a:pt x="15013" y="12799"/>
                </a:lnTo>
                <a:lnTo>
                  <a:pt x="15038" y="12750"/>
                </a:lnTo>
                <a:lnTo>
                  <a:pt x="15038" y="12702"/>
                </a:lnTo>
                <a:lnTo>
                  <a:pt x="15062" y="12580"/>
                </a:lnTo>
                <a:lnTo>
                  <a:pt x="15086" y="12458"/>
                </a:lnTo>
                <a:lnTo>
                  <a:pt x="15159" y="12239"/>
                </a:lnTo>
                <a:lnTo>
                  <a:pt x="15232" y="12093"/>
                </a:lnTo>
                <a:lnTo>
                  <a:pt x="15281" y="12020"/>
                </a:lnTo>
                <a:lnTo>
                  <a:pt x="15329" y="11923"/>
                </a:lnTo>
                <a:lnTo>
                  <a:pt x="15305" y="11826"/>
                </a:lnTo>
                <a:lnTo>
                  <a:pt x="15256" y="11728"/>
                </a:lnTo>
                <a:lnTo>
                  <a:pt x="15062" y="11534"/>
                </a:lnTo>
                <a:lnTo>
                  <a:pt x="14867" y="11315"/>
                </a:lnTo>
                <a:lnTo>
                  <a:pt x="14575" y="10974"/>
                </a:lnTo>
                <a:lnTo>
                  <a:pt x="14697" y="10828"/>
                </a:lnTo>
                <a:lnTo>
                  <a:pt x="14819" y="10682"/>
                </a:lnTo>
                <a:lnTo>
                  <a:pt x="14867" y="10633"/>
                </a:lnTo>
                <a:lnTo>
                  <a:pt x="14892" y="10706"/>
                </a:lnTo>
                <a:lnTo>
                  <a:pt x="14940" y="10731"/>
                </a:lnTo>
                <a:lnTo>
                  <a:pt x="14989" y="10779"/>
                </a:lnTo>
                <a:lnTo>
                  <a:pt x="15111" y="10779"/>
                </a:lnTo>
                <a:lnTo>
                  <a:pt x="15111" y="10828"/>
                </a:lnTo>
                <a:lnTo>
                  <a:pt x="15159" y="10877"/>
                </a:lnTo>
                <a:lnTo>
                  <a:pt x="15232" y="10925"/>
                </a:lnTo>
                <a:lnTo>
                  <a:pt x="15232" y="11023"/>
                </a:lnTo>
                <a:lnTo>
                  <a:pt x="15256" y="11120"/>
                </a:lnTo>
                <a:lnTo>
                  <a:pt x="15329" y="11193"/>
                </a:lnTo>
                <a:lnTo>
                  <a:pt x="15427" y="11217"/>
                </a:lnTo>
                <a:lnTo>
                  <a:pt x="15524" y="11193"/>
                </a:lnTo>
                <a:lnTo>
                  <a:pt x="15573" y="11120"/>
                </a:lnTo>
                <a:lnTo>
                  <a:pt x="15646" y="11023"/>
                </a:lnTo>
                <a:lnTo>
                  <a:pt x="15621" y="11096"/>
                </a:lnTo>
                <a:lnTo>
                  <a:pt x="15597" y="11169"/>
                </a:lnTo>
                <a:lnTo>
                  <a:pt x="15621" y="11217"/>
                </a:lnTo>
                <a:lnTo>
                  <a:pt x="15646" y="11290"/>
                </a:lnTo>
                <a:lnTo>
                  <a:pt x="15694" y="11315"/>
                </a:lnTo>
                <a:lnTo>
                  <a:pt x="15816" y="11315"/>
                </a:lnTo>
                <a:lnTo>
                  <a:pt x="15889" y="11266"/>
                </a:lnTo>
                <a:lnTo>
                  <a:pt x="15938" y="11217"/>
                </a:lnTo>
                <a:lnTo>
                  <a:pt x="15962" y="11217"/>
                </a:lnTo>
                <a:lnTo>
                  <a:pt x="16108" y="11071"/>
                </a:lnTo>
                <a:lnTo>
                  <a:pt x="16181" y="11047"/>
                </a:lnTo>
                <a:lnTo>
                  <a:pt x="16254" y="10998"/>
                </a:lnTo>
                <a:lnTo>
                  <a:pt x="16327" y="10998"/>
                </a:lnTo>
                <a:lnTo>
                  <a:pt x="16424" y="10974"/>
                </a:lnTo>
                <a:lnTo>
                  <a:pt x="16497" y="10925"/>
                </a:lnTo>
                <a:lnTo>
                  <a:pt x="16765" y="10828"/>
                </a:lnTo>
                <a:lnTo>
                  <a:pt x="17057" y="10731"/>
                </a:lnTo>
                <a:lnTo>
                  <a:pt x="17154" y="10682"/>
                </a:lnTo>
                <a:lnTo>
                  <a:pt x="17203" y="10609"/>
                </a:lnTo>
                <a:lnTo>
                  <a:pt x="17227" y="10585"/>
                </a:lnTo>
                <a:lnTo>
                  <a:pt x="17252" y="10463"/>
                </a:lnTo>
                <a:lnTo>
                  <a:pt x="17300" y="10317"/>
                </a:lnTo>
                <a:lnTo>
                  <a:pt x="17300" y="10049"/>
                </a:lnTo>
                <a:lnTo>
                  <a:pt x="17325" y="9855"/>
                </a:lnTo>
                <a:lnTo>
                  <a:pt x="17349" y="9709"/>
                </a:lnTo>
                <a:lnTo>
                  <a:pt x="17373" y="9563"/>
                </a:lnTo>
                <a:lnTo>
                  <a:pt x="17398" y="9417"/>
                </a:lnTo>
                <a:close/>
                <a:moveTo>
                  <a:pt x="17568" y="8954"/>
                </a:moveTo>
                <a:lnTo>
                  <a:pt x="17325" y="8979"/>
                </a:lnTo>
                <a:lnTo>
                  <a:pt x="17130" y="9027"/>
                </a:lnTo>
                <a:lnTo>
                  <a:pt x="17057" y="9076"/>
                </a:lnTo>
                <a:lnTo>
                  <a:pt x="17008" y="9173"/>
                </a:lnTo>
                <a:lnTo>
                  <a:pt x="16960" y="9271"/>
                </a:lnTo>
                <a:lnTo>
                  <a:pt x="16911" y="9392"/>
                </a:lnTo>
                <a:lnTo>
                  <a:pt x="16887" y="9660"/>
                </a:lnTo>
                <a:lnTo>
                  <a:pt x="16862" y="9782"/>
                </a:lnTo>
                <a:lnTo>
                  <a:pt x="16838" y="9928"/>
                </a:lnTo>
                <a:lnTo>
                  <a:pt x="16814" y="10147"/>
                </a:lnTo>
                <a:lnTo>
                  <a:pt x="16789" y="10341"/>
                </a:lnTo>
                <a:lnTo>
                  <a:pt x="16570" y="10439"/>
                </a:lnTo>
                <a:lnTo>
                  <a:pt x="16351" y="10536"/>
                </a:lnTo>
                <a:lnTo>
                  <a:pt x="16157" y="10414"/>
                </a:lnTo>
                <a:lnTo>
                  <a:pt x="15889" y="10220"/>
                </a:lnTo>
                <a:lnTo>
                  <a:pt x="15792" y="10147"/>
                </a:lnTo>
                <a:lnTo>
                  <a:pt x="15573" y="10001"/>
                </a:lnTo>
                <a:lnTo>
                  <a:pt x="15451" y="9928"/>
                </a:lnTo>
                <a:lnTo>
                  <a:pt x="15305" y="9903"/>
                </a:lnTo>
                <a:lnTo>
                  <a:pt x="15208" y="9879"/>
                </a:lnTo>
                <a:lnTo>
                  <a:pt x="15135" y="9903"/>
                </a:lnTo>
                <a:lnTo>
                  <a:pt x="14989" y="9976"/>
                </a:lnTo>
                <a:lnTo>
                  <a:pt x="14843" y="10074"/>
                </a:lnTo>
                <a:lnTo>
                  <a:pt x="14624" y="10293"/>
                </a:lnTo>
                <a:lnTo>
                  <a:pt x="14502" y="10414"/>
                </a:lnTo>
                <a:lnTo>
                  <a:pt x="14332" y="10609"/>
                </a:lnTo>
                <a:lnTo>
                  <a:pt x="14162" y="10779"/>
                </a:lnTo>
                <a:lnTo>
                  <a:pt x="14113" y="10828"/>
                </a:lnTo>
                <a:lnTo>
                  <a:pt x="14089" y="10877"/>
                </a:lnTo>
                <a:lnTo>
                  <a:pt x="14064" y="10950"/>
                </a:lnTo>
                <a:lnTo>
                  <a:pt x="14089" y="11023"/>
                </a:lnTo>
                <a:lnTo>
                  <a:pt x="14137" y="11120"/>
                </a:lnTo>
                <a:lnTo>
                  <a:pt x="14186" y="11217"/>
                </a:lnTo>
                <a:lnTo>
                  <a:pt x="14332" y="11412"/>
                </a:lnTo>
                <a:lnTo>
                  <a:pt x="14454" y="11534"/>
                </a:lnTo>
                <a:lnTo>
                  <a:pt x="14478" y="11607"/>
                </a:lnTo>
                <a:lnTo>
                  <a:pt x="14648" y="11801"/>
                </a:lnTo>
                <a:lnTo>
                  <a:pt x="14819" y="11996"/>
                </a:lnTo>
                <a:lnTo>
                  <a:pt x="14721" y="12166"/>
                </a:lnTo>
                <a:lnTo>
                  <a:pt x="14721" y="12191"/>
                </a:lnTo>
                <a:lnTo>
                  <a:pt x="14648" y="12361"/>
                </a:lnTo>
                <a:lnTo>
                  <a:pt x="14600" y="12531"/>
                </a:lnTo>
                <a:lnTo>
                  <a:pt x="14381" y="12556"/>
                </a:lnTo>
                <a:lnTo>
                  <a:pt x="14162" y="12580"/>
                </a:lnTo>
                <a:lnTo>
                  <a:pt x="14040" y="12604"/>
                </a:lnTo>
                <a:lnTo>
                  <a:pt x="13991" y="12604"/>
                </a:lnTo>
                <a:lnTo>
                  <a:pt x="13845" y="12653"/>
                </a:lnTo>
                <a:lnTo>
                  <a:pt x="13675" y="12677"/>
                </a:lnTo>
                <a:lnTo>
                  <a:pt x="13553" y="12750"/>
                </a:lnTo>
                <a:lnTo>
                  <a:pt x="13456" y="12823"/>
                </a:lnTo>
                <a:lnTo>
                  <a:pt x="13407" y="12872"/>
                </a:lnTo>
                <a:lnTo>
                  <a:pt x="13334" y="12945"/>
                </a:lnTo>
                <a:lnTo>
                  <a:pt x="13310" y="13018"/>
                </a:lnTo>
                <a:lnTo>
                  <a:pt x="13286" y="13164"/>
                </a:lnTo>
                <a:lnTo>
                  <a:pt x="13286" y="13213"/>
                </a:lnTo>
                <a:lnTo>
                  <a:pt x="13237" y="13699"/>
                </a:lnTo>
                <a:lnTo>
                  <a:pt x="13237" y="13748"/>
                </a:lnTo>
                <a:lnTo>
                  <a:pt x="13237" y="13918"/>
                </a:lnTo>
                <a:lnTo>
                  <a:pt x="13237" y="14113"/>
                </a:lnTo>
                <a:lnTo>
                  <a:pt x="13286" y="14283"/>
                </a:lnTo>
                <a:lnTo>
                  <a:pt x="13310" y="14356"/>
                </a:lnTo>
                <a:lnTo>
                  <a:pt x="13383" y="14405"/>
                </a:lnTo>
                <a:lnTo>
                  <a:pt x="13407" y="14502"/>
                </a:lnTo>
                <a:lnTo>
                  <a:pt x="13480" y="14551"/>
                </a:lnTo>
                <a:lnTo>
                  <a:pt x="13724" y="14648"/>
                </a:lnTo>
                <a:lnTo>
                  <a:pt x="13991" y="14697"/>
                </a:lnTo>
                <a:lnTo>
                  <a:pt x="14259" y="14746"/>
                </a:lnTo>
                <a:lnTo>
                  <a:pt x="14527" y="14770"/>
                </a:lnTo>
                <a:lnTo>
                  <a:pt x="14673" y="14770"/>
                </a:lnTo>
                <a:lnTo>
                  <a:pt x="14697" y="14867"/>
                </a:lnTo>
                <a:lnTo>
                  <a:pt x="14721" y="14916"/>
                </a:lnTo>
                <a:lnTo>
                  <a:pt x="14819" y="15038"/>
                </a:lnTo>
                <a:lnTo>
                  <a:pt x="14916" y="15184"/>
                </a:lnTo>
                <a:lnTo>
                  <a:pt x="14746" y="15330"/>
                </a:lnTo>
                <a:lnTo>
                  <a:pt x="14624" y="15500"/>
                </a:lnTo>
                <a:lnTo>
                  <a:pt x="14575" y="15573"/>
                </a:lnTo>
                <a:lnTo>
                  <a:pt x="14381" y="15816"/>
                </a:lnTo>
                <a:lnTo>
                  <a:pt x="14332" y="15865"/>
                </a:lnTo>
                <a:lnTo>
                  <a:pt x="14235" y="15986"/>
                </a:lnTo>
                <a:lnTo>
                  <a:pt x="14210" y="16059"/>
                </a:lnTo>
                <a:lnTo>
                  <a:pt x="14186" y="16108"/>
                </a:lnTo>
                <a:lnTo>
                  <a:pt x="14210" y="16230"/>
                </a:lnTo>
                <a:lnTo>
                  <a:pt x="14210" y="16303"/>
                </a:lnTo>
                <a:lnTo>
                  <a:pt x="14235" y="16376"/>
                </a:lnTo>
                <a:lnTo>
                  <a:pt x="14283" y="16522"/>
                </a:lnTo>
                <a:lnTo>
                  <a:pt x="14381" y="16643"/>
                </a:lnTo>
                <a:lnTo>
                  <a:pt x="14478" y="16765"/>
                </a:lnTo>
                <a:lnTo>
                  <a:pt x="14527" y="16789"/>
                </a:lnTo>
                <a:lnTo>
                  <a:pt x="14794" y="17081"/>
                </a:lnTo>
                <a:lnTo>
                  <a:pt x="15111" y="17349"/>
                </a:lnTo>
                <a:lnTo>
                  <a:pt x="15183" y="17373"/>
                </a:lnTo>
                <a:lnTo>
                  <a:pt x="15232" y="17398"/>
                </a:lnTo>
                <a:lnTo>
                  <a:pt x="15305" y="17373"/>
                </a:lnTo>
                <a:lnTo>
                  <a:pt x="15354" y="17373"/>
                </a:lnTo>
                <a:lnTo>
                  <a:pt x="15475" y="17349"/>
                </a:lnTo>
                <a:lnTo>
                  <a:pt x="15621" y="17300"/>
                </a:lnTo>
                <a:lnTo>
                  <a:pt x="15840" y="17154"/>
                </a:lnTo>
                <a:lnTo>
                  <a:pt x="15865" y="17130"/>
                </a:lnTo>
                <a:lnTo>
                  <a:pt x="16132" y="16911"/>
                </a:lnTo>
                <a:lnTo>
                  <a:pt x="16376" y="16668"/>
                </a:lnTo>
                <a:lnTo>
                  <a:pt x="16546" y="16741"/>
                </a:lnTo>
                <a:lnTo>
                  <a:pt x="16570" y="16765"/>
                </a:lnTo>
                <a:lnTo>
                  <a:pt x="16619" y="16789"/>
                </a:lnTo>
                <a:lnTo>
                  <a:pt x="16765" y="16862"/>
                </a:lnTo>
                <a:lnTo>
                  <a:pt x="16935" y="16887"/>
                </a:lnTo>
                <a:lnTo>
                  <a:pt x="16935" y="16960"/>
                </a:lnTo>
                <a:lnTo>
                  <a:pt x="16960" y="17033"/>
                </a:lnTo>
                <a:lnTo>
                  <a:pt x="17008" y="17276"/>
                </a:lnTo>
                <a:lnTo>
                  <a:pt x="17033" y="17495"/>
                </a:lnTo>
                <a:lnTo>
                  <a:pt x="17033" y="17617"/>
                </a:lnTo>
                <a:lnTo>
                  <a:pt x="17033" y="17738"/>
                </a:lnTo>
                <a:lnTo>
                  <a:pt x="17033" y="17860"/>
                </a:lnTo>
                <a:lnTo>
                  <a:pt x="17081" y="17982"/>
                </a:lnTo>
                <a:lnTo>
                  <a:pt x="17179" y="18079"/>
                </a:lnTo>
                <a:lnTo>
                  <a:pt x="17203" y="18103"/>
                </a:lnTo>
                <a:lnTo>
                  <a:pt x="17276" y="18152"/>
                </a:lnTo>
                <a:lnTo>
                  <a:pt x="17398" y="18201"/>
                </a:lnTo>
                <a:lnTo>
                  <a:pt x="17592" y="18225"/>
                </a:lnTo>
                <a:lnTo>
                  <a:pt x="17714" y="18201"/>
                </a:lnTo>
                <a:lnTo>
                  <a:pt x="18152" y="18201"/>
                </a:lnTo>
                <a:lnTo>
                  <a:pt x="18541" y="18176"/>
                </a:lnTo>
                <a:lnTo>
                  <a:pt x="18614" y="18176"/>
                </a:lnTo>
                <a:lnTo>
                  <a:pt x="18687" y="18128"/>
                </a:lnTo>
                <a:lnTo>
                  <a:pt x="18736" y="18055"/>
                </a:lnTo>
                <a:lnTo>
                  <a:pt x="18760" y="17982"/>
                </a:lnTo>
                <a:lnTo>
                  <a:pt x="18833" y="17860"/>
                </a:lnTo>
                <a:lnTo>
                  <a:pt x="18882" y="17738"/>
                </a:lnTo>
                <a:lnTo>
                  <a:pt x="18931" y="17471"/>
                </a:lnTo>
                <a:lnTo>
                  <a:pt x="18931" y="17349"/>
                </a:lnTo>
                <a:lnTo>
                  <a:pt x="18931" y="17325"/>
                </a:lnTo>
                <a:lnTo>
                  <a:pt x="18979" y="17081"/>
                </a:lnTo>
                <a:lnTo>
                  <a:pt x="19004" y="16838"/>
                </a:lnTo>
                <a:lnTo>
                  <a:pt x="19125" y="16814"/>
                </a:lnTo>
                <a:lnTo>
                  <a:pt x="19223" y="16789"/>
                </a:lnTo>
                <a:lnTo>
                  <a:pt x="19369" y="16741"/>
                </a:lnTo>
                <a:lnTo>
                  <a:pt x="19466" y="16692"/>
                </a:lnTo>
                <a:lnTo>
                  <a:pt x="19661" y="16838"/>
                </a:lnTo>
                <a:lnTo>
                  <a:pt x="19758" y="16911"/>
                </a:lnTo>
                <a:lnTo>
                  <a:pt x="20074" y="17130"/>
                </a:lnTo>
                <a:lnTo>
                  <a:pt x="20391" y="17349"/>
                </a:lnTo>
                <a:lnTo>
                  <a:pt x="20464" y="17398"/>
                </a:lnTo>
                <a:lnTo>
                  <a:pt x="20512" y="17398"/>
                </a:lnTo>
                <a:lnTo>
                  <a:pt x="20585" y="17373"/>
                </a:lnTo>
                <a:lnTo>
                  <a:pt x="20658" y="17349"/>
                </a:lnTo>
                <a:lnTo>
                  <a:pt x="20707" y="17276"/>
                </a:lnTo>
                <a:lnTo>
                  <a:pt x="20756" y="17203"/>
                </a:lnTo>
                <a:lnTo>
                  <a:pt x="20999" y="16984"/>
                </a:lnTo>
                <a:lnTo>
                  <a:pt x="21145" y="16814"/>
                </a:lnTo>
                <a:lnTo>
                  <a:pt x="21413" y="16570"/>
                </a:lnTo>
                <a:lnTo>
                  <a:pt x="21632" y="16278"/>
                </a:lnTo>
                <a:lnTo>
                  <a:pt x="21680" y="16230"/>
                </a:lnTo>
                <a:lnTo>
                  <a:pt x="21680" y="16157"/>
                </a:lnTo>
                <a:lnTo>
                  <a:pt x="21680" y="16084"/>
                </a:lnTo>
                <a:lnTo>
                  <a:pt x="21656" y="15986"/>
                </a:lnTo>
                <a:lnTo>
                  <a:pt x="21486" y="15670"/>
                </a:lnTo>
                <a:lnTo>
                  <a:pt x="21267" y="15403"/>
                </a:lnTo>
                <a:lnTo>
                  <a:pt x="21145" y="15232"/>
                </a:lnTo>
                <a:lnTo>
                  <a:pt x="20975" y="15086"/>
                </a:lnTo>
                <a:lnTo>
                  <a:pt x="21096" y="14867"/>
                </a:lnTo>
                <a:lnTo>
                  <a:pt x="21169" y="14648"/>
                </a:lnTo>
                <a:lnTo>
                  <a:pt x="21291" y="14673"/>
                </a:lnTo>
                <a:lnTo>
                  <a:pt x="21510" y="14648"/>
                </a:lnTo>
                <a:lnTo>
                  <a:pt x="21753" y="14648"/>
                </a:lnTo>
                <a:lnTo>
                  <a:pt x="21997" y="14624"/>
                </a:lnTo>
                <a:lnTo>
                  <a:pt x="22264" y="14600"/>
                </a:lnTo>
                <a:lnTo>
                  <a:pt x="22362" y="14551"/>
                </a:lnTo>
                <a:lnTo>
                  <a:pt x="22410" y="14478"/>
                </a:lnTo>
                <a:lnTo>
                  <a:pt x="22459" y="14429"/>
                </a:lnTo>
                <a:lnTo>
                  <a:pt x="22508" y="14381"/>
                </a:lnTo>
                <a:lnTo>
                  <a:pt x="22532" y="14332"/>
                </a:lnTo>
                <a:lnTo>
                  <a:pt x="22532" y="14259"/>
                </a:lnTo>
                <a:lnTo>
                  <a:pt x="22532" y="13845"/>
                </a:lnTo>
                <a:lnTo>
                  <a:pt x="22532" y="13456"/>
                </a:lnTo>
                <a:lnTo>
                  <a:pt x="22508" y="13067"/>
                </a:lnTo>
                <a:lnTo>
                  <a:pt x="22508" y="13018"/>
                </a:lnTo>
                <a:lnTo>
                  <a:pt x="22459" y="12945"/>
                </a:lnTo>
                <a:lnTo>
                  <a:pt x="22410" y="12921"/>
                </a:lnTo>
                <a:lnTo>
                  <a:pt x="22362" y="12896"/>
                </a:lnTo>
                <a:lnTo>
                  <a:pt x="22313" y="12823"/>
                </a:lnTo>
                <a:lnTo>
                  <a:pt x="22264" y="12750"/>
                </a:lnTo>
                <a:lnTo>
                  <a:pt x="22118" y="12677"/>
                </a:lnTo>
                <a:lnTo>
                  <a:pt x="21948" y="12629"/>
                </a:lnTo>
                <a:lnTo>
                  <a:pt x="21802" y="12604"/>
                </a:lnTo>
                <a:lnTo>
                  <a:pt x="21778" y="12604"/>
                </a:lnTo>
                <a:lnTo>
                  <a:pt x="21510" y="12556"/>
                </a:lnTo>
                <a:lnTo>
                  <a:pt x="21218" y="12556"/>
                </a:lnTo>
                <a:lnTo>
                  <a:pt x="21169" y="12337"/>
                </a:lnTo>
                <a:lnTo>
                  <a:pt x="21169" y="12288"/>
                </a:lnTo>
                <a:lnTo>
                  <a:pt x="21121" y="12093"/>
                </a:lnTo>
                <a:lnTo>
                  <a:pt x="21048" y="11923"/>
                </a:lnTo>
                <a:lnTo>
                  <a:pt x="21121" y="11826"/>
                </a:lnTo>
                <a:lnTo>
                  <a:pt x="21145" y="11777"/>
                </a:lnTo>
                <a:lnTo>
                  <a:pt x="21242" y="11655"/>
                </a:lnTo>
                <a:lnTo>
                  <a:pt x="21413" y="11412"/>
                </a:lnTo>
                <a:lnTo>
                  <a:pt x="21607" y="11169"/>
                </a:lnTo>
                <a:lnTo>
                  <a:pt x="21656" y="11120"/>
                </a:lnTo>
                <a:lnTo>
                  <a:pt x="21680" y="11071"/>
                </a:lnTo>
                <a:lnTo>
                  <a:pt x="21680" y="10998"/>
                </a:lnTo>
                <a:lnTo>
                  <a:pt x="21680" y="10950"/>
                </a:lnTo>
                <a:lnTo>
                  <a:pt x="21656" y="10925"/>
                </a:lnTo>
                <a:lnTo>
                  <a:pt x="21680" y="10901"/>
                </a:lnTo>
                <a:lnTo>
                  <a:pt x="21656" y="10804"/>
                </a:lnTo>
                <a:lnTo>
                  <a:pt x="21632" y="10731"/>
                </a:lnTo>
                <a:lnTo>
                  <a:pt x="21510" y="10609"/>
                </a:lnTo>
                <a:lnTo>
                  <a:pt x="21486" y="10560"/>
                </a:lnTo>
                <a:lnTo>
                  <a:pt x="21315" y="10390"/>
                </a:lnTo>
                <a:lnTo>
                  <a:pt x="21145" y="10244"/>
                </a:lnTo>
                <a:lnTo>
                  <a:pt x="21145" y="10220"/>
                </a:lnTo>
                <a:lnTo>
                  <a:pt x="21023" y="10122"/>
                </a:lnTo>
                <a:lnTo>
                  <a:pt x="20877" y="10001"/>
                </a:lnTo>
                <a:lnTo>
                  <a:pt x="20731" y="9928"/>
                </a:lnTo>
                <a:lnTo>
                  <a:pt x="20634" y="9903"/>
                </a:lnTo>
                <a:lnTo>
                  <a:pt x="20561" y="9879"/>
                </a:lnTo>
                <a:lnTo>
                  <a:pt x="20488" y="9903"/>
                </a:lnTo>
                <a:lnTo>
                  <a:pt x="20464" y="9903"/>
                </a:lnTo>
                <a:lnTo>
                  <a:pt x="20391" y="9928"/>
                </a:lnTo>
                <a:lnTo>
                  <a:pt x="20220" y="10001"/>
                </a:lnTo>
                <a:lnTo>
                  <a:pt x="20074" y="10098"/>
                </a:lnTo>
                <a:lnTo>
                  <a:pt x="19807" y="10293"/>
                </a:lnTo>
                <a:lnTo>
                  <a:pt x="19709" y="10341"/>
                </a:lnTo>
                <a:lnTo>
                  <a:pt x="19515" y="10487"/>
                </a:lnTo>
                <a:lnTo>
                  <a:pt x="19296" y="10390"/>
                </a:lnTo>
                <a:lnTo>
                  <a:pt x="19052" y="10341"/>
                </a:lnTo>
                <a:lnTo>
                  <a:pt x="19004" y="10098"/>
                </a:lnTo>
                <a:lnTo>
                  <a:pt x="19028" y="10025"/>
                </a:lnTo>
                <a:lnTo>
                  <a:pt x="19004" y="9976"/>
                </a:lnTo>
                <a:lnTo>
                  <a:pt x="18979" y="9903"/>
                </a:lnTo>
                <a:lnTo>
                  <a:pt x="18955" y="9782"/>
                </a:lnTo>
                <a:lnTo>
                  <a:pt x="18931" y="9563"/>
                </a:lnTo>
                <a:lnTo>
                  <a:pt x="18882" y="9319"/>
                </a:lnTo>
                <a:lnTo>
                  <a:pt x="18906" y="9246"/>
                </a:lnTo>
                <a:lnTo>
                  <a:pt x="18906" y="9149"/>
                </a:lnTo>
                <a:lnTo>
                  <a:pt x="18882" y="9100"/>
                </a:lnTo>
                <a:lnTo>
                  <a:pt x="18833" y="9052"/>
                </a:lnTo>
                <a:lnTo>
                  <a:pt x="18785" y="9027"/>
                </a:lnTo>
                <a:lnTo>
                  <a:pt x="18712" y="9003"/>
                </a:lnTo>
                <a:lnTo>
                  <a:pt x="18444" y="8979"/>
                </a:lnTo>
                <a:lnTo>
                  <a:pt x="17957" y="8979"/>
                </a:lnTo>
                <a:lnTo>
                  <a:pt x="17836" y="8954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7217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33"/>
          <p:cNvSpPr txBox="1">
            <a:spLocks noGrp="1"/>
          </p:cNvSpPr>
          <p:nvPr>
            <p:ph type="ctrTitle" idx="4294967295"/>
          </p:nvPr>
        </p:nvSpPr>
        <p:spPr>
          <a:xfrm>
            <a:off x="878657" y="1440025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 dirty="0">
                <a:solidFill>
                  <a:schemeClr val="tx1"/>
                </a:solidFill>
              </a:rPr>
              <a:t>Thanks!</a:t>
            </a:r>
            <a:endParaRPr sz="6000" b="1" dirty="0">
              <a:solidFill>
                <a:schemeClr val="tx1"/>
              </a:solidFill>
            </a:endParaRPr>
          </a:p>
        </p:txBody>
      </p:sp>
      <p:sp>
        <p:nvSpPr>
          <p:cNvPr id="326" name="Google Shape;326;p33"/>
          <p:cNvSpPr txBox="1">
            <a:spLocks noGrp="1"/>
          </p:cNvSpPr>
          <p:nvPr>
            <p:ph type="subTitle" idx="4294967295"/>
          </p:nvPr>
        </p:nvSpPr>
        <p:spPr>
          <a:xfrm>
            <a:off x="878657" y="2444295"/>
            <a:ext cx="65937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chemeClr val="tx1"/>
                </a:solidFill>
              </a:rPr>
              <a:t>ANY QUESTIONS?</a:t>
            </a:r>
            <a:endParaRPr sz="3600" dirty="0">
              <a:solidFill>
                <a:schemeClr val="tx1"/>
              </a:solidFill>
            </a:endParaRPr>
          </a:p>
        </p:txBody>
      </p:sp>
      <p:sp>
        <p:nvSpPr>
          <p:cNvPr id="327" name="Google Shape;327;p33"/>
          <p:cNvSpPr txBox="1">
            <a:spLocks noGrp="1"/>
          </p:cNvSpPr>
          <p:nvPr>
            <p:ph type="body" idx="4294967295"/>
          </p:nvPr>
        </p:nvSpPr>
        <p:spPr>
          <a:xfrm>
            <a:off x="909500" y="3160273"/>
            <a:ext cx="4679450" cy="11597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tx1"/>
                </a:solidFill>
              </a:rPr>
              <a:t>You can find me at:</a:t>
            </a:r>
            <a:endParaRPr sz="1800"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dirty="0" err="1">
                <a:solidFill>
                  <a:schemeClr val="tx1"/>
                </a:solidFill>
              </a:rPr>
              <a:t>sarah</a:t>
            </a:r>
            <a:r>
              <a:rPr lang="en" sz="1800" dirty="0">
                <a:solidFill>
                  <a:schemeClr val="tx1"/>
                </a:solidFill>
              </a:rPr>
              <a:t>.</a:t>
            </a:r>
            <a:r>
              <a:rPr lang="en-ZA" sz="1800" dirty="0">
                <a:solidFill>
                  <a:schemeClr val="tx1"/>
                </a:solidFill>
              </a:rPr>
              <a:t>j</a:t>
            </a:r>
            <a:r>
              <a:rPr lang="en" sz="1800" dirty="0" err="1">
                <a:solidFill>
                  <a:schemeClr val="tx1"/>
                </a:solidFill>
              </a:rPr>
              <a:t>enkins</a:t>
            </a:r>
            <a:r>
              <a:rPr lang="en" sz="1800" dirty="0">
                <a:solidFill>
                  <a:schemeClr val="tx1"/>
                </a:solidFill>
              </a:rPr>
              <a:t>@</a:t>
            </a:r>
            <a:r>
              <a:rPr lang="en-ZA" sz="1800" dirty="0">
                <a:solidFill>
                  <a:schemeClr val="tx1"/>
                </a:solidFill>
              </a:rPr>
              <a:t>e</a:t>
            </a:r>
            <a:r>
              <a:rPr lang="en" sz="1800" dirty="0" err="1">
                <a:solidFill>
                  <a:schemeClr val="tx1"/>
                </a:solidFill>
              </a:rPr>
              <a:t>ntelect.co.za</a:t>
            </a:r>
            <a:endParaRPr sz="1800" dirty="0">
              <a:solidFill>
                <a:schemeClr val="tx1"/>
              </a:solidFill>
            </a:endParaRPr>
          </a:p>
        </p:txBody>
      </p:sp>
      <p:sp>
        <p:nvSpPr>
          <p:cNvPr id="328" name="Google Shape;328;p33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46</a:t>
            </a:fld>
            <a:endParaRPr/>
          </a:p>
        </p:txBody>
      </p:sp>
      <p:sp>
        <p:nvSpPr>
          <p:cNvPr id="6" name="Google Shape;388;p36">
            <a:extLst>
              <a:ext uri="{FF2B5EF4-FFF2-40B4-BE49-F238E27FC236}">
                <a16:creationId xmlns:a16="http://schemas.microsoft.com/office/drawing/2014/main" id="{605F3A35-D928-9F41-8533-2407D6D526FF}"/>
              </a:ext>
            </a:extLst>
          </p:cNvPr>
          <p:cNvSpPr/>
          <p:nvPr/>
        </p:nvSpPr>
        <p:spPr>
          <a:xfrm>
            <a:off x="5938411" y="1277654"/>
            <a:ext cx="2326932" cy="2149209"/>
          </a:xfrm>
          <a:custGeom>
            <a:avLst/>
            <a:gdLst/>
            <a:ahLst/>
            <a:cxnLst/>
            <a:rect l="l" t="t" r="r" b="b"/>
            <a:pathLst>
              <a:path w="17204" h="15890" extrusionOk="0">
                <a:moveTo>
                  <a:pt x="1241" y="6108"/>
                </a:moveTo>
                <a:lnTo>
                  <a:pt x="1022" y="6376"/>
                </a:lnTo>
                <a:lnTo>
                  <a:pt x="852" y="6644"/>
                </a:lnTo>
                <a:lnTo>
                  <a:pt x="755" y="6765"/>
                </a:lnTo>
                <a:lnTo>
                  <a:pt x="730" y="6425"/>
                </a:lnTo>
                <a:lnTo>
                  <a:pt x="682" y="6108"/>
                </a:lnTo>
                <a:close/>
                <a:moveTo>
                  <a:pt x="3188" y="6181"/>
                </a:moveTo>
                <a:lnTo>
                  <a:pt x="3918" y="6206"/>
                </a:lnTo>
                <a:lnTo>
                  <a:pt x="3772" y="6327"/>
                </a:lnTo>
                <a:lnTo>
                  <a:pt x="3626" y="6498"/>
                </a:lnTo>
                <a:lnTo>
                  <a:pt x="3382" y="6814"/>
                </a:lnTo>
                <a:lnTo>
                  <a:pt x="3236" y="7009"/>
                </a:lnTo>
                <a:lnTo>
                  <a:pt x="3115" y="6936"/>
                </a:lnTo>
                <a:lnTo>
                  <a:pt x="2969" y="6911"/>
                </a:lnTo>
                <a:lnTo>
                  <a:pt x="2896" y="6887"/>
                </a:lnTo>
                <a:lnTo>
                  <a:pt x="2798" y="6863"/>
                </a:lnTo>
                <a:lnTo>
                  <a:pt x="2725" y="6863"/>
                </a:lnTo>
                <a:lnTo>
                  <a:pt x="2969" y="6546"/>
                </a:lnTo>
                <a:lnTo>
                  <a:pt x="3188" y="6230"/>
                </a:lnTo>
                <a:lnTo>
                  <a:pt x="3188" y="6181"/>
                </a:lnTo>
                <a:close/>
                <a:moveTo>
                  <a:pt x="4112" y="6206"/>
                </a:moveTo>
                <a:lnTo>
                  <a:pt x="4064" y="6376"/>
                </a:lnTo>
                <a:lnTo>
                  <a:pt x="4039" y="6546"/>
                </a:lnTo>
                <a:lnTo>
                  <a:pt x="4039" y="6863"/>
                </a:lnTo>
                <a:lnTo>
                  <a:pt x="3991" y="7398"/>
                </a:lnTo>
                <a:lnTo>
                  <a:pt x="3796" y="7617"/>
                </a:lnTo>
                <a:lnTo>
                  <a:pt x="3626" y="7860"/>
                </a:lnTo>
                <a:lnTo>
                  <a:pt x="3650" y="7714"/>
                </a:lnTo>
                <a:lnTo>
                  <a:pt x="3650" y="7568"/>
                </a:lnTo>
                <a:lnTo>
                  <a:pt x="3626" y="7447"/>
                </a:lnTo>
                <a:lnTo>
                  <a:pt x="3577" y="7325"/>
                </a:lnTo>
                <a:lnTo>
                  <a:pt x="3504" y="7203"/>
                </a:lnTo>
                <a:lnTo>
                  <a:pt x="3820" y="6717"/>
                </a:lnTo>
                <a:lnTo>
                  <a:pt x="3966" y="6473"/>
                </a:lnTo>
                <a:lnTo>
                  <a:pt x="4088" y="6206"/>
                </a:lnTo>
                <a:close/>
                <a:moveTo>
                  <a:pt x="2701" y="7301"/>
                </a:moveTo>
                <a:lnTo>
                  <a:pt x="2750" y="7325"/>
                </a:lnTo>
                <a:lnTo>
                  <a:pt x="2823" y="7325"/>
                </a:lnTo>
                <a:lnTo>
                  <a:pt x="2969" y="7374"/>
                </a:lnTo>
                <a:lnTo>
                  <a:pt x="3090" y="7447"/>
                </a:lnTo>
                <a:lnTo>
                  <a:pt x="3163" y="7568"/>
                </a:lnTo>
                <a:lnTo>
                  <a:pt x="3188" y="7690"/>
                </a:lnTo>
                <a:lnTo>
                  <a:pt x="3188" y="7836"/>
                </a:lnTo>
                <a:lnTo>
                  <a:pt x="3139" y="7982"/>
                </a:lnTo>
                <a:lnTo>
                  <a:pt x="3042" y="8104"/>
                </a:lnTo>
                <a:lnTo>
                  <a:pt x="2920" y="8201"/>
                </a:lnTo>
                <a:lnTo>
                  <a:pt x="2847" y="8225"/>
                </a:lnTo>
                <a:lnTo>
                  <a:pt x="2774" y="8250"/>
                </a:lnTo>
                <a:lnTo>
                  <a:pt x="2677" y="8225"/>
                </a:lnTo>
                <a:lnTo>
                  <a:pt x="2604" y="8201"/>
                </a:lnTo>
                <a:lnTo>
                  <a:pt x="2531" y="8152"/>
                </a:lnTo>
                <a:lnTo>
                  <a:pt x="2482" y="8079"/>
                </a:lnTo>
                <a:lnTo>
                  <a:pt x="2433" y="8031"/>
                </a:lnTo>
                <a:lnTo>
                  <a:pt x="2409" y="7958"/>
                </a:lnTo>
                <a:lnTo>
                  <a:pt x="2385" y="7836"/>
                </a:lnTo>
                <a:lnTo>
                  <a:pt x="2385" y="7714"/>
                </a:lnTo>
                <a:lnTo>
                  <a:pt x="2433" y="7593"/>
                </a:lnTo>
                <a:lnTo>
                  <a:pt x="2482" y="7495"/>
                </a:lnTo>
                <a:lnTo>
                  <a:pt x="2579" y="7374"/>
                </a:lnTo>
                <a:lnTo>
                  <a:pt x="2701" y="7301"/>
                </a:lnTo>
                <a:close/>
                <a:moveTo>
                  <a:pt x="1582" y="6133"/>
                </a:moveTo>
                <a:lnTo>
                  <a:pt x="1898" y="6157"/>
                </a:lnTo>
                <a:lnTo>
                  <a:pt x="2239" y="6157"/>
                </a:lnTo>
                <a:lnTo>
                  <a:pt x="3042" y="6181"/>
                </a:lnTo>
                <a:lnTo>
                  <a:pt x="2823" y="6303"/>
                </a:lnTo>
                <a:lnTo>
                  <a:pt x="2628" y="6473"/>
                </a:lnTo>
                <a:lnTo>
                  <a:pt x="2458" y="6692"/>
                </a:lnTo>
                <a:lnTo>
                  <a:pt x="2287" y="6911"/>
                </a:lnTo>
                <a:lnTo>
                  <a:pt x="1995" y="7398"/>
                </a:lnTo>
                <a:lnTo>
                  <a:pt x="1728" y="7836"/>
                </a:lnTo>
                <a:lnTo>
                  <a:pt x="1485" y="8225"/>
                </a:lnTo>
                <a:lnTo>
                  <a:pt x="1193" y="8639"/>
                </a:lnTo>
                <a:lnTo>
                  <a:pt x="925" y="9053"/>
                </a:lnTo>
                <a:lnTo>
                  <a:pt x="657" y="9466"/>
                </a:lnTo>
                <a:lnTo>
                  <a:pt x="633" y="8639"/>
                </a:lnTo>
                <a:lnTo>
                  <a:pt x="755" y="8566"/>
                </a:lnTo>
                <a:lnTo>
                  <a:pt x="852" y="8469"/>
                </a:lnTo>
                <a:lnTo>
                  <a:pt x="1047" y="8225"/>
                </a:lnTo>
                <a:lnTo>
                  <a:pt x="1193" y="7982"/>
                </a:lnTo>
                <a:lnTo>
                  <a:pt x="1314" y="7714"/>
                </a:lnTo>
                <a:lnTo>
                  <a:pt x="1436" y="7544"/>
                </a:lnTo>
                <a:lnTo>
                  <a:pt x="1582" y="7349"/>
                </a:lnTo>
                <a:lnTo>
                  <a:pt x="1874" y="6984"/>
                </a:lnTo>
                <a:lnTo>
                  <a:pt x="1995" y="6790"/>
                </a:lnTo>
                <a:lnTo>
                  <a:pt x="2141" y="6619"/>
                </a:lnTo>
                <a:lnTo>
                  <a:pt x="2239" y="6425"/>
                </a:lnTo>
                <a:lnTo>
                  <a:pt x="2312" y="6206"/>
                </a:lnTo>
                <a:lnTo>
                  <a:pt x="2312" y="6181"/>
                </a:lnTo>
                <a:lnTo>
                  <a:pt x="2287" y="6181"/>
                </a:lnTo>
                <a:lnTo>
                  <a:pt x="2117" y="6279"/>
                </a:lnTo>
                <a:lnTo>
                  <a:pt x="1971" y="6400"/>
                </a:lnTo>
                <a:lnTo>
                  <a:pt x="1825" y="6546"/>
                </a:lnTo>
                <a:lnTo>
                  <a:pt x="1703" y="6692"/>
                </a:lnTo>
                <a:lnTo>
                  <a:pt x="1460" y="7009"/>
                </a:lnTo>
                <a:lnTo>
                  <a:pt x="1217" y="7325"/>
                </a:lnTo>
                <a:lnTo>
                  <a:pt x="925" y="7714"/>
                </a:lnTo>
                <a:lnTo>
                  <a:pt x="657" y="8152"/>
                </a:lnTo>
                <a:lnTo>
                  <a:pt x="657" y="8128"/>
                </a:lnTo>
                <a:lnTo>
                  <a:pt x="730" y="7398"/>
                </a:lnTo>
                <a:lnTo>
                  <a:pt x="828" y="7276"/>
                </a:lnTo>
                <a:lnTo>
                  <a:pt x="901" y="7130"/>
                </a:lnTo>
                <a:lnTo>
                  <a:pt x="1047" y="6887"/>
                </a:lnTo>
                <a:lnTo>
                  <a:pt x="1339" y="6522"/>
                </a:lnTo>
                <a:lnTo>
                  <a:pt x="1460" y="6327"/>
                </a:lnTo>
                <a:lnTo>
                  <a:pt x="1582" y="6133"/>
                </a:lnTo>
                <a:close/>
                <a:moveTo>
                  <a:pt x="1971" y="7982"/>
                </a:moveTo>
                <a:lnTo>
                  <a:pt x="1995" y="8104"/>
                </a:lnTo>
                <a:lnTo>
                  <a:pt x="2044" y="8225"/>
                </a:lnTo>
                <a:lnTo>
                  <a:pt x="2117" y="8323"/>
                </a:lnTo>
                <a:lnTo>
                  <a:pt x="2190" y="8396"/>
                </a:lnTo>
                <a:lnTo>
                  <a:pt x="1533" y="9369"/>
                </a:lnTo>
                <a:lnTo>
                  <a:pt x="682" y="10658"/>
                </a:lnTo>
                <a:lnTo>
                  <a:pt x="682" y="10512"/>
                </a:lnTo>
                <a:lnTo>
                  <a:pt x="657" y="10123"/>
                </a:lnTo>
                <a:lnTo>
                  <a:pt x="1241" y="9150"/>
                </a:lnTo>
                <a:lnTo>
                  <a:pt x="1849" y="8201"/>
                </a:lnTo>
                <a:lnTo>
                  <a:pt x="1971" y="7982"/>
                </a:lnTo>
                <a:close/>
                <a:moveTo>
                  <a:pt x="3188" y="8566"/>
                </a:moveTo>
                <a:lnTo>
                  <a:pt x="2312" y="9928"/>
                </a:lnTo>
                <a:lnTo>
                  <a:pt x="1436" y="11242"/>
                </a:lnTo>
                <a:lnTo>
                  <a:pt x="1047" y="11753"/>
                </a:lnTo>
                <a:lnTo>
                  <a:pt x="828" y="11997"/>
                </a:lnTo>
                <a:lnTo>
                  <a:pt x="657" y="12264"/>
                </a:lnTo>
                <a:lnTo>
                  <a:pt x="657" y="11242"/>
                </a:lnTo>
                <a:lnTo>
                  <a:pt x="974" y="10780"/>
                </a:lnTo>
                <a:lnTo>
                  <a:pt x="1922" y="9369"/>
                </a:lnTo>
                <a:lnTo>
                  <a:pt x="2458" y="8590"/>
                </a:lnTo>
                <a:lnTo>
                  <a:pt x="2579" y="8639"/>
                </a:lnTo>
                <a:lnTo>
                  <a:pt x="2725" y="8663"/>
                </a:lnTo>
                <a:lnTo>
                  <a:pt x="2871" y="8663"/>
                </a:lnTo>
                <a:lnTo>
                  <a:pt x="2993" y="8639"/>
                </a:lnTo>
                <a:lnTo>
                  <a:pt x="3090" y="8615"/>
                </a:lnTo>
                <a:lnTo>
                  <a:pt x="3188" y="8566"/>
                </a:lnTo>
                <a:close/>
                <a:moveTo>
                  <a:pt x="3991" y="7787"/>
                </a:moveTo>
                <a:lnTo>
                  <a:pt x="3991" y="8834"/>
                </a:lnTo>
                <a:lnTo>
                  <a:pt x="3820" y="8980"/>
                </a:lnTo>
                <a:lnTo>
                  <a:pt x="3650" y="9174"/>
                </a:lnTo>
                <a:lnTo>
                  <a:pt x="3358" y="9588"/>
                </a:lnTo>
                <a:lnTo>
                  <a:pt x="2823" y="10342"/>
                </a:lnTo>
                <a:lnTo>
                  <a:pt x="2555" y="10707"/>
                </a:lnTo>
                <a:lnTo>
                  <a:pt x="2287" y="11096"/>
                </a:lnTo>
                <a:lnTo>
                  <a:pt x="1436" y="12143"/>
                </a:lnTo>
                <a:lnTo>
                  <a:pt x="1022" y="12654"/>
                </a:lnTo>
                <a:lnTo>
                  <a:pt x="633" y="13189"/>
                </a:lnTo>
                <a:lnTo>
                  <a:pt x="633" y="12946"/>
                </a:lnTo>
                <a:lnTo>
                  <a:pt x="633" y="12775"/>
                </a:lnTo>
                <a:lnTo>
                  <a:pt x="755" y="12654"/>
                </a:lnTo>
                <a:lnTo>
                  <a:pt x="876" y="12532"/>
                </a:lnTo>
                <a:lnTo>
                  <a:pt x="1120" y="12264"/>
                </a:lnTo>
                <a:lnTo>
                  <a:pt x="1509" y="11680"/>
                </a:lnTo>
                <a:lnTo>
                  <a:pt x="2020" y="10975"/>
                </a:lnTo>
                <a:lnTo>
                  <a:pt x="2506" y="10245"/>
                </a:lnTo>
                <a:lnTo>
                  <a:pt x="2993" y="9490"/>
                </a:lnTo>
                <a:lnTo>
                  <a:pt x="3455" y="8736"/>
                </a:lnTo>
                <a:lnTo>
                  <a:pt x="3723" y="8274"/>
                </a:lnTo>
                <a:lnTo>
                  <a:pt x="3869" y="8031"/>
                </a:lnTo>
                <a:lnTo>
                  <a:pt x="3991" y="7787"/>
                </a:lnTo>
                <a:close/>
                <a:moveTo>
                  <a:pt x="4039" y="14065"/>
                </a:moveTo>
                <a:lnTo>
                  <a:pt x="4039" y="14430"/>
                </a:lnTo>
                <a:lnTo>
                  <a:pt x="3820" y="14430"/>
                </a:lnTo>
                <a:lnTo>
                  <a:pt x="4015" y="14089"/>
                </a:lnTo>
                <a:lnTo>
                  <a:pt x="4039" y="14065"/>
                </a:lnTo>
                <a:close/>
                <a:moveTo>
                  <a:pt x="4039" y="12921"/>
                </a:moveTo>
                <a:lnTo>
                  <a:pt x="4039" y="13140"/>
                </a:lnTo>
                <a:lnTo>
                  <a:pt x="4039" y="13554"/>
                </a:lnTo>
                <a:lnTo>
                  <a:pt x="3918" y="13724"/>
                </a:lnTo>
                <a:lnTo>
                  <a:pt x="3820" y="13870"/>
                </a:lnTo>
                <a:lnTo>
                  <a:pt x="3577" y="14235"/>
                </a:lnTo>
                <a:lnTo>
                  <a:pt x="3431" y="14454"/>
                </a:lnTo>
                <a:lnTo>
                  <a:pt x="2993" y="14454"/>
                </a:lnTo>
                <a:lnTo>
                  <a:pt x="3431" y="13797"/>
                </a:lnTo>
                <a:lnTo>
                  <a:pt x="3747" y="13359"/>
                </a:lnTo>
                <a:lnTo>
                  <a:pt x="4039" y="12921"/>
                </a:lnTo>
                <a:close/>
                <a:moveTo>
                  <a:pt x="4039" y="11826"/>
                </a:moveTo>
                <a:lnTo>
                  <a:pt x="4039" y="12483"/>
                </a:lnTo>
                <a:lnTo>
                  <a:pt x="3845" y="12678"/>
                </a:lnTo>
                <a:lnTo>
                  <a:pt x="3650" y="12873"/>
                </a:lnTo>
                <a:lnTo>
                  <a:pt x="3334" y="13311"/>
                </a:lnTo>
                <a:lnTo>
                  <a:pt x="2896" y="13895"/>
                </a:lnTo>
                <a:lnTo>
                  <a:pt x="2677" y="14187"/>
                </a:lnTo>
                <a:lnTo>
                  <a:pt x="2482" y="14503"/>
                </a:lnTo>
                <a:lnTo>
                  <a:pt x="2312" y="14503"/>
                </a:lnTo>
                <a:lnTo>
                  <a:pt x="2433" y="14333"/>
                </a:lnTo>
                <a:lnTo>
                  <a:pt x="2555" y="14162"/>
                </a:lnTo>
                <a:lnTo>
                  <a:pt x="2871" y="13651"/>
                </a:lnTo>
                <a:lnTo>
                  <a:pt x="3188" y="13116"/>
                </a:lnTo>
                <a:lnTo>
                  <a:pt x="3504" y="12581"/>
                </a:lnTo>
                <a:lnTo>
                  <a:pt x="3845" y="12070"/>
                </a:lnTo>
                <a:lnTo>
                  <a:pt x="4039" y="11826"/>
                </a:lnTo>
                <a:close/>
                <a:moveTo>
                  <a:pt x="4015" y="10391"/>
                </a:moveTo>
                <a:lnTo>
                  <a:pt x="4015" y="11218"/>
                </a:lnTo>
                <a:lnTo>
                  <a:pt x="4039" y="11364"/>
                </a:lnTo>
                <a:lnTo>
                  <a:pt x="3869" y="11486"/>
                </a:lnTo>
                <a:lnTo>
                  <a:pt x="3723" y="11656"/>
                </a:lnTo>
                <a:lnTo>
                  <a:pt x="3577" y="11826"/>
                </a:lnTo>
                <a:lnTo>
                  <a:pt x="3455" y="12021"/>
                </a:lnTo>
                <a:lnTo>
                  <a:pt x="3236" y="12386"/>
                </a:lnTo>
                <a:lnTo>
                  <a:pt x="3042" y="12702"/>
                </a:lnTo>
                <a:lnTo>
                  <a:pt x="2725" y="13238"/>
                </a:lnTo>
                <a:lnTo>
                  <a:pt x="2409" y="13773"/>
                </a:lnTo>
                <a:lnTo>
                  <a:pt x="2263" y="13968"/>
                </a:lnTo>
                <a:lnTo>
                  <a:pt x="2117" y="14138"/>
                </a:lnTo>
                <a:lnTo>
                  <a:pt x="1971" y="14333"/>
                </a:lnTo>
                <a:lnTo>
                  <a:pt x="1849" y="14527"/>
                </a:lnTo>
                <a:lnTo>
                  <a:pt x="1047" y="14600"/>
                </a:lnTo>
                <a:lnTo>
                  <a:pt x="1460" y="14089"/>
                </a:lnTo>
                <a:lnTo>
                  <a:pt x="1825" y="13554"/>
                </a:lnTo>
                <a:lnTo>
                  <a:pt x="2214" y="13019"/>
                </a:lnTo>
                <a:lnTo>
                  <a:pt x="2604" y="12508"/>
                </a:lnTo>
                <a:lnTo>
                  <a:pt x="2823" y="12240"/>
                </a:lnTo>
                <a:lnTo>
                  <a:pt x="3017" y="11972"/>
                </a:lnTo>
                <a:lnTo>
                  <a:pt x="3382" y="11388"/>
                </a:lnTo>
                <a:lnTo>
                  <a:pt x="3723" y="10902"/>
                </a:lnTo>
                <a:lnTo>
                  <a:pt x="3869" y="10634"/>
                </a:lnTo>
                <a:lnTo>
                  <a:pt x="4015" y="10391"/>
                </a:lnTo>
                <a:close/>
                <a:moveTo>
                  <a:pt x="4015" y="9271"/>
                </a:moveTo>
                <a:lnTo>
                  <a:pt x="4015" y="10147"/>
                </a:lnTo>
                <a:lnTo>
                  <a:pt x="3893" y="10220"/>
                </a:lnTo>
                <a:lnTo>
                  <a:pt x="3796" y="10318"/>
                </a:lnTo>
                <a:lnTo>
                  <a:pt x="3626" y="10512"/>
                </a:lnTo>
                <a:lnTo>
                  <a:pt x="3455" y="10731"/>
                </a:lnTo>
                <a:lnTo>
                  <a:pt x="3285" y="10975"/>
                </a:lnTo>
                <a:lnTo>
                  <a:pt x="2847" y="11632"/>
                </a:lnTo>
                <a:lnTo>
                  <a:pt x="2628" y="11972"/>
                </a:lnTo>
                <a:lnTo>
                  <a:pt x="2385" y="12289"/>
                </a:lnTo>
                <a:lnTo>
                  <a:pt x="1947" y="12873"/>
                </a:lnTo>
                <a:lnTo>
                  <a:pt x="1509" y="13481"/>
                </a:lnTo>
                <a:lnTo>
                  <a:pt x="1071" y="14065"/>
                </a:lnTo>
                <a:lnTo>
                  <a:pt x="828" y="14333"/>
                </a:lnTo>
                <a:lnTo>
                  <a:pt x="584" y="14625"/>
                </a:lnTo>
                <a:lnTo>
                  <a:pt x="609" y="14430"/>
                </a:lnTo>
                <a:lnTo>
                  <a:pt x="609" y="14235"/>
                </a:lnTo>
                <a:lnTo>
                  <a:pt x="609" y="13895"/>
                </a:lnTo>
                <a:lnTo>
                  <a:pt x="1120" y="13213"/>
                </a:lnTo>
                <a:lnTo>
                  <a:pt x="1631" y="12556"/>
                </a:lnTo>
                <a:lnTo>
                  <a:pt x="2677" y="11242"/>
                </a:lnTo>
                <a:lnTo>
                  <a:pt x="3090" y="10658"/>
                </a:lnTo>
                <a:lnTo>
                  <a:pt x="3480" y="10050"/>
                </a:lnTo>
                <a:lnTo>
                  <a:pt x="3747" y="9661"/>
                </a:lnTo>
                <a:lnTo>
                  <a:pt x="4015" y="9271"/>
                </a:lnTo>
                <a:close/>
                <a:moveTo>
                  <a:pt x="10341" y="488"/>
                </a:moveTo>
                <a:lnTo>
                  <a:pt x="10536" y="512"/>
                </a:lnTo>
                <a:lnTo>
                  <a:pt x="10755" y="536"/>
                </a:lnTo>
                <a:lnTo>
                  <a:pt x="10950" y="585"/>
                </a:lnTo>
                <a:lnTo>
                  <a:pt x="11071" y="609"/>
                </a:lnTo>
                <a:lnTo>
                  <a:pt x="11169" y="658"/>
                </a:lnTo>
                <a:lnTo>
                  <a:pt x="11266" y="731"/>
                </a:lnTo>
                <a:lnTo>
                  <a:pt x="11339" y="828"/>
                </a:lnTo>
                <a:lnTo>
                  <a:pt x="11485" y="999"/>
                </a:lnTo>
                <a:lnTo>
                  <a:pt x="11582" y="1217"/>
                </a:lnTo>
                <a:lnTo>
                  <a:pt x="11655" y="1436"/>
                </a:lnTo>
                <a:lnTo>
                  <a:pt x="11704" y="1680"/>
                </a:lnTo>
                <a:lnTo>
                  <a:pt x="11728" y="1923"/>
                </a:lnTo>
                <a:lnTo>
                  <a:pt x="11728" y="2385"/>
                </a:lnTo>
                <a:lnTo>
                  <a:pt x="11680" y="2848"/>
                </a:lnTo>
                <a:lnTo>
                  <a:pt x="11582" y="3310"/>
                </a:lnTo>
                <a:lnTo>
                  <a:pt x="11461" y="3772"/>
                </a:lnTo>
                <a:lnTo>
                  <a:pt x="11315" y="4210"/>
                </a:lnTo>
                <a:lnTo>
                  <a:pt x="10974" y="5111"/>
                </a:lnTo>
                <a:lnTo>
                  <a:pt x="10804" y="5549"/>
                </a:lnTo>
                <a:lnTo>
                  <a:pt x="10658" y="5987"/>
                </a:lnTo>
                <a:lnTo>
                  <a:pt x="10658" y="6084"/>
                </a:lnTo>
                <a:lnTo>
                  <a:pt x="10658" y="6181"/>
                </a:lnTo>
                <a:lnTo>
                  <a:pt x="10731" y="6254"/>
                </a:lnTo>
                <a:lnTo>
                  <a:pt x="10779" y="6303"/>
                </a:lnTo>
                <a:lnTo>
                  <a:pt x="10877" y="6327"/>
                </a:lnTo>
                <a:lnTo>
                  <a:pt x="10950" y="6327"/>
                </a:lnTo>
                <a:lnTo>
                  <a:pt x="11047" y="6303"/>
                </a:lnTo>
                <a:lnTo>
                  <a:pt x="11120" y="6279"/>
                </a:lnTo>
                <a:lnTo>
                  <a:pt x="11388" y="6303"/>
                </a:lnTo>
                <a:lnTo>
                  <a:pt x="11655" y="6327"/>
                </a:lnTo>
                <a:lnTo>
                  <a:pt x="12215" y="6352"/>
                </a:lnTo>
                <a:lnTo>
                  <a:pt x="12775" y="6327"/>
                </a:lnTo>
                <a:lnTo>
                  <a:pt x="13310" y="6327"/>
                </a:lnTo>
                <a:lnTo>
                  <a:pt x="13748" y="6352"/>
                </a:lnTo>
                <a:lnTo>
                  <a:pt x="14210" y="6425"/>
                </a:lnTo>
                <a:lnTo>
                  <a:pt x="14673" y="6498"/>
                </a:lnTo>
                <a:lnTo>
                  <a:pt x="15111" y="6595"/>
                </a:lnTo>
                <a:lnTo>
                  <a:pt x="15476" y="6668"/>
                </a:lnTo>
                <a:lnTo>
                  <a:pt x="15841" y="6790"/>
                </a:lnTo>
                <a:lnTo>
                  <a:pt x="16011" y="6887"/>
                </a:lnTo>
                <a:lnTo>
                  <a:pt x="16157" y="6960"/>
                </a:lnTo>
                <a:lnTo>
                  <a:pt x="16327" y="7082"/>
                </a:lnTo>
                <a:lnTo>
                  <a:pt x="16449" y="7203"/>
                </a:lnTo>
                <a:lnTo>
                  <a:pt x="16546" y="7301"/>
                </a:lnTo>
                <a:lnTo>
                  <a:pt x="16619" y="7398"/>
                </a:lnTo>
                <a:lnTo>
                  <a:pt x="16644" y="7520"/>
                </a:lnTo>
                <a:lnTo>
                  <a:pt x="16668" y="7641"/>
                </a:lnTo>
                <a:lnTo>
                  <a:pt x="16692" y="7763"/>
                </a:lnTo>
                <a:lnTo>
                  <a:pt x="16668" y="7885"/>
                </a:lnTo>
                <a:lnTo>
                  <a:pt x="16644" y="8031"/>
                </a:lnTo>
                <a:lnTo>
                  <a:pt x="16595" y="8152"/>
                </a:lnTo>
                <a:lnTo>
                  <a:pt x="16473" y="8371"/>
                </a:lnTo>
                <a:lnTo>
                  <a:pt x="16303" y="8566"/>
                </a:lnTo>
                <a:lnTo>
                  <a:pt x="16206" y="8663"/>
                </a:lnTo>
                <a:lnTo>
                  <a:pt x="16108" y="8736"/>
                </a:lnTo>
                <a:lnTo>
                  <a:pt x="15987" y="8785"/>
                </a:lnTo>
                <a:lnTo>
                  <a:pt x="15889" y="8834"/>
                </a:lnTo>
                <a:lnTo>
                  <a:pt x="15792" y="8882"/>
                </a:lnTo>
                <a:lnTo>
                  <a:pt x="15719" y="8955"/>
                </a:lnTo>
                <a:lnTo>
                  <a:pt x="15695" y="9053"/>
                </a:lnTo>
                <a:lnTo>
                  <a:pt x="15719" y="9150"/>
                </a:lnTo>
                <a:lnTo>
                  <a:pt x="15743" y="9247"/>
                </a:lnTo>
                <a:lnTo>
                  <a:pt x="15816" y="9296"/>
                </a:lnTo>
                <a:lnTo>
                  <a:pt x="15914" y="9344"/>
                </a:lnTo>
                <a:lnTo>
                  <a:pt x="16035" y="9344"/>
                </a:lnTo>
                <a:lnTo>
                  <a:pt x="16157" y="9296"/>
                </a:lnTo>
                <a:lnTo>
                  <a:pt x="16279" y="9393"/>
                </a:lnTo>
                <a:lnTo>
                  <a:pt x="16376" y="9490"/>
                </a:lnTo>
                <a:lnTo>
                  <a:pt x="16425" y="9636"/>
                </a:lnTo>
                <a:lnTo>
                  <a:pt x="16473" y="9782"/>
                </a:lnTo>
                <a:lnTo>
                  <a:pt x="16473" y="9953"/>
                </a:lnTo>
                <a:lnTo>
                  <a:pt x="16449" y="10123"/>
                </a:lnTo>
                <a:lnTo>
                  <a:pt x="16376" y="10415"/>
                </a:lnTo>
                <a:lnTo>
                  <a:pt x="16303" y="10610"/>
                </a:lnTo>
                <a:lnTo>
                  <a:pt x="16206" y="10756"/>
                </a:lnTo>
                <a:lnTo>
                  <a:pt x="16084" y="10902"/>
                </a:lnTo>
                <a:lnTo>
                  <a:pt x="15938" y="11023"/>
                </a:lnTo>
                <a:lnTo>
                  <a:pt x="15743" y="11145"/>
                </a:lnTo>
                <a:lnTo>
                  <a:pt x="15670" y="11194"/>
                </a:lnTo>
                <a:lnTo>
                  <a:pt x="15622" y="11315"/>
                </a:lnTo>
                <a:lnTo>
                  <a:pt x="15622" y="11388"/>
                </a:lnTo>
                <a:lnTo>
                  <a:pt x="15646" y="11437"/>
                </a:lnTo>
                <a:lnTo>
                  <a:pt x="15670" y="11486"/>
                </a:lnTo>
                <a:lnTo>
                  <a:pt x="15719" y="11510"/>
                </a:lnTo>
                <a:lnTo>
                  <a:pt x="15792" y="11559"/>
                </a:lnTo>
                <a:lnTo>
                  <a:pt x="15889" y="11583"/>
                </a:lnTo>
                <a:lnTo>
                  <a:pt x="15962" y="11753"/>
                </a:lnTo>
                <a:lnTo>
                  <a:pt x="15987" y="11924"/>
                </a:lnTo>
                <a:lnTo>
                  <a:pt x="16011" y="12070"/>
                </a:lnTo>
                <a:lnTo>
                  <a:pt x="15987" y="12410"/>
                </a:lnTo>
                <a:lnTo>
                  <a:pt x="15962" y="12678"/>
                </a:lnTo>
                <a:lnTo>
                  <a:pt x="15914" y="12824"/>
                </a:lnTo>
                <a:lnTo>
                  <a:pt x="15865" y="12994"/>
                </a:lnTo>
                <a:lnTo>
                  <a:pt x="15792" y="13140"/>
                </a:lnTo>
                <a:lnTo>
                  <a:pt x="15719" y="13262"/>
                </a:lnTo>
                <a:lnTo>
                  <a:pt x="15622" y="13335"/>
                </a:lnTo>
                <a:lnTo>
                  <a:pt x="15549" y="13359"/>
                </a:lnTo>
                <a:lnTo>
                  <a:pt x="15500" y="13359"/>
                </a:lnTo>
                <a:lnTo>
                  <a:pt x="15403" y="13384"/>
                </a:lnTo>
                <a:lnTo>
                  <a:pt x="15330" y="13432"/>
                </a:lnTo>
                <a:lnTo>
                  <a:pt x="15281" y="13505"/>
                </a:lnTo>
                <a:lnTo>
                  <a:pt x="15257" y="13578"/>
                </a:lnTo>
                <a:lnTo>
                  <a:pt x="15257" y="13676"/>
                </a:lnTo>
                <a:lnTo>
                  <a:pt x="15281" y="13749"/>
                </a:lnTo>
                <a:lnTo>
                  <a:pt x="15354" y="13797"/>
                </a:lnTo>
                <a:lnTo>
                  <a:pt x="15427" y="13846"/>
                </a:lnTo>
                <a:lnTo>
                  <a:pt x="15524" y="13846"/>
                </a:lnTo>
                <a:lnTo>
                  <a:pt x="15573" y="14089"/>
                </a:lnTo>
                <a:lnTo>
                  <a:pt x="15622" y="14357"/>
                </a:lnTo>
                <a:lnTo>
                  <a:pt x="15622" y="14479"/>
                </a:lnTo>
                <a:lnTo>
                  <a:pt x="15622" y="14600"/>
                </a:lnTo>
                <a:lnTo>
                  <a:pt x="15597" y="14722"/>
                </a:lnTo>
                <a:lnTo>
                  <a:pt x="15549" y="14868"/>
                </a:lnTo>
                <a:lnTo>
                  <a:pt x="15476" y="14965"/>
                </a:lnTo>
                <a:lnTo>
                  <a:pt x="15403" y="15063"/>
                </a:lnTo>
                <a:lnTo>
                  <a:pt x="15305" y="15136"/>
                </a:lnTo>
                <a:lnTo>
                  <a:pt x="15208" y="15184"/>
                </a:lnTo>
                <a:lnTo>
                  <a:pt x="15208" y="15184"/>
                </a:lnTo>
                <a:lnTo>
                  <a:pt x="15257" y="14917"/>
                </a:lnTo>
                <a:lnTo>
                  <a:pt x="15330" y="14625"/>
                </a:lnTo>
                <a:lnTo>
                  <a:pt x="15330" y="14600"/>
                </a:lnTo>
                <a:lnTo>
                  <a:pt x="15330" y="14552"/>
                </a:lnTo>
                <a:lnTo>
                  <a:pt x="15281" y="14527"/>
                </a:lnTo>
                <a:lnTo>
                  <a:pt x="15208" y="14503"/>
                </a:lnTo>
                <a:lnTo>
                  <a:pt x="15184" y="14527"/>
                </a:lnTo>
                <a:lnTo>
                  <a:pt x="15159" y="14552"/>
                </a:lnTo>
                <a:lnTo>
                  <a:pt x="15013" y="14917"/>
                </a:lnTo>
                <a:lnTo>
                  <a:pt x="14965" y="15087"/>
                </a:lnTo>
                <a:lnTo>
                  <a:pt x="14965" y="15282"/>
                </a:lnTo>
                <a:lnTo>
                  <a:pt x="14648" y="15355"/>
                </a:lnTo>
                <a:lnTo>
                  <a:pt x="14721" y="15038"/>
                </a:lnTo>
                <a:lnTo>
                  <a:pt x="14819" y="14673"/>
                </a:lnTo>
                <a:lnTo>
                  <a:pt x="14867" y="14308"/>
                </a:lnTo>
                <a:lnTo>
                  <a:pt x="14867" y="14284"/>
                </a:lnTo>
                <a:lnTo>
                  <a:pt x="14843" y="14235"/>
                </a:lnTo>
                <a:lnTo>
                  <a:pt x="14794" y="14211"/>
                </a:lnTo>
                <a:lnTo>
                  <a:pt x="14721" y="14235"/>
                </a:lnTo>
                <a:lnTo>
                  <a:pt x="14673" y="14260"/>
                </a:lnTo>
                <a:lnTo>
                  <a:pt x="14673" y="14284"/>
                </a:lnTo>
                <a:lnTo>
                  <a:pt x="14551" y="14625"/>
                </a:lnTo>
                <a:lnTo>
                  <a:pt x="14454" y="14965"/>
                </a:lnTo>
                <a:lnTo>
                  <a:pt x="14356" y="15184"/>
                </a:lnTo>
                <a:lnTo>
                  <a:pt x="14332" y="15306"/>
                </a:lnTo>
                <a:lnTo>
                  <a:pt x="14332" y="15403"/>
                </a:lnTo>
                <a:lnTo>
                  <a:pt x="14064" y="15428"/>
                </a:lnTo>
                <a:lnTo>
                  <a:pt x="14064" y="15428"/>
                </a:lnTo>
                <a:lnTo>
                  <a:pt x="14089" y="15379"/>
                </a:lnTo>
                <a:lnTo>
                  <a:pt x="14089" y="15330"/>
                </a:lnTo>
                <a:lnTo>
                  <a:pt x="14113" y="15063"/>
                </a:lnTo>
                <a:lnTo>
                  <a:pt x="14162" y="14771"/>
                </a:lnTo>
                <a:lnTo>
                  <a:pt x="14235" y="14503"/>
                </a:lnTo>
                <a:lnTo>
                  <a:pt x="14356" y="14260"/>
                </a:lnTo>
                <a:lnTo>
                  <a:pt x="14356" y="14211"/>
                </a:lnTo>
                <a:lnTo>
                  <a:pt x="14332" y="14162"/>
                </a:lnTo>
                <a:lnTo>
                  <a:pt x="14283" y="14138"/>
                </a:lnTo>
                <a:lnTo>
                  <a:pt x="14235" y="14162"/>
                </a:lnTo>
                <a:lnTo>
                  <a:pt x="14064" y="14430"/>
                </a:lnTo>
                <a:lnTo>
                  <a:pt x="13918" y="14722"/>
                </a:lnTo>
                <a:lnTo>
                  <a:pt x="13845" y="14868"/>
                </a:lnTo>
                <a:lnTo>
                  <a:pt x="13821" y="15014"/>
                </a:lnTo>
                <a:lnTo>
                  <a:pt x="13797" y="15160"/>
                </a:lnTo>
                <a:lnTo>
                  <a:pt x="13797" y="15330"/>
                </a:lnTo>
                <a:lnTo>
                  <a:pt x="13821" y="15379"/>
                </a:lnTo>
                <a:lnTo>
                  <a:pt x="13845" y="15428"/>
                </a:lnTo>
                <a:lnTo>
                  <a:pt x="13383" y="15428"/>
                </a:lnTo>
                <a:lnTo>
                  <a:pt x="13432" y="15209"/>
                </a:lnTo>
                <a:lnTo>
                  <a:pt x="13456" y="14990"/>
                </a:lnTo>
                <a:lnTo>
                  <a:pt x="13505" y="14771"/>
                </a:lnTo>
                <a:lnTo>
                  <a:pt x="13578" y="14552"/>
                </a:lnTo>
                <a:lnTo>
                  <a:pt x="13748" y="14114"/>
                </a:lnTo>
                <a:lnTo>
                  <a:pt x="13748" y="14089"/>
                </a:lnTo>
                <a:lnTo>
                  <a:pt x="13748" y="14065"/>
                </a:lnTo>
                <a:lnTo>
                  <a:pt x="13699" y="14016"/>
                </a:lnTo>
                <a:lnTo>
                  <a:pt x="13651" y="14016"/>
                </a:lnTo>
                <a:lnTo>
                  <a:pt x="13602" y="14065"/>
                </a:lnTo>
                <a:lnTo>
                  <a:pt x="13456" y="14260"/>
                </a:lnTo>
                <a:lnTo>
                  <a:pt x="13334" y="14454"/>
                </a:lnTo>
                <a:lnTo>
                  <a:pt x="13237" y="14673"/>
                </a:lnTo>
                <a:lnTo>
                  <a:pt x="13140" y="14917"/>
                </a:lnTo>
                <a:lnTo>
                  <a:pt x="13067" y="15136"/>
                </a:lnTo>
                <a:lnTo>
                  <a:pt x="13042" y="15282"/>
                </a:lnTo>
                <a:lnTo>
                  <a:pt x="13042" y="15403"/>
                </a:lnTo>
                <a:lnTo>
                  <a:pt x="12556" y="15330"/>
                </a:lnTo>
                <a:lnTo>
                  <a:pt x="12604" y="15038"/>
                </a:lnTo>
                <a:lnTo>
                  <a:pt x="12677" y="14746"/>
                </a:lnTo>
                <a:lnTo>
                  <a:pt x="12775" y="14479"/>
                </a:lnTo>
                <a:lnTo>
                  <a:pt x="12921" y="14211"/>
                </a:lnTo>
                <a:lnTo>
                  <a:pt x="12921" y="14162"/>
                </a:lnTo>
                <a:lnTo>
                  <a:pt x="12896" y="14114"/>
                </a:lnTo>
                <a:lnTo>
                  <a:pt x="12799" y="14114"/>
                </a:lnTo>
                <a:lnTo>
                  <a:pt x="12702" y="14235"/>
                </a:lnTo>
                <a:lnTo>
                  <a:pt x="12604" y="14357"/>
                </a:lnTo>
                <a:lnTo>
                  <a:pt x="12507" y="14479"/>
                </a:lnTo>
                <a:lnTo>
                  <a:pt x="12410" y="14649"/>
                </a:lnTo>
                <a:lnTo>
                  <a:pt x="12337" y="14795"/>
                </a:lnTo>
                <a:lnTo>
                  <a:pt x="12288" y="14965"/>
                </a:lnTo>
                <a:lnTo>
                  <a:pt x="12239" y="15136"/>
                </a:lnTo>
                <a:lnTo>
                  <a:pt x="12239" y="15282"/>
                </a:lnTo>
                <a:lnTo>
                  <a:pt x="11801" y="15233"/>
                </a:lnTo>
                <a:lnTo>
                  <a:pt x="11753" y="15209"/>
                </a:lnTo>
                <a:lnTo>
                  <a:pt x="11874" y="14941"/>
                </a:lnTo>
                <a:lnTo>
                  <a:pt x="11947" y="14673"/>
                </a:lnTo>
                <a:lnTo>
                  <a:pt x="12118" y="14114"/>
                </a:lnTo>
                <a:lnTo>
                  <a:pt x="12118" y="14089"/>
                </a:lnTo>
                <a:lnTo>
                  <a:pt x="12118" y="14065"/>
                </a:lnTo>
                <a:lnTo>
                  <a:pt x="12093" y="14065"/>
                </a:lnTo>
                <a:lnTo>
                  <a:pt x="12069" y="14089"/>
                </a:lnTo>
                <a:lnTo>
                  <a:pt x="11874" y="14357"/>
                </a:lnTo>
                <a:lnTo>
                  <a:pt x="11680" y="14600"/>
                </a:lnTo>
                <a:lnTo>
                  <a:pt x="11509" y="14868"/>
                </a:lnTo>
                <a:lnTo>
                  <a:pt x="11363" y="15136"/>
                </a:lnTo>
                <a:lnTo>
                  <a:pt x="11363" y="15160"/>
                </a:lnTo>
                <a:lnTo>
                  <a:pt x="10974" y="15087"/>
                </a:lnTo>
                <a:lnTo>
                  <a:pt x="11096" y="14990"/>
                </a:lnTo>
                <a:lnTo>
                  <a:pt x="11169" y="14868"/>
                </a:lnTo>
                <a:lnTo>
                  <a:pt x="11290" y="14600"/>
                </a:lnTo>
                <a:lnTo>
                  <a:pt x="11655" y="13870"/>
                </a:lnTo>
                <a:lnTo>
                  <a:pt x="11680" y="13846"/>
                </a:lnTo>
                <a:lnTo>
                  <a:pt x="11680" y="13822"/>
                </a:lnTo>
                <a:lnTo>
                  <a:pt x="11631" y="13773"/>
                </a:lnTo>
                <a:lnTo>
                  <a:pt x="11558" y="13773"/>
                </a:lnTo>
                <a:lnTo>
                  <a:pt x="11534" y="13797"/>
                </a:lnTo>
                <a:lnTo>
                  <a:pt x="11144" y="14406"/>
                </a:lnTo>
                <a:lnTo>
                  <a:pt x="10974" y="14722"/>
                </a:lnTo>
                <a:lnTo>
                  <a:pt x="10901" y="14868"/>
                </a:lnTo>
                <a:lnTo>
                  <a:pt x="10877" y="14941"/>
                </a:lnTo>
                <a:lnTo>
                  <a:pt x="10877" y="15038"/>
                </a:lnTo>
                <a:lnTo>
                  <a:pt x="10901" y="15063"/>
                </a:lnTo>
                <a:lnTo>
                  <a:pt x="10341" y="14941"/>
                </a:lnTo>
                <a:lnTo>
                  <a:pt x="10487" y="14625"/>
                </a:lnTo>
                <a:lnTo>
                  <a:pt x="10633" y="14333"/>
                </a:lnTo>
                <a:lnTo>
                  <a:pt x="10804" y="14041"/>
                </a:lnTo>
                <a:lnTo>
                  <a:pt x="10998" y="13773"/>
                </a:lnTo>
                <a:lnTo>
                  <a:pt x="11023" y="13724"/>
                </a:lnTo>
                <a:lnTo>
                  <a:pt x="10998" y="13700"/>
                </a:lnTo>
                <a:lnTo>
                  <a:pt x="10950" y="13676"/>
                </a:lnTo>
                <a:lnTo>
                  <a:pt x="10901" y="13700"/>
                </a:lnTo>
                <a:lnTo>
                  <a:pt x="10658" y="13943"/>
                </a:lnTo>
                <a:lnTo>
                  <a:pt x="10414" y="14211"/>
                </a:lnTo>
                <a:lnTo>
                  <a:pt x="10317" y="14357"/>
                </a:lnTo>
                <a:lnTo>
                  <a:pt x="10220" y="14503"/>
                </a:lnTo>
                <a:lnTo>
                  <a:pt x="10147" y="14673"/>
                </a:lnTo>
                <a:lnTo>
                  <a:pt x="10098" y="14844"/>
                </a:lnTo>
                <a:lnTo>
                  <a:pt x="10098" y="14892"/>
                </a:lnTo>
                <a:lnTo>
                  <a:pt x="9709" y="14771"/>
                </a:lnTo>
                <a:lnTo>
                  <a:pt x="9757" y="14576"/>
                </a:lnTo>
                <a:lnTo>
                  <a:pt x="9830" y="14381"/>
                </a:lnTo>
                <a:lnTo>
                  <a:pt x="10001" y="13968"/>
                </a:lnTo>
                <a:lnTo>
                  <a:pt x="10147" y="13530"/>
                </a:lnTo>
                <a:lnTo>
                  <a:pt x="10147" y="13505"/>
                </a:lnTo>
                <a:lnTo>
                  <a:pt x="10122" y="13530"/>
                </a:lnTo>
                <a:lnTo>
                  <a:pt x="9879" y="13919"/>
                </a:lnTo>
                <a:lnTo>
                  <a:pt x="9636" y="14308"/>
                </a:lnTo>
                <a:lnTo>
                  <a:pt x="9539" y="14503"/>
                </a:lnTo>
                <a:lnTo>
                  <a:pt x="9466" y="14698"/>
                </a:lnTo>
                <a:lnTo>
                  <a:pt x="8906" y="14527"/>
                </a:lnTo>
                <a:lnTo>
                  <a:pt x="8979" y="14430"/>
                </a:lnTo>
                <a:lnTo>
                  <a:pt x="9028" y="14308"/>
                </a:lnTo>
                <a:lnTo>
                  <a:pt x="9149" y="14089"/>
                </a:lnTo>
                <a:lnTo>
                  <a:pt x="9344" y="13724"/>
                </a:lnTo>
                <a:lnTo>
                  <a:pt x="9417" y="13554"/>
                </a:lnTo>
                <a:lnTo>
                  <a:pt x="9490" y="13359"/>
                </a:lnTo>
                <a:lnTo>
                  <a:pt x="9490" y="13311"/>
                </a:lnTo>
                <a:lnTo>
                  <a:pt x="9441" y="13286"/>
                </a:lnTo>
                <a:lnTo>
                  <a:pt x="9393" y="13262"/>
                </a:lnTo>
                <a:lnTo>
                  <a:pt x="9368" y="13311"/>
                </a:lnTo>
                <a:lnTo>
                  <a:pt x="9247" y="13481"/>
                </a:lnTo>
                <a:lnTo>
                  <a:pt x="9149" y="13627"/>
                </a:lnTo>
                <a:lnTo>
                  <a:pt x="8906" y="13943"/>
                </a:lnTo>
                <a:lnTo>
                  <a:pt x="8736" y="14162"/>
                </a:lnTo>
                <a:lnTo>
                  <a:pt x="8663" y="14284"/>
                </a:lnTo>
                <a:lnTo>
                  <a:pt x="8638" y="14430"/>
                </a:lnTo>
                <a:lnTo>
                  <a:pt x="8419" y="14333"/>
                </a:lnTo>
                <a:lnTo>
                  <a:pt x="8492" y="14065"/>
                </a:lnTo>
                <a:lnTo>
                  <a:pt x="8541" y="13846"/>
                </a:lnTo>
                <a:lnTo>
                  <a:pt x="8711" y="13384"/>
                </a:lnTo>
                <a:lnTo>
                  <a:pt x="8833" y="13165"/>
                </a:lnTo>
                <a:lnTo>
                  <a:pt x="8955" y="12946"/>
                </a:lnTo>
                <a:lnTo>
                  <a:pt x="8955" y="12897"/>
                </a:lnTo>
                <a:lnTo>
                  <a:pt x="8930" y="12848"/>
                </a:lnTo>
                <a:lnTo>
                  <a:pt x="8882" y="12848"/>
                </a:lnTo>
                <a:lnTo>
                  <a:pt x="8833" y="12873"/>
                </a:lnTo>
                <a:lnTo>
                  <a:pt x="8687" y="13092"/>
                </a:lnTo>
                <a:lnTo>
                  <a:pt x="8565" y="13286"/>
                </a:lnTo>
                <a:lnTo>
                  <a:pt x="8444" y="13505"/>
                </a:lnTo>
                <a:lnTo>
                  <a:pt x="8322" y="13749"/>
                </a:lnTo>
                <a:lnTo>
                  <a:pt x="8225" y="13968"/>
                </a:lnTo>
                <a:lnTo>
                  <a:pt x="8176" y="14089"/>
                </a:lnTo>
                <a:lnTo>
                  <a:pt x="8152" y="14211"/>
                </a:lnTo>
                <a:lnTo>
                  <a:pt x="7762" y="14041"/>
                </a:lnTo>
                <a:lnTo>
                  <a:pt x="7908" y="13627"/>
                </a:lnTo>
                <a:lnTo>
                  <a:pt x="8103" y="13213"/>
                </a:lnTo>
                <a:lnTo>
                  <a:pt x="8322" y="12800"/>
                </a:lnTo>
                <a:lnTo>
                  <a:pt x="8322" y="12751"/>
                </a:lnTo>
                <a:lnTo>
                  <a:pt x="8298" y="12727"/>
                </a:lnTo>
                <a:lnTo>
                  <a:pt x="8249" y="12727"/>
                </a:lnTo>
                <a:lnTo>
                  <a:pt x="7908" y="13140"/>
                </a:lnTo>
                <a:lnTo>
                  <a:pt x="7762" y="13335"/>
                </a:lnTo>
                <a:lnTo>
                  <a:pt x="7616" y="13578"/>
                </a:lnTo>
                <a:lnTo>
                  <a:pt x="7543" y="13700"/>
                </a:lnTo>
                <a:lnTo>
                  <a:pt x="7470" y="13870"/>
                </a:lnTo>
                <a:lnTo>
                  <a:pt x="7130" y="13700"/>
                </a:lnTo>
                <a:lnTo>
                  <a:pt x="7154" y="13554"/>
                </a:lnTo>
                <a:lnTo>
                  <a:pt x="7178" y="13408"/>
                </a:lnTo>
                <a:lnTo>
                  <a:pt x="7300" y="13165"/>
                </a:lnTo>
                <a:lnTo>
                  <a:pt x="7495" y="12751"/>
                </a:lnTo>
                <a:lnTo>
                  <a:pt x="7689" y="12313"/>
                </a:lnTo>
                <a:lnTo>
                  <a:pt x="7689" y="12289"/>
                </a:lnTo>
                <a:lnTo>
                  <a:pt x="7665" y="12264"/>
                </a:lnTo>
                <a:lnTo>
                  <a:pt x="7641" y="12264"/>
                </a:lnTo>
                <a:lnTo>
                  <a:pt x="7616" y="12289"/>
                </a:lnTo>
                <a:lnTo>
                  <a:pt x="7397" y="12581"/>
                </a:lnTo>
                <a:lnTo>
                  <a:pt x="7178" y="12873"/>
                </a:lnTo>
                <a:lnTo>
                  <a:pt x="7081" y="13043"/>
                </a:lnTo>
                <a:lnTo>
                  <a:pt x="7008" y="13189"/>
                </a:lnTo>
                <a:lnTo>
                  <a:pt x="6935" y="13359"/>
                </a:lnTo>
                <a:lnTo>
                  <a:pt x="6886" y="13530"/>
                </a:lnTo>
                <a:lnTo>
                  <a:pt x="6570" y="13335"/>
                </a:lnTo>
                <a:lnTo>
                  <a:pt x="6692" y="13043"/>
                </a:lnTo>
                <a:lnTo>
                  <a:pt x="6813" y="12751"/>
                </a:lnTo>
                <a:lnTo>
                  <a:pt x="7105" y="12216"/>
                </a:lnTo>
                <a:lnTo>
                  <a:pt x="7130" y="12191"/>
                </a:lnTo>
                <a:lnTo>
                  <a:pt x="7105" y="12167"/>
                </a:lnTo>
                <a:lnTo>
                  <a:pt x="7057" y="12167"/>
                </a:lnTo>
                <a:lnTo>
                  <a:pt x="6838" y="12386"/>
                </a:lnTo>
                <a:lnTo>
                  <a:pt x="6619" y="12629"/>
                </a:lnTo>
                <a:lnTo>
                  <a:pt x="6448" y="12897"/>
                </a:lnTo>
                <a:lnTo>
                  <a:pt x="6327" y="13165"/>
                </a:lnTo>
                <a:lnTo>
                  <a:pt x="6254" y="13165"/>
                </a:lnTo>
                <a:lnTo>
                  <a:pt x="6181" y="13189"/>
                </a:lnTo>
                <a:lnTo>
                  <a:pt x="6132" y="13238"/>
                </a:lnTo>
                <a:lnTo>
                  <a:pt x="6083" y="13286"/>
                </a:lnTo>
                <a:lnTo>
                  <a:pt x="5937" y="13238"/>
                </a:lnTo>
                <a:lnTo>
                  <a:pt x="5791" y="13213"/>
                </a:lnTo>
                <a:lnTo>
                  <a:pt x="5816" y="13140"/>
                </a:lnTo>
                <a:lnTo>
                  <a:pt x="6059" y="12654"/>
                </a:lnTo>
                <a:lnTo>
                  <a:pt x="6254" y="12264"/>
                </a:lnTo>
                <a:lnTo>
                  <a:pt x="6351" y="12045"/>
                </a:lnTo>
                <a:lnTo>
                  <a:pt x="6424" y="11851"/>
                </a:lnTo>
                <a:lnTo>
                  <a:pt x="6424" y="11826"/>
                </a:lnTo>
                <a:lnTo>
                  <a:pt x="6400" y="11802"/>
                </a:lnTo>
                <a:lnTo>
                  <a:pt x="6375" y="11802"/>
                </a:lnTo>
                <a:lnTo>
                  <a:pt x="6351" y="11826"/>
                </a:lnTo>
                <a:lnTo>
                  <a:pt x="6108" y="12143"/>
                </a:lnTo>
                <a:lnTo>
                  <a:pt x="5864" y="12459"/>
                </a:lnTo>
                <a:lnTo>
                  <a:pt x="5743" y="12654"/>
                </a:lnTo>
                <a:lnTo>
                  <a:pt x="5621" y="12824"/>
                </a:lnTo>
                <a:lnTo>
                  <a:pt x="5548" y="13019"/>
                </a:lnTo>
                <a:lnTo>
                  <a:pt x="5475" y="13213"/>
                </a:lnTo>
                <a:lnTo>
                  <a:pt x="5451" y="13213"/>
                </a:lnTo>
                <a:lnTo>
                  <a:pt x="5183" y="13189"/>
                </a:lnTo>
                <a:lnTo>
                  <a:pt x="4891" y="13213"/>
                </a:lnTo>
                <a:lnTo>
                  <a:pt x="5037" y="12921"/>
                </a:lnTo>
                <a:lnTo>
                  <a:pt x="5353" y="12410"/>
                </a:lnTo>
                <a:lnTo>
                  <a:pt x="5451" y="12240"/>
                </a:lnTo>
                <a:lnTo>
                  <a:pt x="5524" y="12070"/>
                </a:lnTo>
                <a:lnTo>
                  <a:pt x="5548" y="11972"/>
                </a:lnTo>
                <a:lnTo>
                  <a:pt x="5548" y="11899"/>
                </a:lnTo>
                <a:lnTo>
                  <a:pt x="5524" y="11802"/>
                </a:lnTo>
                <a:lnTo>
                  <a:pt x="5475" y="11729"/>
                </a:lnTo>
                <a:lnTo>
                  <a:pt x="5451" y="11729"/>
                </a:lnTo>
                <a:lnTo>
                  <a:pt x="5451" y="11753"/>
                </a:lnTo>
                <a:lnTo>
                  <a:pt x="5426" y="11802"/>
                </a:lnTo>
                <a:lnTo>
                  <a:pt x="5378" y="11875"/>
                </a:lnTo>
                <a:lnTo>
                  <a:pt x="5280" y="11997"/>
                </a:lnTo>
                <a:lnTo>
                  <a:pt x="4988" y="12435"/>
                </a:lnTo>
                <a:lnTo>
                  <a:pt x="4745" y="12800"/>
                </a:lnTo>
                <a:lnTo>
                  <a:pt x="4623" y="13019"/>
                </a:lnTo>
                <a:lnTo>
                  <a:pt x="4599" y="13140"/>
                </a:lnTo>
                <a:lnTo>
                  <a:pt x="4599" y="13238"/>
                </a:lnTo>
                <a:lnTo>
                  <a:pt x="4599" y="13262"/>
                </a:lnTo>
                <a:lnTo>
                  <a:pt x="4575" y="13262"/>
                </a:lnTo>
                <a:lnTo>
                  <a:pt x="4550" y="11802"/>
                </a:lnTo>
                <a:lnTo>
                  <a:pt x="4550" y="10537"/>
                </a:lnTo>
                <a:lnTo>
                  <a:pt x="4526" y="9271"/>
                </a:lnTo>
                <a:lnTo>
                  <a:pt x="4477" y="8396"/>
                </a:lnTo>
                <a:lnTo>
                  <a:pt x="4477" y="7520"/>
                </a:lnTo>
                <a:lnTo>
                  <a:pt x="4453" y="7130"/>
                </a:lnTo>
                <a:lnTo>
                  <a:pt x="4453" y="6863"/>
                </a:lnTo>
                <a:lnTo>
                  <a:pt x="4453" y="6595"/>
                </a:lnTo>
                <a:lnTo>
                  <a:pt x="4648" y="6619"/>
                </a:lnTo>
                <a:lnTo>
                  <a:pt x="4818" y="6619"/>
                </a:lnTo>
                <a:lnTo>
                  <a:pt x="5183" y="6595"/>
                </a:lnTo>
                <a:lnTo>
                  <a:pt x="5791" y="6595"/>
                </a:lnTo>
                <a:lnTo>
                  <a:pt x="6010" y="6571"/>
                </a:lnTo>
                <a:lnTo>
                  <a:pt x="6108" y="6522"/>
                </a:lnTo>
                <a:lnTo>
                  <a:pt x="6156" y="6449"/>
                </a:lnTo>
                <a:lnTo>
                  <a:pt x="6546" y="6230"/>
                </a:lnTo>
                <a:lnTo>
                  <a:pt x="6935" y="5962"/>
                </a:lnTo>
                <a:lnTo>
                  <a:pt x="7300" y="5646"/>
                </a:lnTo>
                <a:lnTo>
                  <a:pt x="7665" y="5330"/>
                </a:lnTo>
                <a:lnTo>
                  <a:pt x="8006" y="4989"/>
                </a:lnTo>
                <a:lnTo>
                  <a:pt x="8322" y="4648"/>
                </a:lnTo>
                <a:lnTo>
                  <a:pt x="8930" y="3943"/>
                </a:lnTo>
                <a:lnTo>
                  <a:pt x="9003" y="3870"/>
                </a:lnTo>
                <a:lnTo>
                  <a:pt x="9003" y="3797"/>
                </a:lnTo>
                <a:lnTo>
                  <a:pt x="9003" y="3699"/>
                </a:lnTo>
                <a:lnTo>
                  <a:pt x="8979" y="3626"/>
                </a:lnTo>
                <a:lnTo>
                  <a:pt x="9125" y="3456"/>
                </a:lnTo>
                <a:lnTo>
                  <a:pt x="9247" y="3286"/>
                </a:lnTo>
                <a:lnTo>
                  <a:pt x="9514" y="2872"/>
                </a:lnTo>
                <a:lnTo>
                  <a:pt x="9709" y="2434"/>
                </a:lnTo>
                <a:lnTo>
                  <a:pt x="9855" y="2020"/>
                </a:lnTo>
                <a:lnTo>
                  <a:pt x="10074" y="1266"/>
                </a:lnTo>
                <a:lnTo>
                  <a:pt x="10195" y="877"/>
                </a:lnTo>
                <a:lnTo>
                  <a:pt x="10341" y="512"/>
                </a:lnTo>
                <a:lnTo>
                  <a:pt x="10341" y="488"/>
                </a:lnTo>
                <a:close/>
                <a:moveTo>
                  <a:pt x="10536" y="1"/>
                </a:moveTo>
                <a:lnTo>
                  <a:pt x="10366" y="25"/>
                </a:lnTo>
                <a:lnTo>
                  <a:pt x="10195" y="74"/>
                </a:lnTo>
                <a:lnTo>
                  <a:pt x="10049" y="171"/>
                </a:lnTo>
                <a:lnTo>
                  <a:pt x="10025" y="196"/>
                </a:lnTo>
                <a:lnTo>
                  <a:pt x="9952" y="244"/>
                </a:lnTo>
                <a:lnTo>
                  <a:pt x="9903" y="293"/>
                </a:lnTo>
                <a:lnTo>
                  <a:pt x="9782" y="415"/>
                </a:lnTo>
                <a:lnTo>
                  <a:pt x="9709" y="585"/>
                </a:lnTo>
                <a:lnTo>
                  <a:pt x="9636" y="780"/>
                </a:lnTo>
                <a:lnTo>
                  <a:pt x="9539" y="1169"/>
                </a:lnTo>
                <a:lnTo>
                  <a:pt x="9466" y="1509"/>
                </a:lnTo>
                <a:lnTo>
                  <a:pt x="9320" y="1972"/>
                </a:lnTo>
                <a:lnTo>
                  <a:pt x="9247" y="2215"/>
                </a:lnTo>
                <a:lnTo>
                  <a:pt x="9149" y="2458"/>
                </a:lnTo>
                <a:lnTo>
                  <a:pt x="9003" y="2726"/>
                </a:lnTo>
                <a:lnTo>
                  <a:pt x="8833" y="2994"/>
                </a:lnTo>
                <a:lnTo>
                  <a:pt x="8663" y="3286"/>
                </a:lnTo>
                <a:lnTo>
                  <a:pt x="8614" y="3407"/>
                </a:lnTo>
                <a:lnTo>
                  <a:pt x="8565" y="3578"/>
                </a:lnTo>
                <a:lnTo>
                  <a:pt x="7324" y="4867"/>
                </a:lnTo>
                <a:lnTo>
                  <a:pt x="6692" y="5500"/>
                </a:lnTo>
                <a:lnTo>
                  <a:pt x="6035" y="6108"/>
                </a:lnTo>
                <a:lnTo>
                  <a:pt x="5937" y="6084"/>
                </a:lnTo>
                <a:lnTo>
                  <a:pt x="5524" y="6084"/>
                </a:lnTo>
                <a:lnTo>
                  <a:pt x="5110" y="6133"/>
                </a:lnTo>
                <a:lnTo>
                  <a:pt x="4867" y="6133"/>
                </a:lnTo>
                <a:lnTo>
                  <a:pt x="4599" y="6157"/>
                </a:lnTo>
                <a:lnTo>
                  <a:pt x="4599" y="6157"/>
                </a:lnTo>
                <a:lnTo>
                  <a:pt x="4623" y="6133"/>
                </a:lnTo>
                <a:lnTo>
                  <a:pt x="4623" y="6084"/>
                </a:lnTo>
                <a:lnTo>
                  <a:pt x="4599" y="5987"/>
                </a:lnTo>
                <a:lnTo>
                  <a:pt x="4526" y="5914"/>
                </a:lnTo>
                <a:lnTo>
                  <a:pt x="4453" y="5889"/>
                </a:lnTo>
                <a:lnTo>
                  <a:pt x="4404" y="5816"/>
                </a:lnTo>
                <a:lnTo>
                  <a:pt x="4331" y="5768"/>
                </a:lnTo>
                <a:lnTo>
                  <a:pt x="4112" y="5670"/>
                </a:lnTo>
                <a:lnTo>
                  <a:pt x="3869" y="5622"/>
                </a:lnTo>
                <a:lnTo>
                  <a:pt x="3626" y="5597"/>
                </a:lnTo>
                <a:lnTo>
                  <a:pt x="2871" y="5597"/>
                </a:lnTo>
                <a:lnTo>
                  <a:pt x="2385" y="5646"/>
                </a:lnTo>
                <a:lnTo>
                  <a:pt x="2166" y="5646"/>
                </a:lnTo>
                <a:lnTo>
                  <a:pt x="1922" y="5622"/>
                </a:lnTo>
                <a:lnTo>
                  <a:pt x="1412" y="5597"/>
                </a:lnTo>
                <a:lnTo>
                  <a:pt x="1144" y="5597"/>
                </a:lnTo>
                <a:lnTo>
                  <a:pt x="901" y="5622"/>
                </a:lnTo>
                <a:lnTo>
                  <a:pt x="682" y="5670"/>
                </a:lnTo>
                <a:lnTo>
                  <a:pt x="463" y="5792"/>
                </a:lnTo>
                <a:lnTo>
                  <a:pt x="365" y="5792"/>
                </a:lnTo>
                <a:lnTo>
                  <a:pt x="317" y="5841"/>
                </a:lnTo>
                <a:lnTo>
                  <a:pt x="292" y="5889"/>
                </a:lnTo>
                <a:lnTo>
                  <a:pt x="244" y="6133"/>
                </a:lnTo>
                <a:lnTo>
                  <a:pt x="219" y="6400"/>
                </a:lnTo>
                <a:lnTo>
                  <a:pt x="219" y="6911"/>
                </a:lnTo>
                <a:lnTo>
                  <a:pt x="195" y="7422"/>
                </a:lnTo>
                <a:lnTo>
                  <a:pt x="171" y="7933"/>
                </a:lnTo>
                <a:lnTo>
                  <a:pt x="146" y="8493"/>
                </a:lnTo>
                <a:lnTo>
                  <a:pt x="146" y="9028"/>
                </a:lnTo>
                <a:lnTo>
                  <a:pt x="146" y="10123"/>
                </a:lnTo>
                <a:lnTo>
                  <a:pt x="171" y="10707"/>
                </a:lnTo>
                <a:lnTo>
                  <a:pt x="171" y="11267"/>
                </a:lnTo>
                <a:lnTo>
                  <a:pt x="122" y="12386"/>
                </a:lnTo>
                <a:lnTo>
                  <a:pt x="98" y="13530"/>
                </a:lnTo>
                <a:lnTo>
                  <a:pt x="98" y="14162"/>
                </a:lnTo>
                <a:lnTo>
                  <a:pt x="73" y="14479"/>
                </a:lnTo>
                <a:lnTo>
                  <a:pt x="25" y="14795"/>
                </a:lnTo>
                <a:lnTo>
                  <a:pt x="0" y="14868"/>
                </a:lnTo>
                <a:lnTo>
                  <a:pt x="25" y="14965"/>
                </a:lnTo>
                <a:lnTo>
                  <a:pt x="73" y="15014"/>
                </a:lnTo>
                <a:lnTo>
                  <a:pt x="122" y="15063"/>
                </a:lnTo>
                <a:lnTo>
                  <a:pt x="195" y="15087"/>
                </a:lnTo>
                <a:lnTo>
                  <a:pt x="268" y="15111"/>
                </a:lnTo>
                <a:lnTo>
                  <a:pt x="341" y="15087"/>
                </a:lnTo>
                <a:lnTo>
                  <a:pt x="414" y="15038"/>
                </a:lnTo>
                <a:lnTo>
                  <a:pt x="463" y="15087"/>
                </a:lnTo>
                <a:lnTo>
                  <a:pt x="536" y="15111"/>
                </a:lnTo>
                <a:lnTo>
                  <a:pt x="998" y="15136"/>
                </a:lnTo>
                <a:lnTo>
                  <a:pt x="1460" y="15136"/>
                </a:lnTo>
                <a:lnTo>
                  <a:pt x="1922" y="15111"/>
                </a:lnTo>
                <a:lnTo>
                  <a:pt x="2385" y="15087"/>
                </a:lnTo>
                <a:lnTo>
                  <a:pt x="2482" y="15087"/>
                </a:lnTo>
                <a:lnTo>
                  <a:pt x="3309" y="15014"/>
                </a:lnTo>
                <a:lnTo>
                  <a:pt x="3723" y="14990"/>
                </a:lnTo>
                <a:lnTo>
                  <a:pt x="4112" y="14965"/>
                </a:lnTo>
                <a:lnTo>
                  <a:pt x="4137" y="14965"/>
                </a:lnTo>
                <a:lnTo>
                  <a:pt x="4185" y="14990"/>
                </a:lnTo>
                <a:lnTo>
                  <a:pt x="4234" y="15014"/>
                </a:lnTo>
                <a:lnTo>
                  <a:pt x="4356" y="15014"/>
                </a:lnTo>
                <a:lnTo>
                  <a:pt x="4453" y="14941"/>
                </a:lnTo>
                <a:lnTo>
                  <a:pt x="4502" y="14917"/>
                </a:lnTo>
                <a:lnTo>
                  <a:pt x="4526" y="14868"/>
                </a:lnTo>
                <a:lnTo>
                  <a:pt x="4575" y="14746"/>
                </a:lnTo>
                <a:lnTo>
                  <a:pt x="4599" y="14600"/>
                </a:lnTo>
                <a:lnTo>
                  <a:pt x="4599" y="14333"/>
                </a:lnTo>
                <a:lnTo>
                  <a:pt x="4599" y="14065"/>
                </a:lnTo>
                <a:lnTo>
                  <a:pt x="4575" y="13797"/>
                </a:lnTo>
                <a:lnTo>
                  <a:pt x="4599" y="13773"/>
                </a:lnTo>
                <a:lnTo>
                  <a:pt x="5037" y="13724"/>
                </a:lnTo>
                <a:lnTo>
                  <a:pt x="5451" y="13676"/>
                </a:lnTo>
                <a:lnTo>
                  <a:pt x="5791" y="13700"/>
                </a:lnTo>
                <a:lnTo>
                  <a:pt x="5986" y="13676"/>
                </a:lnTo>
                <a:lnTo>
                  <a:pt x="6132" y="13627"/>
                </a:lnTo>
                <a:lnTo>
                  <a:pt x="6156" y="13651"/>
                </a:lnTo>
                <a:lnTo>
                  <a:pt x="6521" y="13895"/>
                </a:lnTo>
                <a:lnTo>
                  <a:pt x="6886" y="14138"/>
                </a:lnTo>
                <a:lnTo>
                  <a:pt x="7276" y="14357"/>
                </a:lnTo>
                <a:lnTo>
                  <a:pt x="7665" y="14552"/>
                </a:lnTo>
                <a:lnTo>
                  <a:pt x="8054" y="14722"/>
                </a:lnTo>
                <a:lnTo>
                  <a:pt x="8444" y="14892"/>
                </a:lnTo>
                <a:lnTo>
                  <a:pt x="8833" y="15038"/>
                </a:lnTo>
                <a:lnTo>
                  <a:pt x="9247" y="15160"/>
                </a:lnTo>
                <a:lnTo>
                  <a:pt x="10074" y="15403"/>
                </a:lnTo>
                <a:lnTo>
                  <a:pt x="10925" y="15574"/>
                </a:lnTo>
                <a:lnTo>
                  <a:pt x="11777" y="15695"/>
                </a:lnTo>
                <a:lnTo>
                  <a:pt x="12653" y="15817"/>
                </a:lnTo>
                <a:lnTo>
                  <a:pt x="13310" y="15866"/>
                </a:lnTo>
                <a:lnTo>
                  <a:pt x="13651" y="15890"/>
                </a:lnTo>
                <a:lnTo>
                  <a:pt x="14016" y="15866"/>
                </a:lnTo>
                <a:lnTo>
                  <a:pt x="14356" y="15866"/>
                </a:lnTo>
                <a:lnTo>
                  <a:pt x="14697" y="15793"/>
                </a:lnTo>
                <a:lnTo>
                  <a:pt x="15013" y="15720"/>
                </a:lnTo>
                <a:lnTo>
                  <a:pt x="15330" y="15598"/>
                </a:lnTo>
                <a:lnTo>
                  <a:pt x="15476" y="15525"/>
                </a:lnTo>
                <a:lnTo>
                  <a:pt x="15597" y="15452"/>
                </a:lnTo>
                <a:lnTo>
                  <a:pt x="15719" y="15355"/>
                </a:lnTo>
                <a:lnTo>
                  <a:pt x="15792" y="15257"/>
                </a:lnTo>
                <a:lnTo>
                  <a:pt x="15865" y="15160"/>
                </a:lnTo>
                <a:lnTo>
                  <a:pt x="15914" y="15038"/>
                </a:lnTo>
                <a:lnTo>
                  <a:pt x="15962" y="14941"/>
                </a:lnTo>
                <a:lnTo>
                  <a:pt x="15987" y="14819"/>
                </a:lnTo>
                <a:lnTo>
                  <a:pt x="16011" y="14552"/>
                </a:lnTo>
                <a:lnTo>
                  <a:pt x="15987" y="14284"/>
                </a:lnTo>
                <a:lnTo>
                  <a:pt x="15938" y="14016"/>
                </a:lnTo>
                <a:lnTo>
                  <a:pt x="15865" y="13749"/>
                </a:lnTo>
                <a:lnTo>
                  <a:pt x="15987" y="13651"/>
                </a:lnTo>
                <a:lnTo>
                  <a:pt x="16084" y="13530"/>
                </a:lnTo>
                <a:lnTo>
                  <a:pt x="16181" y="13408"/>
                </a:lnTo>
                <a:lnTo>
                  <a:pt x="16254" y="13262"/>
                </a:lnTo>
                <a:lnTo>
                  <a:pt x="16376" y="12946"/>
                </a:lnTo>
                <a:lnTo>
                  <a:pt x="16425" y="12654"/>
                </a:lnTo>
                <a:lnTo>
                  <a:pt x="16449" y="12410"/>
                </a:lnTo>
                <a:lnTo>
                  <a:pt x="16449" y="12070"/>
                </a:lnTo>
                <a:lnTo>
                  <a:pt x="16425" y="11875"/>
                </a:lnTo>
                <a:lnTo>
                  <a:pt x="16400" y="11680"/>
                </a:lnTo>
                <a:lnTo>
                  <a:pt x="16352" y="11534"/>
                </a:lnTo>
                <a:lnTo>
                  <a:pt x="16279" y="11388"/>
                </a:lnTo>
                <a:lnTo>
                  <a:pt x="16425" y="11267"/>
                </a:lnTo>
                <a:lnTo>
                  <a:pt x="16546" y="11096"/>
                </a:lnTo>
                <a:lnTo>
                  <a:pt x="16668" y="10926"/>
                </a:lnTo>
                <a:lnTo>
                  <a:pt x="16765" y="10756"/>
                </a:lnTo>
                <a:lnTo>
                  <a:pt x="16838" y="10561"/>
                </a:lnTo>
                <a:lnTo>
                  <a:pt x="16887" y="10342"/>
                </a:lnTo>
                <a:lnTo>
                  <a:pt x="16911" y="10147"/>
                </a:lnTo>
                <a:lnTo>
                  <a:pt x="16936" y="9953"/>
                </a:lnTo>
                <a:lnTo>
                  <a:pt x="16911" y="9758"/>
                </a:lnTo>
                <a:lnTo>
                  <a:pt x="16838" y="9515"/>
                </a:lnTo>
                <a:lnTo>
                  <a:pt x="16717" y="9271"/>
                </a:lnTo>
                <a:lnTo>
                  <a:pt x="16571" y="9053"/>
                </a:lnTo>
                <a:lnTo>
                  <a:pt x="16717" y="8931"/>
                </a:lnTo>
                <a:lnTo>
                  <a:pt x="16838" y="8785"/>
                </a:lnTo>
                <a:lnTo>
                  <a:pt x="16936" y="8615"/>
                </a:lnTo>
                <a:lnTo>
                  <a:pt x="17033" y="8444"/>
                </a:lnTo>
                <a:lnTo>
                  <a:pt x="17106" y="8274"/>
                </a:lnTo>
                <a:lnTo>
                  <a:pt x="17155" y="8079"/>
                </a:lnTo>
                <a:lnTo>
                  <a:pt x="17179" y="7885"/>
                </a:lnTo>
                <a:lnTo>
                  <a:pt x="17203" y="7690"/>
                </a:lnTo>
                <a:lnTo>
                  <a:pt x="17179" y="7447"/>
                </a:lnTo>
                <a:lnTo>
                  <a:pt x="17106" y="7252"/>
                </a:lnTo>
                <a:lnTo>
                  <a:pt x="17009" y="7057"/>
                </a:lnTo>
                <a:lnTo>
                  <a:pt x="16887" y="6887"/>
                </a:lnTo>
                <a:lnTo>
                  <a:pt x="16717" y="6741"/>
                </a:lnTo>
                <a:lnTo>
                  <a:pt x="16546" y="6619"/>
                </a:lnTo>
                <a:lnTo>
                  <a:pt x="16352" y="6498"/>
                </a:lnTo>
                <a:lnTo>
                  <a:pt x="16157" y="6400"/>
                </a:lnTo>
                <a:lnTo>
                  <a:pt x="15938" y="6303"/>
                </a:lnTo>
                <a:lnTo>
                  <a:pt x="15719" y="6206"/>
                </a:lnTo>
                <a:lnTo>
                  <a:pt x="15232" y="6084"/>
                </a:lnTo>
                <a:lnTo>
                  <a:pt x="14746" y="5987"/>
                </a:lnTo>
                <a:lnTo>
                  <a:pt x="14259" y="5938"/>
                </a:lnTo>
                <a:lnTo>
                  <a:pt x="13845" y="5889"/>
                </a:lnTo>
                <a:lnTo>
                  <a:pt x="13432" y="5865"/>
                </a:lnTo>
                <a:lnTo>
                  <a:pt x="12604" y="5841"/>
                </a:lnTo>
                <a:lnTo>
                  <a:pt x="11607" y="5841"/>
                </a:lnTo>
                <a:lnTo>
                  <a:pt x="11266" y="5865"/>
                </a:lnTo>
                <a:lnTo>
                  <a:pt x="11461" y="5354"/>
                </a:lnTo>
                <a:lnTo>
                  <a:pt x="11655" y="4843"/>
                </a:lnTo>
                <a:lnTo>
                  <a:pt x="11826" y="4308"/>
                </a:lnTo>
                <a:lnTo>
                  <a:pt x="11996" y="3797"/>
                </a:lnTo>
                <a:lnTo>
                  <a:pt x="12142" y="3261"/>
                </a:lnTo>
                <a:lnTo>
                  <a:pt x="12239" y="2726"/>
                </a:lnTo>
                <a:lnTo>
                  <a:pt x="12264" y="2458"/>
                </a:lnTo>
                <a:lnTo>
                  <a:pt x="12264" y="2191"/>
                </a:lnTo>
                <a:lnTo>
                  <a:pt x="12239" y="1899"/>
                </a:lnTo>
                <a:lnTo>
                  <a:pt x="12215" y="1631"/>
                </a:lnTo>
                <a:lnTo>
                  <a:pt x="12166" y="1412"/>
                </a:lnTo>
                <a:lnTo>
                  <a:pt x="12118" y="1217"/>
                </a:lnTo>
                <a:lnTo>
                  <a:pt x="12045" y="1023"/>
                </a:lnTo>
                <a:lnTo>
                  <a:pt x="11972" y="853"/>
                </a:lnTo>
                <a:lnTo>
                  <a:pt x="11850" y="682"/>
                </a:lnTo>
                <a:lnTo>
                  <a:pt x="11728" y="512"/>
                </a:lnTo>
                <a:lnTo>
                  <a:pt x="11582" y="366"/>
                </a:lnTo>
                <a:lnTo>
                  <a:pt x="11412" y="220"/>
                </a:lnTo>
                <a:lnTo>
                  <a:pt x="11266" y="147"/>
                </a:lnTo>
                <a:lnTo>
                  <a:pt x="11120" y="74"/>
                </a:lnTo>
                <a:lnTo>
                  <a:pt x="10925" y="25"/>
                </a:lnTo>
                <a:lnTo>
                  <a:pt x="10731" y="1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0D308-0556-6D48-BD30-41807FEA8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BB4C73-480C-F04C-A2D3-60BC87234F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Interview with Entelect Recruitment Team</a:t>
            </a:r>
          </a:p>
          <a:p>
            <a:pPr>
              <a:lnSpc>
                <a:spcPct val="150000"/>
              </a:lnSpc>
            </a:pPr>
            <a:r>
              <a:rPr lang="en-US" u="sng" dirty="0"/>
              <a:t>How to Write a Curriculum Vitae (CV) for a Job Application</a:t>
            </a:r>
            <a:br>
              <a:rPr lang="en-US" dirty="0"/>
            </a:br>
            <a:r>
              <a:rPr lang="en-US" dirty="0"/>
              <a:t>Taken from </a:t>
            </a:r>
            <a:r>
              <a:rPr lang="en-US" dirty="0">
                <a:solidFill>
                  <a:srgbClr val="0070C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Zety.com</a:t>
            </a:r>
            <a:endParaRPr lang="en-US" dirty="0">
              <a:solidFill>
                <a:srgbClr val="0070C0"/>
              </a:solidFill>
            </a:endParaRPr>
          </a:p>
          <a:p>
            <a:pPr>
              <a:lnSpc>
                <a:spcPct val="150000"/>
              </a:lnSpc>
            </a:pPr>
            <a:r>
              <a:rPr lang="en-US" u="sng" dirty="0"/>
              <a:t>11 Common CV Mistakes According To Employers</a:t>
            </a:r>
            <a:br>
              <a:rPr lang="en-US" dirty="0"/>
            </a:br>
            <a:r>
              <a:rPr lang="en-US" dirty="0"/>
              <a:t>Taken from </a:t>
            </a:r>
            <a:r>
              <a:rPr lang="en-US" dirty="0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topuniversities.com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74B0D6-4B22-EB43-8174-A9499B8670D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47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1524461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0969D-B617-D844-AABE-11FBE6AAC38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1. </a:t>
            </a:r>
            <a:br>
              <a:rPr lang="en-US" dirty="0"/>
            </a:br>
            <a:r>
              <a:rPr lang="en-US" sz="3200" dirty="0"/>
              <a:t>CV Fundamentals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5554194-C096-414A-8488-F101E9324B4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How to go from an idea to a finished product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5614E3-731D-8B4D-894F-A639FC8B89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5</a:t>
            </a:fld>
            <a:endParaRPr lang="en"/>
          </a:p>
        </p:txBody>
      </p:sp>
      <p:sp>
        <p:nvSpPr>
          <p:cNvPr id="5" name="Google Shape;355;p36">
            <a:extLst>
              <a:ext uri="{FF2B5EF4-FFF2-40B4-BE49-F238E27FC236}">
                <a16:creationId xmlns:a16="http://schemas.microsoft.com/office/drawing/2014/main" id="{4D795E2E-A089-2849-90BF-4BAC12ED92DC}"/>
              </a:ext>
            </a:extLst>
          </p:cNvPr>
          <p:cNvSpPr/>
          <p:nvPr/>
        </p:nvSpPr>
        <p:spPr>
          <a:xfrm>
            <a:off x="6543917" y="1651787"/>
            <a:ext cx="1309153" cy="1156380"/>
          </a:xfrm>
          <a:custGeom>
            <a:avLst/>
            <a:gdLst/>
            <a:ahLst/>
            <a:cxnLst/>
            <a:rect l="l" t="t" r="r" b="b"/>
            <a:pathLst>
              <a:path w="18981" h="16766" extrusionOk="0">
                <a:moveTo>
                  <a:pt x="5451" y="5475"/>
                </a:moveTo>
                <a:lnTo>
                  <a:pt x="5257" y="5548"/>
                </a:lnTo>
                <a:lnTo>
                  <a:pt x="5159" y="5597"/>
                </a:lnTo>
                <a:lnTo>
                  <a:pt x="5062" y="5670"/>
                </a:lnTo>
                <a:lnTo>
                  <a:pt x="5013" y="5743"/>
                </a:lnTo>
                <a:lnTo>
                  <a:pt x="4965" y="5816"/>
                </a:lnTo>
                <a:lnTo>
                  <a:pt x="4940" y="5889"/>
                </a:lnTo>
                <a:lnTo>
                  <a:pt x="4965" y="5962"/>
                </a:lnTo>
                <a:lnTo>
                  <a:pt x="5013" y="6011"/>
                </a:lnTo>
                <a:lnTo>
                  <a:pt x="5086" y="6059"/>
                </a:lnTo>
                <a:lnTo>
                  <a:pt x="5208" y="6059"/>
                </a:lnTo>
                <a:lnTo>
                  <a:pt x="5354" y="6035"/>
                </a:lnTo>
                <a:lnTo>
                  <a:pt x="5476" y="6011"/>
                </a:lnTo>
                <a:lnTo>
                  <a:pt x="5695" y="6011"/>
                </a:lnTo>
                <a:lnTo>
                  <a:pt x="5792" y="5986"/>
                </a:lnTo>
                <a:lnTo>
                  <a:pt x="5865" y="5913"/>
                </a:lnTo>
                <a:lnTo>
                  <a:pt x="5914" y="5816"/>
                </a:lnTo>
                <a:lnTo>
                  <a:pt x="5938" y="5743"/>
                </a:lnTo>
                <a:lnTo>
                  <a:pt x="5938" y="5694"/>
                </a:lnTo>
                <a:lnTo>
                  <a:pt x="5889" y="5573"/>
                </a:lnTo>
                <a:lnTo>
                  <a:pt x="5792" y="5500"/>
                </a:lnTo>
                <a:lnTo>
                  <a:pt x="5670" y="5475"/>
                </a:lnTo>
                <a:close/>
                <a:moveTo>
                  <a:pt x="4575" y="5986"/>
                </a:moveTo>
                <a:lnTo>
                  <a:pt x="4454" y="6011"/>
                </a:lnTo>
                <a:lnTo>
                  <a:pt x="4356" y="6035"/>
                </a:lnTo>
                <a:lnTo>
                  <a:pt x="4259" y="6084"/>
                </a:lnTo>
                <a:lnTo>
                  <a:pt x="4113" y="6205"/>
                </a:lnTo>
                <a:lnTo>
                  <a:pt x="4040" y="6254"/>
                </a:lnTo>
                <a:lnTo>
                  <a:pt x="3991" y="6351"/>
                </a:lnTo>
                <a:lnTo>
                  <a:pt x="3967" y="6424"/>
                </a:lnTo>
                <a:lnTo>
                  <a:pt x="3991" y="6522"/>
                </a:lnTo>
                <a:lnTo>
                  <a:pt x="4064" y="6570"/>
                </a:lnTo>
                <a:lnTo>
                  <a:pt x="4162" y="6619"/>
                </a:lnTo>
                <a:lnTo>
                  <a:pt x="4283" y="6595"/>
                </a:lnTo>
                <a:lnTo>
                  <a:pt x="4429" y="6546"/>
                </a:lnTo>
                <a:lnTo>
                  <a:pt x="4527" y="6522"/>
                </a:lnTo>
                <a:lnTo>
                  <a:pt x="4551" y="6497"/>
                </a:lnTo>
                <a:lnTo>
                  <a:pt x="4648" y="6473"/>
                </a:lnTo>
                <a:lnTo>
                  <a:pt x="4721" y="6424"/>
                </a:lnTo>
                <a:lnTo>
                  <a:pt x="4794" y="6327"/>
                </a:lnTo>
                <a:lnTo>
                  <a:pt x="4794" y="6205"/>
                </a:lnTo>
                <a:lnTo>
                  <a:pt x="4770" y="6108"/>
                </a:lnTo>
                <a:lnTo>
                  <a:pt x="4673" y="6035"/>
                </a:lnTo>
                <a:lnTo>
                  <a:pt x="4575" y="5986"/>
                </a:lnTo>
                <a:close/>
                <a:moveTo>
                  <a:pt x="7593" y="5962"/>
                </a:moveTo>
                <a:lnTo>
                  <a:pt x="7495" y="6011"/>
                </a:lnTo>
                <a:lnTo>
                  <a:pt x="7447" y="6059"/>
                </a:lnTo>
                <a:lnTo>
                  <a:pt x="7398" y="6132"/>
                </a:lnTo>
                <a:lnTo>
                  <a:pt x="7398" y="6181"/>
                </a:lnTo>
                <a:lnTo>
                  <a:pt x="7422" y="6254"/>
                </a:lnTo>
                <a:lnTo>
                  <a:pt x="7520" y="6351"/>
                </a:lnTo>
                <a:lnTo>
                  <a:pt x="7593" y="6424"/>
                </a:lnTo>
                <a:lnTo>
                  <a:pt x="7641" y="6449"/>
                </a:lnTo>
                <a:lnTo>
                  <a:pt x="7666" y="6473"/>
                </a:lnTo>
                <a:lnTo>
                  <a:pt x="7690" y="6497"/>
                </a:lnTo>
                <a:lnTo>
                  <a:pt x="7714" y="6546"/>
                </a:lnTo>
                <a:lnTo>
                  <a:pt x="7763" y="6619"/>
                </a:lnTo>
                <a:lnTo>
                  <a:pt x="7787" y="6668"/>
                </a:lnTo>
                <a:lnTo>
                  <a:pt x="7812" y="6692"/>
                </a:lnTo>
                <a:lnTo>
                  <a:pt x="7909" y="6741"/>
                </a:lnTo>
                <a:lnTo>
                  <a:pt x="8031" y="6741"/>
                </a:lnTo>
                <a:lnTo>
                  <a:pt x="8128" y="6716"/>
                </a:lnTo>
                <a:lnTo>
                  <a:pt x="8201" y="6643"/>
                </a:lnTo>
                <a:lnTo>
                  <a:pt x="8250" y="6546"/>
                </a:lnTo>
                <a:lnTo>
                  <a:pt x="8250" y="6449"/>
                </a:lnTo>
                <a:lnTo>
                  <a:pt x="8225" y="6351"/>
                </a:lnTo>
                <a:lnTo>
                  <a:pt x="8177" y="6254"/>
                </a:lnTo>
                <a:lnTo>
                  <a:pt x="8104" y="6181"/>
                </a:lnTo>
                <a:lnTo>
                  <a:pt x="8006" y="6108"/>
                </a:lnTo>
                <a:lnTo>
                  <a:pt x="7909" y="6035"/>
                </a:lnTo>
                <a:lnTo>
                  <a:pt x="7812" y="5986"/>
                </a:lnTo>
                <a:lnTo>
                  <a:pt x="7690" y="5962"/>
                </a:lnTo>
                <a:close/>
                <a:moveTo>
                  <a:pt x="3578" y="6741"/>
                </a:moveTo>
                <a:lnTo>
                  <a:pt x="3456" y="6765"/>
                </a:lnTo>
                <a:lnTo>
                  <a:pt x="3359" y="6814"/>
                </a:lnTo>
                <a:lnTo>
                  <a:pt x="3286" y="6887"/>
                </a:lnTo>
                <a:lnTo>
                  <a:pt x="3189" y="6960"/>
                </a:lnTo>
                <a:lnTo>
                  <a:pt x="3140" y="7081"/>
                </a:lnTo>
                <a:lnTo>
                  <a:pt x="3091" y="7179"/>
                </a:lnTo>
                <a:lnTo>
                  <a:pt x="3067" y="7300"/>
                </a:lnTo>
                <a:lnTo>
                  <a:pt x="3067" y="7398"/>
                </a:lnTo>
                <a:lnTo>
                  <a:pt x="3091" y="7446"/>
                </a:lnTo>
                <a:lnTo>
                  <a:pt x="3116" y="7471"/>
                </a:lnTo>
                <a:lnTo>
                  <a:pt x="3189" y="7519"/>
                </a:lnTo>
                <a:lnTo>
                  <a:pt x="3286" y="7544"/>
                </a:lnTo>
                <a:lnTo>
                  <a:pt x="3359" y="7519"/>
                </a:lnTo>
                <a:lnTo>
                  <a:pt x="3481" y="7446"/>
                </a:lnTo>
                <a:lnTo>
                  <a:pt x="3554" y="7325"/>
                </a:lnTo>
                <a:lnTo>
                  <a:pt x="3627" y="7276"/>
                </a:lnTo>
                <a:lnTo>
                  <a:pt x="3651" y="7252"/>
                </a:lnTo>
                <a:lnTo>
                  <a:pt x="3700" y="7227"/>
                </a:lnTo>
                <a:lnTo>
                  <a:pt x="3773" y="7179"/>
                </a:lnTo>
                <a:lnTo>
                  <a:pt x="3821" y="7106"/>
                </a:lnTo>
                <a:lnTo>
                  <a:pt x="3821" y="7033"/>
                </a:lnTo>
                <a:lnTo>
                  <a:pt x="3821" y="6935"/>
                </a:lnTo>
                <a:lnTo>
                  <a:pt x="3797" y="6862"/>
                </a:lnTo>
                <a:lnTo>
                  <a:pt x="3724" y="6789"/>
                </a:lnTo>
                <a:lnTo>
                  <a:pt x="3651" y="6765"/>
                </a:lnTo>
                <a:lnTo>
                  <a:pt x="3578" y="6741"/>
                </a:lnTo>
                <a:close/>
                <a:moveTo>
                  <a:pt x="16863" y="4526"/>
                </a:moveTo>
                <a:lnTo>
                  <a:pt x="16766" y="4575"/>
                </a:lnTo>
                <a:lnTo>
                  <a:pt x="16693" y="4624"/>
                </a:lnTo>
                <a:lnTo>
                  <a:pt x="16620" y="4697"/>
                </a:lnTo>
                <a:lnTo>
                  <a:pt x="16498" y="4843"/>
                </a:lnTo>
                <a:lnTo>
                  <a:pt x="16401" y="5037"/>
                </a:lnTo>
                <a:lnTo>
                  <a:pt x="16158" y="5500"/>
                </a:lnTo>
                <a:lnTo>
                  <a:pt x="15914" y="5962"/>
                </a:lnTo>
                <a:lnTo>
                  <a:pt x="15647" y="5816"/>
                </a:lnTo>
                <a:lnTo>
                  <a:pt x="15501" y="5719"/>
                </a:lnTo>
                <a:lnTo>
                  <a:pt x="15355" y="5670"/>
                </a:lnTo>
                <a:lnTo>
                  <a:pt x="15233" y="5646"/>
                </a:lnTo>
                <a:lnTo>
                  <a:pt x="15087" y="5597"/>
                </a:lnTo>
                <a:lnTo>
                  <a:pt x="15038" y="5573"/>
                </a:lnTo>
                <a:lnTo>
                  <a:pt x="15014" y="5573"/>
                </a:lnTo>
                <a:lnTo>
                  <a:pt x="14917" y="5621"/>
                </a:lnTo>
                <a:lnTo>
                  <a:pt x="14892" y="5646"/>
                </a:lnTo>
                <a:lnTo>
                  <a:pt x="14844" y="5694"/>
                </a:lnTo>
                <a:lnTo>
                  <a:pt x="14844" y="5767"/>
                </a:lnTo>
                <a:lnTo>
                  <a:pt x="14868" y="5840"/>
                </a:lnTo>
                <a:lnTo>
                  <a:pt x="14892" y="5913"/>
                </a:lnTo>
                <a:lnTo>
                  <a:pt x="15087" y="6059"/>
                </a:lnTo>
                <a:lnTo>
                  <a:pt x="15282" y="6181"/>
                </a:lnTo>
                <a:lnTo>
                  <a:pt x="15671" y="6424"/>
                </a:lnTo>
                <a:lnTo>
                  <a:pt x="15355" y="6984"/>
                </a:lnTo>
                <a:lnTo>
                  <a:pt x="15160" y="7252"/>
                </a:lnTo>
                <a:lnTo>
                  <a:pt x="14965" y="7519"/>
                </a:lnTo>
                <a:lnTo>
                  <a:pt x="14941" y="7592"/>
                </a:lnTo>
                <a:lnTo>
                  <a:pt x="14941" y="7641"/>
                </a:lnTo>
                <a:lnTo>
                  <a:pt x="14941" y="7714"/>
                </a:lnTo>
                <a:lnTo>
                  <a:pt x="14965" y="7763"/>
                </a:lnTo>
                <a:lnTo>
                  <a:pt x="15014" y="7836"/>
                </a:lnTo>
                <a:lnTo>
                  <a:pt x="15063" y="7860"/>
                </a:lnTo>
                <a:lnTo>
                  <a:pt x="15111" y="7884"/>
                </a:lnTo>
                <a:lnTo>
                  <a:pt x="15184" y="7909"/>
                </a:lnTo>
                <a:lnTo>
                  <a:pt x="15257" y="7884"/>
                </a:lnTo>
                <a:lnTo>
                  <a:pt x="15355" y="7860"/>
                </a:lnTo>
                <a:lnTo>
                  <a:pt x="15501" y="7763"/>
                </a:lnTo>
                <a:lnTo>
                  <a:pt x="15622" y="7641"/>
                </a:lnTo>
                <a:lnTo>
                  <a:pt x="15744" y="7471"/>
                </a:lnTo>
                <a:lnTo>
                  <a:pt x="15866" y="7276"/>
                </a:lnTo>
                <a:lnTo>
                  <a:pt x="15963" y="7081"/>
                </a:lnTo>
                <a:lnTo>
                  <a:pt x="16133" y="6716"/>
                </a:lnTo>
                <a:lnTo>
                  <a:pt x="16328" y="6862"/>
                </a:lnTo>
                <a:lnTo>
                  <a:pt x="16523" y="7008"/>
                </a:lnTo>
                <a:lnTo>
                  <a:pt x="16742" y="7106"/>
                </a:lnTo>
                <a:lnTo>
                  <a:pt x="16839" y="7130"/>
                </a:lnTo>
                <a:lnTo>
                  <a:pt x="16961" y="7154"/>
                </a:lnTo>
                <a:lnTo>
                  <a:pt x="17034" y="7130"/>
                </a:lnTo>
                <a:lnTo>
                  <a:pt x="17082" y="7106"/>
                </a:lnTo>
                <a:lnTo>
                  <a:pt x="17131" y="7057"/>
                </a:lnTo>
                <a:lnTo>
                  <a:pt x="17155" y="7008"/>
                </a:lnTo>
                <a:lnTo>
                  <a:pt x="17180" y="6960"/>
                </a:lnTo>
                <a:lnTo>
                  <a:pt x="17180" y="6887"/>
                </a:lnTo>
                <a:lnTo>
                  <a:pt x="17155" y="6814"/>
                </a:lnTo>
                <a:lnTo>
                  <a:pt x="17131" y="6765"/>
                </a:lnTo>
                <a:lnTo>
                  <a:pt x="16961" y="6619"/>
                </a:lnTo>
                <a:lnTo>
                  <a:pt x="16766" y="6497"/>
                </a:lnTo>
                <a:lnTo>
                  <a:pt x="16377" y="6254"/>
                </a:lnTo>
                <a:lnTo>
                  <a:pt x="16644" y="5670"/>
                </a:lnTo>
                <a:lnTo>
                  <a:pt x="16766" y="5427"/>
                </a:lnTo>
                <a:lnTo>
                  <a:pt x="16912" y="5183"/>
                </a:lnTo>
                <a:lnTo>
                  <a:pt x="17034" y="4916"/>
                </a:lnTo>
                <a:lnTo>
                  <a:pt x="17082" y="4770"/>
                </a:lnTo>
                <a:lnTo>
                  <a:pt x="17082" y="4648"/>
                </a:lnTo>
                <a:lnTo>
                  <a:pt x="17082" y="4599"/>
                </a:lnTo>
                <a:lnTo>
                  <a:pt x="17058" y="4551"/>
                </a:lnTo>
                <a:lnTo>
                  <a:pt x="17009" y="4526"/>
                </a:lnTo>
                <a:close/>
                <a:moveTo>
                  <a:pt x="8420" y="6838"/>
                </a:moveTo>
                <a:lnTo>
                  <a:pt x="8371" y="6862"/>
                </a:lnTo>
                <a:lnTo>
                  <a:pt x="8298" y="6911"/>
                </a:lnTo>
                <a:lnTo>
                  <a:pt x="8274" y="6984"/>
                </a:lnTo>
                <a:lnTo>
                  <a:pt x="8250" y="7081"/>
                </a:lnTo>
                <a:lnTo>
                  <a:pt x="8274" y="7179"/>
                </a:lnTo>
                <a:lnTo>
                  <a:pt x="8298" y="7276"/>
                </a:lnTo>
                <a:lnTo>
                  <a:pt x="8347" y="7373"/>
                </a:lnTo>
                <a:lnTo>
                  <a:pt x="8420" y="7519"/>
                </a:lnTo>
                <a:lnTo>
                  <a:pt x="8444" y="7665"/>
                </a:lnTo>
                <a:lnTo>
                  <a:pt x="8444" y="7763"/>
                </a:lnTo>
                <a:lnTo>
                  <a:pt x="8493" y="7836"/>
                </a:lnTo>
                <a:lnTo>
                  <a:pt x="8566" y="7909"/>
                </a:lnTo>
                <a:lnTo>
                  <a:pt x="8663" y="7933"/>
                </a:lnTo>
                <a:lnTo>
                  <a:pt x="8761" y="7957"/>
                </a:lnTo>
                <a:lnTo>
                  <a:pt x="8882" y="7909"/>
                </a:lnTo>
                <a:lnTo>
                  <a:pt x="8980" y="7836"/>
                </a:lnTo>
                <a:lnTo>
                  <a:pt x="9004" y="7787"/>
                </a:lnTo>
                <a:lnTo>
                  <a:pt x="9028" y="7738"/>
                </a:lnTo>
                <a:lnTo>
                  <a:pt x="9028" y="7592"/>
                </a:lnTo>
                <a:lnTo>
                  <a:pt x="9004" y="7446"/>
                </a:lnTo>
                <a:lnTo>
                  <a:pt x="8955" y="7325"/>
                </a:lnTo>
                <a:lnTo>
                  <a:pt x="8882" y="7179"/>
                </a:lnTo>
                <a:lnTo>
                  <a:pt x="8809" y="7057"/>
                </a:lnTo>
                <a:lnTo>
                  <a:pt x="8712" y="6960"/>
                </a:lnTo>
                <a:lnTo>
                  <a:pt x="8663" y="6911"/>
                </a:lnTo>
                <a:lnTo>
                  <a:pt x="8615" y="6862"/>
                </a:lnTo>
                <a:lnTo>
                  <a:pt x="8542" y="6838"/>
                </a:lnTo>
                <a:close/>
                <a:moveTo>
                  <a:pt x="16255" y="7495"/>
                </a:moveTo>
                <a:lnTo>
                  <a:pt x="16206" y="7544"/>
                </a:lnTo>
                <a:lnTo>
                  <a:pt x="16158" y="7592"/>
                </a:lnTo>
                <a:lnTo>
                  <a:pt x="16158" y="7714"/>
                </a:lnTo>
                <a:lnTo>
                  <a:pt x="16158" y="7836"/>
                </a:lnTo>
                <a:lnTo>
                  <a:pt x="16206" y="7982"/>
                </a:lnTo>
                <a:lnTo>
                  <a:pt x="16231" y="8030"/>
                </a:lnTo>
                <a:lnTo>
                  <a:pt x="16279" y="8079"/>
                </a:lnTo>
                <a:lnTo>
                  <a:pt x="16304" y="8103"/>
                </a:lnTo>
                <a:lnTo>
                  <a:pt x="16377" y="8128"/>
                </a:lnTo>
                <a:lnTo>
                  <a:pt x="16474" y="8128"/>
                </a:lnTo>
                <a:lnTo>
                  <a:pt x="16523" y="8103"/>
                </a:lnTo>
                <a:lnTo>
                  <a:pt x="16547" y="8055"/>
                </a:lnTo>
                <a:lnTo>
                  <a:pt x="16571" y="8006"/>
                </a:lnTo>
                <a:lnTo>
                  <a:pt x="16571" y="7957"/>
                </a:lnTo>
                <a:lnTo>
                  <a:pt x="16547" y="7836"/>
                </a:lnTo>
                <a:lnTo>
                  <a:pt x="16523" y="7738"/>
                </a:lnTo>
                <a:lnTo>
                  <a:pt x="16474" y="7641"/>
                </a:lnTo>
                <a:lnTo>
                  <a:pt x="16401" y="7544"/>
                </a:lnTo>
                <a:lnTo>
                  <a:pt x="16328" y="7495"/>
                </a:lnTo>
                <a:close/>
                <a:moveTo>
                  <a:pt x="2897" y="7836"/>
                </a:moveTo>
                <a:lnTo>
                  <a:pt x="2799" y="7860"/>
                </a:lnTo>
                <a:lnTo>
                  <a:pt x="2702" y="7909"/>
                </a:lnTo>
                <a:lnTo>
                  <a:pt x="2629" y="7982"/>
                </a:lnTo>
                <a:lnTo>
                  <a:pt x="2556" y="8079"/>
                </a:lnTo>
                <a:lnTo>
                  <a:pt x="2507" y="8201"/>
                </a:lnTo>
                <a:lnTo>
                  <a:pt x="2507" y="8347"/>
                </a:lnTo>
                <a:lnTo>
                  <a:pt x="2507" y="8468"/>
                </a:lnTo>
                <a:lnTo>
                  <a:pt x="2556" y="8517"/>
                </a:lnTo>
                <a:lnTo>
                  <a:pt x="2580" y="8566"/>
                </a:lnTo>
                <a:lnTo>
                  <a:pt x="2678" y="8614"/>
                </a:lnTo>
                <a:lnTo>
                  <a:pt x="2799" y="8614"/>
                </a:lnTo>
                <a:lnTo>
                  <a:pt x="2848" y="8590"/>
                </a:lnTo>
                <a:lnTo>
                  <a:pt x="2897" y="8566"/>
                </a:lnTo>
                <a:lnTo>
                  <a:pt x="2970" y="8493"/>
                </a:lnTo>
                <a:lnTo>
                  <a:pt x="3018" y="8420"/>
                </a:lnTo>
                <a:lnTo>
                  <a:pt x="3116" y="8274"/>
                </a:lnTo>
                <a:lnTo>
                  <a:pt x="3140" y="8152"/>
                </a:lnTo>
                <a:lnTo>
                  <a:pt x="3140" y="8055"/>
                </a:lnTo>
                <a:lnTo>
                  <a:pt x="3091" y="7957"/>
                </a:lnTo>
                <a:lnTo>
                  <a:pt x="3018" y="7884"/>
                </a:lnTo>
                <a:lnTo>
                  <a:pt x="2897" y="7836"/>
                </a:lnTo>
                <a:close/>
                <a:moveTo>
                  <a:pt x="8955" y="8152"/>
                </a:moveTo>
                <a:lnTo>
                  <a:pt x="8882" y="8201"/>
                </a:lnTo>
                <a:lnTo>
                  <a:pt x="8858" y="8274"/>
                </a:lnTo>
                <a:lnTo>
                  <a:pt x="8858" y="8371"/>
                </a:lnTo>
                <a:lnTo>
                  <a:pt x="8858" y="8468"/>
                </a:lnTo>
                <a:lnTo>
                  <a:pt x="8907" y="8639"/>
                </a:lnTo>
                <a:lnTo>
                  <a:pt x="8955" y="8760"/>
                </a:lnTo>
                <a:lnTo>
                  <a:pt x="8980" y="8858"/>
                </a:lnTo>
                <a:lnTo>
                  <a:pt x="9053" y="8955"/>
                </a:lnTo>
                <a:lnTo>
                  <a:pt x="9101" y="9004"/>
                </a:lnTo>
                <a:lnTo>
                  <a:pt x="9150" y="9028"/>
                </a:lnTo>
                <a:lnTo>
                  <a:pt x="9296" y="9028"/>
                </a:lnTo>
                <a:lnTo>
                  <a:pt x="9369" y="8979"/>
                </a:lnTo>
                <a:lnTo>
                  <a:pt x="9393" y="8931"/>
                </a:lnTo>
                <a:lnTo>
                  <a:pt x="9418" y="8858"/>
                </a:lnTo>
                <a:lnTo>
                  <a:pt x="9418" y="8785"/>
                </a:lnTo>
                <a:lnTo>
                  <a:pt x="9393" y="8639"/>
                </a:lnTo>
                <a:lnTo>
                  <a:pt x="9369" y="8614"/>
                </a:lnTo>
                <a:lnTo>
                  <a:pt x="9345" y="8517"/>
                </a:lnTo>
                <a:lnTo>
                  <a:pt x="9247" y="8322"/>
                </a:lnTo>
                <a:lnTo>
                  <a:pt x="9199" y="8225"/>
                </a:lnTo>
                <a:lnTo>
                  <a:pt x="9101" y="8176"/>
                </a:lnTo>
                <a:lnTo>
                  <a:pt x="9028" y="8152"/>
                </a:lnTo>
                <a:close/>
                <a:moveTo>
                  <a:pt x="16352" y="8541"/>
                </a:moveTo>
                <a:lnTo>
                  <a:pt x="16279" y="8566"/>
                </a:lnTo>
                <a:lnTo>
                  <a:pt x="16231" y="8614"/>
                </a:lnTo>
                <a:lnTo>
                  <a:pt x="16206" y="8663"/>
                </a:lnTo>
                <a:lnTo>
                  <a:pt x="16182" y="8736"/>
                </a:lnTo>
                <a:lnTo>
                  <a:pt x="16182" y="8858"/>
                </a:lnTo>
                <a:lnTo>
                  <a:pt x="16206" y="8979"/>
                </a:lnTo>
                <a:lnTo>
                  <a:pt x="16231" y="9174"/>
                </a:lnTo>
                <a:lnTo>
                  <a:pt x="16255" y="9296"/>
                </a:lnTo>
                <a:lnTo>
                  <a:pt x="16304" y="9369"/>
                </a:lnTo>
                <a:lnTo>
                  <a:pt x="16401" y="9417"/>
                </a:lnTo>
                <a:lnTo>
                  <a:pt x="16498" y="9417"/>
                </a:lnTo>
                <a:lnTo>
                  <a:pt x="16596" y="9393"/>
                </a:lnTo>
                <a:lnTo>
                  <a:pt x="16669" y="9320"/>
                </a:lnTo>
                <a:lnTo>
                  <a:pt x="16693" y="9223"/>
                </a:lnTo>
                <a:lnTo>
                  <a:pt x="16693" y="9101"/>
                </a:lnTo>
                <a:lnTo>
                  <a:pt x="16644" y="8882"/>
                </a:lnTo>
                <a:lnTo>
                  <a:pt x="16596" y="8760"/>
                </a:lnTo>
                <a:lnTo>
                  <a:pt x="16547" y="8639"/>
                </a:lnTo>
                <a:lnTo>
                  <a:pt x="16523" y="8590"/>
                </a:lnTo>
                <a:lnTo>
                  <a:pt x="16474" y="8541"/>
                </a:lnTo>
                <a:close/>
                <a:moveTo>
                  <a:pt x="2434" y="9077"/>
                </a:moveTo>
                <a:lnTo>
                  <a:pt x="2337" y="9101"/>
                </a:lnTo>
                <a:lnTo>
                  <a:pt x="2264" y="9125"/>
                </a:lnTo>
                <a:lnTo>
                  <a:pt x="2191" y="9198"/>
                </a:lnTo>
                <a:lnTo>
                  <a:pt x="2142" y="9271"/>
                </a:lnTo>
                <a:lnTo>
                  <a:pt x="2118" y="9369"/>
                </a:lnTo>
                <a:lnTo>
                  <a:pt x="2094" y="9515"/>
                </a:lnTo>
                <a:lnTo>
                  <a:pt x="2094" y="9612"/>
                </a:lnTo>
                <a:lnTo>
                  <a:pt x="2094" y="9685"/>
                </a:lnTo>
                <a:lnTo>
                  <a:pt x="2118" y="9782"/>
                </a:lnTo>
                <a:lnTo>
                  <a:pt x="2191" y="9831"/>
                </a:lnTo>
                <a:lnTo>
                  <a:pt x="2240" y="9879"/>
                </a:lnTo>
                <a:lnTo>
                  <a:pt x="2337" y="9904"/>
                </a:lnTo>
                <a:lnTo>
                  <a:pt x="2410" y="9879"/>
                </a:lnTo>
                <a:lnTo>
                  <a:pt x="2483" y="9831"/>
                </a:lnTo>
                <a:lnTo>
                  <a:pt x="2556" y="9733"/>
                </a:lnTo>
                <a:lnTo>
                  <a:pt x="2580" y="9612"/>
                </a:lnTo>
                <a:lnTo>
                  <a:pt x="2653" y="9417"/>
                </a:lnTo>
                <a:lnTo>
                  <a:pt x="2653" y="9320"/>
                </a:lnTo>
                <a:lnTo>
                  <a:pt x="2653" y="9247"/>
                </a:lnTo>
                <a:lnTo>
                  <a:pt x="2605" y="9174"/>
                </a:lnTo>
                <a:lnTo>
                  <a:pt x="2532" y="9125"/>
                </a:lnTo>
                <a:lnTo>
                  <a:pt x="2434" y="9077"/>
                </a:lnTo>
                <a:close/>
                <a:moveTo>
                  <a:pt x="9272" y="9296"/>
                </a:moveTo>
                <a:lnTo>
                  <a:pt x="9199" y="9344"/>
                </a:lnTo>
                <a:lnTo>
                  <a:pt x="9101" y="9417"/>
                </a:lnTo>
                <a:lnTo>
                  <a:pt x="9077" y="9539"/>
                </a:lnTo>
                <a:lnTo>
                  <a:pt x="9053" y="9661"/>
                </a:lnTo>
                <a:lnTo>
                  <a:pt x="9077" y="9782"/>
                </a:lnTo>
                <a:lnTo>
                  <a:pt x="9126" y="9904"/>
                </a:lnTo>
                <a:lnTo>
                  <a:pt x="9174" y="10001"/>
                </a:lnTo>
                <a:lnTo>
                  <a:pt x="9247" y="10123"/>
                </a:lnTo>
                <a:lnTo>
                  <a:pt x="9320" y="10196"/>
                </a:lnTo>
                <a:lnTo>
                  <a:pt x="9393" y="10220"/>
                </a:lnTo>
                <a:lnTo>
                  <a:pt x="9442" y="10220"/>
                </a:lnTo>
                <a:lnTo>
                  <a:pt x="9564" y="10196"/>
                </a:lnTo>
                <a:lnTo>
                  <a:pt x="9612" y="10147"/>
                </a:lnTo>
                <a:lnTo>
                  <a:pt x="9661" y="10123"/>
                </a:lnTo>
                <a:lnTo>
                  <a:pt x="9685" y="10050"/>
                </a:lnTo>
                <a:lnTo>
                  <a:pt x="9685" y="10001"/>
                </a:lnTo>
                <a:lnTo>
                  <a:pt x="9685" y="9904"/>
                </a:lnTo>
                <a:lnTo>
                  <a:pt x="9637" y="9806"/>
                </a:lnTo>
                <a:lnTo>
                  <a:pt x="9539" y="9636"/>
                </a:lnTo>
                <a:lnTo>
                  <a:pt x="9515" y="9515"/>
                </a:lnTo>
                <a:lnTo>
                  <a:pt x="9442" y="9393"/>
                </a:lnTo>
                <a:lnTo>
                  <a:pt x="9393" y="9344"/>
                </a:lnTo>
                <a:lnTo>
                  <a:pt x="9345" y="9320"/>
                </a:lnTo>
                <a:lnTo>
                  <a:pt x="9272" y="9296"/>
                </a:lnTo>
                <a:close/>
                <a:moveTo>
                  <a:pt x="16231" y="9855"/>
                </a:moveTo>
                <a:lnTo>
                  <a:pt x="16231" y="9879"/>
                </a:lnTo>
                <a:lnTo>
                  <a:pt x="16182" y="9904"/>
                </a:lnTo>
                <a:lnTo>
                  <a:pt x="16133" y="9952"/>
                </a:lnTo>
                <a:lnTo>
                  <a:pt x="16060" y="10098"/>
                </a:lnTo>
                <a:lnTo>
                  <a:pt x="16012" y="10293"/>
                </a:lnTo>
                <a:lnTo>
                  <a:pt x="16012" y="10390"/>
                </a:lnTo>
                <a:lnTo>
                  <a:pt x="16012" y="10463"/>
                </a:lnTo>
                <a:lnTo>
                  <a:pt x="16085" y="10561"/>
                </a:lnTo>
                <a:lnTo>
                  <a:pt x="16182" y="10634"/>
                </a:lnTo>
                <a:lnTo>
                  <a:pt x="16304" y="10634"/>
                </a:lnTo>
                <a:lnTo>
                  <a:pt x="16352" y="10609"/>
                </a:lnTo>
                <a:lnTo>
                  <a:pt x="16401" y="10561"/>
                </a:lnTo>
                <a:lnTo>
                  <a:pt x="16450" y="10488"/>
                </a:lnTo>
                <a:lnTo>
                  <a:pt x="16474" y="10415"/>
                </a:lnTo>
                <a:lnTo>
                  <a:pt x="16498" y="10244"/>
                </a:lnTo>
                <a:lnTo>
                  <a:pt x="16498" y="10147"/>
                </a:lnTo>
                <a:lnTo>
                  <a:pt x="16498" y="10050"/>
                </a:lnTo>
                <a:lnTo>
                  <a:pt x="16474" y="9952"/>
                </a:lnTo>
                <a:lnTo>
                  <a:pt x="16425" y="9879"/>
                </a:lnTo>
                <a:lnTo>
                  <a:pt x="16328" y="9855"/>
                </a:lnTo>
                <a:close/>
                <a:moveTo>
                  <a:pt x="2167" y="10244"/>
                </a:moveTo>
                <a:lnTo>
                  <a:pt x="2045" y="10269"/>
                </a:lnTo>
                <a:lnTo>
                  <a:pt x="1972" y="10317"/>
                </a:lnTo>
                <a:lnTo>
                  <a:pt x="1875" y="10463"/>
                </a:lnTo>
                <a:lnTo>
                  <a:pt x="1826" y="10634"/>
                </a:lnTo>
                <a:lnTo>
                  <a:pt x="1802" y="10804"/>
                </a:lnTo>
                <a:lnTo>
                  <a:pt x="1850" y="10926"/>
                </a:lnTo>
                <a:lnTo>
                  <a:pt x="1923" y="11023"/>
                </a:lnTo>
                <a:lnTo>
                  <a:pt x="1948" y="11072"/>
                </a:lnTo>
                <a:lnTo>
                  <a:pt x="2021" y="11096"/>
                </a:lnTo>
                <a:lnTo>
                  <a:pt x="2118" y="11096"/>
                </a:lnTo>
                <a:lnTo>
                  <a:pt x="2191" y="11072"/>
                </a:lnTo>
                <a:lnTo>
                  <a:pt x="2215" y="11023"/>
                </a:lnTo>
                <a:lnTo>
                  <a:pt x="2288" y="10950"/>
                </a:lnTo>
                <a:lnTo>
                  <a:pt x="2313" y="10877"/>
                </a:lnTo>
                <a:lnTo>
                  <a:pt x="2337" y="10780"/>
                </a:lnTo>
                <a:lnTo>
                  <a:pt x="2337" y="10755"/>
                </a:lnTo>
                <a:lnTo>
                  <a:pt x="2337" y="10731"/>
                </a:lnTo>
                <a:lnTo>
                  <a:pt x="2386" y="10658"/>
                </a:lnTo>
                <a:lnTo>
                  <a:pt x="2410" y="10561"/>
                </a:lnTo>
                <a:lnTo>
                  <a:pt x="2434" y="10488"/>
                </a:lnTo>
                <a:lnTo>
                  <a:pt x="2410" y="10390"/>
                </a:lnTo>
                <a:lnTo>
                  <a:pt x="2337" y="10317"/>
                </a:lnTo>
                <a:lnTo>
                  <a:pt x="2264" y="10269"/>
                </a:lnTo>
                <a:lnTo>
                  <a:pt x="2167" y="10244"/>
                </a:lnTo>
                <a:close/>
                <a:moveTo>
                  <a:pt x="9661" y="10512"/>
                </a:moveTo>
                <a:lnTo>
                  <a:pt x="9612" y="10536"/>
                </a:lnTo>
                <a:lnTo>
                  <a:pt x="9539" y="10609"/>
                </a:lnTo>
                <a:lnTo>
                  <a:pt x="9491" y="10658"/>
                </a:lnTo>
                <a:lnTo>
                  <a:pt x="9491" y="10731"/>
                </a:lnTo>
                <a:lnTo>
                  <a:pt x="9491" y="10877"/>
                </a:lnTo>
                <a:lnTo>
                  <a:pt x="9539" y="11023"/>
                </a:lnTo>
                <a:lnTo>
                  <a:pt x="9588" y="11169"/>
                </a:lnTo>
                <a:lnTo>
                  <a:pt x="9637" y="11242"/>
                </a:lnTo>
                <a:lnTo>
                  <a:pt x="9710" y="11315"/>
                </a:lnTo>
                <a:lnTo>
                  <a:pt x="9783" y="11339"/>
                </a:lnTo>
                <a:lnTo>
                  <a:pt x="9880" y="11339"/>
                </a:lnTo>
                <a:lnTo>
                  <a:pt x="9977" y="11291"/>
                </a:lnTo>
                <a:lnTo>
                  <a:pt x="10026" y="11218"/>
                </a:lnTo>
                <a:lnTo>
                  <a:pt x="10075" y="11120"/>
                </a:lnTo>
                <a:lnTo>
                  <a:pt x="10050" y="11023"/>
                </a:lnTo>
                <a:lnTo>
                  <a:pt x="10002" y="10877"/>
                </a:lnTo>
                <a:lnTo>
                  <a:pt x="9929" y="10731"/>
                </a:lnTo>
                <a:lnTo>
                  <a:pt x="9831" y="10609"/>
                </a:lnTo>
                <a:lnTo>
                  <a:pt x="9783" y="10561"/>
                </a:lnTo>
                <a:lnTo>
                  <a:pt x="9710" y="10536"/>
                </a:lnTo>
                <a:lnTo>
                  <a:pt x="9661" y="10512"/>
                </a:lnTo>
                <a:close/>
                <a:moveTo>
                  <a:pt x="15987" y="10999"/>
                </a:moveTo>
                <a:lnTo>
                  <a:pt x="15890" y="11047"/>
                </a:lnTo>
                <a:lnTo>
                  <a:pt x="15817" y="11120"/>
                </a:lnTo>
                <a:lnTo>
                  <a:pt x="15720" y="11291"/>
                </a:lnTo>
                <a:lnTo>
                  <a:pt x="15598" y="11461"/>
                </a:lnTo>
                <a:lnTo>
                  <a:pt x="15525" y="11631"/>
                </a:lnTo>
                <a:lnTo>
                  <a:pt x="15525" y="11729"/>
                </a:lnTo>
                <a:lnTo>
                  <a:pt x="15549" y="11802"/>
                </a:lnTo>
                <a:lnTo>
                  <a:pt x="15598" y="11850"/>
                </a:lnTo>
                <a:lnTo>
                  <a:pt x="15647" y="11899"/>
                </a:lnTo>
                <a:lnTo>
                  <a:pt x="15720" y="11948"/>
                </a:lnTo>
                <a:lnTo>
                  <a:pt x="15793" y="11948"/>
                </a:lnTo>
                <a:lnTo>
                  <a:pt x="15866" y="11923"/>
                </a:lnTo>
                <a:lnTo>
                  <a:pt x="15939" y="11875"/>
                </a:lnTo>
                <a:lnTo>
                  <a:pt x="16036" y="11704"/>
                </a:lnTo>
                <a:lnTo>
                  <a:pt x="16109" y="11510"/>
                </a:lnTo>
                <a:lnTo>
                  <a:pt x="16182" y="11315"/>
                </a:lnTo>
                <a:lnTo>
                  <a:pt x="16206" y="11218"/>
                </a:lnTo>
                <a:lnTo>
                  <a:pt x="16206" y="11120"/>
                </a:lnTo>
                <a:lnTo>
                  <a:pt x="16182" y="11047"/>
                </a:lnTo>
                <a:lnTo>
                  <a:pt x="16133" y="11023"/>
                </a:lnTo>
                <a:lnTo>
                  <a:pt x="16060" y="10999"/>
                </a:lnTo>
                <a:close/>
                <a:moveTo>
                  <a:pt x="1996" y="11437"/>
                </a:moveTo>
                <a:lnTo>
                  <a:pt x="1948" y="11461"/>
                </a:lnTo>
                <a:lnTo>
                  <a:pt x="1875" y="11485"/>
                </a:lnTo>
                <a:lnTo>
                  <a:pt x="1826" y="11558"/>
                </a:lnTo>
                <a:lnTo>
                  <a:pt x="1802" y="11607"/>
                </a:lnTo>
                <a:lnTo>
                  <a:pt x="1777" y="11680"/>
                </a:lnTo>
                <a:lnTo>
                  <a:pt x="1777" y="11826"/>
                </a:lnTo>
                <a:lnTo>
                  <a:pt x="1777" y="11899"/>
                </a:lnTo>
                <a:lnTo>
                  <a:pt x="1802" y="12021"/>
                </a:lnTo>
                <a:lnTo>
                  <a:pt x="1850" y="12094"/>
                </a:lnTo>
                <a:lnTo>
                  <a:pt x="1899" y="12142"/>
                </a:lnTo>
                <a:lnTo>
                  <a:pt x="1972" y="12167"/>
                </a:lnTo>
                <a:lnTo>
                  <a:pt x="2069" y="12167"/>
                </a:lnTo>
                <a:lnTo>
                  <a:pt x="2118" y="12142"/>
                </a:lnTo>
                <a:lnTo>
                  <a:pt x="2191" y="12094"/>
                </a:lnTo>
                <a:lnTo>
                  <a:pt x="2215" y="12021"/>
                </a:lnTo>
                <a:lnTo>
                  <a:pt x="2264" y="11875"/>
                </a:lnTo>
                <a:lnTo>
                  <a:pt x="2288" y="11753"/>
                </a:lnTo>
                <a:lnTo>
                  <a:pt x="2288" y="11680"/>
                </a:lnTo>
                <a:lnTo>
                  <a:pt x="2288" y="11607"/>
                </a:lnTo>
                <a:lnTo>
                  <a:pt x="2264" y="11534"/>
                </a:lnTo>
                <a:lnTo>
                  <a:pt x="2215" y="11485"/>
                </a:lnTo>
                <a:lnTo>
                  <a:pt x="2142" y="11437"/>
                </a:lnTo>
                <a:close/>
                <a:moveTo>
                  <a:pt x="10221" y="11753"/>
                </a:moveTo>
                <a:lnTo>
                  <a:pt x="10123" y="11802"/>
                </a:lnTo>
                <a:lnTo>
                  <a:pt x="10075" y="11875"/>
                </a:lnTo>
                <a:lnTo>
                  <a:pt x="10075" y="11996"/>
                </a:lnTo>
                <a:lnTo>
                  <a:pt x="10123" y="12094"/>
                </a:lnTo>
                <a:lnTo>
                  <a:pt x="10172" y="12191"/>
                </a:lnTo>
                <a:lnTo>
                  <a:pt x="10342" y="12337"/>
                </a:lnTo>
                <a:lnTo>
                  <a:pt x="10440" y="12410"/>
                </a:lnTo>
                <a:lnTo>
                  <a:pt x="10561" y="12483"/>
                </a:lnTo>
                <a:lnTo>
                  <a:pt x="10683" y="12532"/>
                </a:lnTo>
                <a:lnTo>
                  <a:pt x="10829" y="12532"/>
                </a:lnTo>
                <a:lnTo>
                  <a:pt x="10926" y="12507"/>
                </a:lnTo>
                <a:lnTo>
                  <a:pt x="10999" y="12459"/>
                </a:lnTo>
                <a:lnTo>
                  <a:pt x="11048" y="12386"/>
                </a:lnTo>
                <a:lnTo>
                  <a:pt x="11072" y="12313"/>
                </a:lnTo>
                <a:lnTo>
                  <a:pt x="11072" y="12240"/>
                </a:lnTo>
                <a:lnTo>
                  <a:pt x="11048" y="12167"/>
                </a:lnTo>
                <a:lnTo>
                  <a:pt x="10975" y="12094"/>
                </a:lnTo>
                <a:lnTo>
                  <a:pt x="10902" y="12045"/>
                </a:lnTo>
                <a:lnTo>
                  <a:pt x="10756" y="12021"/>
                </a:lnTo>
                <a:lnTo>
                  <a:pt x="10634" y="11948"/>
                </a:lnTo>
                <a:lnTo>
                  <a:pt x="10488" y="11826"/>
                </a:lnTo>
                <a:lnTo>
                  <a:pt x="10415" y="11777"/>
                </a:lnTo>
                <a:lnTo>
                  <a:pt x="10318" y="11753"/>
                </a:lnTo>
                <a:close/>
                <a:moveTo>
                  <a:pt x="15306" y="11996"/>
                </a:moveTo>
                <a:lnTo>
                  <a:pt x="15257" y="12045"/>
                </a:lnTo>
                <a:lnTo>
                  <a:pt x="15136" y="12167"/>
                </a:lnTo>
                <a:lnTo>
                  <a:pt x="15014" y="12288"/>
                </a:lnTo>
                <a:lnTo>
                  <a:pt x="14868" y="12386"/>
                </a:lnTo>
                <a:lnTo>
                  <a:pt x="14795" y="12434"/>
                </a:lnTo>
                <a:lnTo>
                  <a:pt x="14722" y="12483"/>
                </a:lnTo>
                <a:lnTo>
                  <a:pt x="14698" y="12532"/>
                </a:lnTo>
                <a:lnTo>
                  <a:pt x="14698" y="12605"/>
                </a:lnTo>
                <a:lnTo>
                  <a:pt x="14722" y="12653"/>
                </a:lnTo>
                <a:lnTo>
                  <a:pt x="14746" y="12678"/>
                </a:lnTo>
                <a:lnTo>
                  <a:pt x="14868" y="12726"/>
                </a:lnTo>
                <a:lnTo>
                  <a:pt x="14990" y="12726"/>
                </a:lnTo>
                <a:lnTo>
                  <a:pt x="15111" y="12702"/>
                </a:lnTo>
                <a:lnTo>
                  <a:pt x="15209" y="12629"/>
                </a:lnTo>
                <a:lnTo>
                  <a:pt x="15330" y="12556"/>
                </a:lnTo>
                <a:lnTo>
                  <a:pt x="15428" y="12483"/>
                </a:lnTo>
                <a:lnTo>
                  <a:pt x="15501" y="12386"/>
                </a:lnTo>
                <a:lnTo>
                  <a:pt x="15574" y="12288"/>
                </a:lnTo>
                <a:lnTo>
                  <a:pt x="15598" y="12215"/>
                </a:lnTo>
                <a:lnTo>
                  <a:pt x="15598" y="12142"/>
                </a:lnTo>
                <a:lnTo>
                  <a:pt x="15574" y="12094"/>
                </a:lnTo>
                <a:lnTo>
                  <a:pt x="15525" y="12045"/>
                </a:lnTo>
                <a:lnTo>
                  <a:pt x="15452" y="11996"/>
                </a:lnTo>
                <a:close/>
                <a:moveTo>
                  <a:pt x="14114" y="12605"/>
                </a:moveTo>
                <a:lnTo>
                  <a:pt x="14041" y="12629"/>
                </a:lnTo>
                <a:lnTo>
                  <a:pt x="13968" y="12678"/>
                </a:lnTo>
                <a:lnTo>
                  <a:pt x="13895" y="12726"/>
                </a:lnTo>
                <a:lnTo>
                  <a:pt x="13797" y="12751"/>
                </a:lnTo>
                <a:lnTo>
                  <a:pt x="13700" y="12751"/>
                </a:lnTo>
                <a:lnTo>
                  <a:pt x="13578" y="12775"/>
                </a:lnTo>
                <a:lnTo>
                  <a:pt x="13481" y="12848"/>
                </a:lnTo>
                <a:lnTo>
                  <a:pt x="13432" y="12872"/>
                </a:lnTo>
                <a:lnTo>
                  <a:pt x="13408" y="12921"/>
                </a:lnTo>
                <a:lnTo>
                  <a:pt x="13408" y="12970"/>
                </a:lnTo>
                <a:lnTo>
                  <a:pt x="13432" y="13018"/>
                </a:lnTo>
                <a:lnTo>
                  <a:pt x="13457" y="13091"/>
                </a:lnTo>
                <a:lnTo>
                  <a:pt x="13505" y="13116"/>
                </a:lnTo>
                <a:lnTo>
                  <a:pt x="13603" y="13164"/>
                </a:lnTo>
                <a:lnTo>
                  <a:pt x="13724" y="13189"/>
                </a:lnTo>
                <a:lnTo>
                  <a:pt x="13870" y="13189"/>
                </a:lnTo>
                <a:lnTo>
                  <a:pt x="14016" y="13164"/>
                </a:lnTo>
                <a:lnTo>
                  <a:pt x="14162" y="13091"/>
                </a:lnTo>
                <a:lnTo>
                  <a:pt x="14284" y="12994"/>
                </a:lnTo>
                <a:lnTo>
                  <a:pt x="14333" y="12945"/>
                </a:lnTo>
                <a:lnTo>
                  <a:pt x="14357" y="12872"/>
                </a:lnTo>
                <a:lnTo>
                  <a:pt x="14357" y="12799"/>
                </a:lnTo>
                <a:lnTo>
                  <a:pt x="14357" y="12726"/>
                </a:lnTo>
                <a:lnTo>
                  <a:pt x="14333" y="12678"/>
                </a:lnTo>
                <a:lnTo>
                  <a:pt x="14284" y="12653"/>
                </a:lnTo>
                <a:lnTo>
                  <a:pt x="14235" y="12605"/>
                </a:lnTo>
                <a:close/>
                <a:moveTo>
                  <a:pt x="6668" y="512"/>
                </a:moveTo>
                <a:lnTo>
                  <a:pt x="6887" y="755"/>
                </a:lnTo>
                <a:lnTo>
                  <a:pt x="7130" y="950"/>
                </a:lnTo>
                <a:lnTo>
                  <a:pt x="7398" y="1120"/>
                </a:lnTo>
                <a:lnTo>
                  <a:pt x="7666" y="1290"/>
                </a:lnTo>
                <a:lnTo>
                  <a:pt x="8250" y="1558"/>
                </a:lnTo>
                <a:lnTo>
                  <a:pt x="8834" y="1801"/>
                </a:lnTo>
                <a:lnTo>
                  <a:pt x="9320" y="2020"/>
                </a:lnTo>
                <a:lnTo>
                  <a:pt x="9807" y="2215"/>
                </a:lnTo>
                <a:lnTo>
                  <a:pt x="10780" y="2604"/>
                </a:lnTo>
                <a:lnTo>
                  <a:pt x="11194" y="2799"/>
                </a:lnTo>
                <a:lnTo>
                  <a:pt x="11559" y="3018"/>
                </a:lnTo>
                <a:lnTo>
                  <a:pt x="11729" y="3115"/>
                </a:lnTo>
                <a:lnTo>
                  <a:pt x="11924" y="3188"/>
                </a:lnTo>
                <a:lnTo>
                  <a:pt x="12094" y="3261"/>
                </a:lnTo>
                <a:lnTo>
                  <a:pt x="12240" y="3358"/>
                </a:lnTo>
                <a:lnTo>
                  <a:pt x="12264" y="3407"/>
                </a:lnTo>
                <a:lnTo>
                  <a:pt x="12313" y="3456"/>
                </a:lnTo>
                <a:lnTo>
                  <a:pt x="12410" y="3480"/>
                </a:lnTo>
                <a:lnTo>
                  <a:pt x="12435" y="3942"/>
                </a:lnTo>
                <a:lnTo>
                  <a:pt x="11851" y="3650"/>
                </a:lnTo>
                <a:lnTo>
                  <a:pt x="11389" y="3407"/>
                </a:lnTo>
                <a:lnTo>
                  <a:pt x="11170" y="3310"/>
                </a:lnTo>
                <a:lnTo>
                  <a:pt x="10926" y="3237"/>
                </a:lnTo>
                <a:lnTo>
                  <a:pt x="10878" y="3237"/>
                </a:lnTo>
                <a:lnTo>
                  <a:pt x="10853" y="3261"/>
                </a:lnTo>
                <a:lnTo>
                  <a:pt x="10853" y="3285"/>
                </a:lnTo>
                <a:lnTo>
                  <a:pt x="10853" y="3310"/>
                </a:lnTo>
                <a:lnTo>
                  <a:pt x="11024" y="3480"/>
                </a:lnTo>
                <a:lnTo>
                  <a:pt x="11218" y="3626"/>
                </a:lnTo>
                <a:lnTo>
                  <a:pt x="11608" y="3869"/>
                </a:lnTo>
                <a:lnTo>
                  <a:pt x="12045" y="4113"/>
                </a:lnTo>
                <a:lnTo>
                  <a:pt x="12459" y="4307"/>
                </a:lnTo>
                <a:lnTo>
                  <a:pt x="12483" y="4818"/>
                </a:lnTo>
                <a:lnTo>
                  <a:pt x="12337" y="4770"/>
                </a:lnTo>
                <a:lnTo>
                  <a:pt x="12216" y="4721"/>
                </a:lnTo>
                <a:lnTo>
                  <a:pt x="12021" y="4672"/>
                </a:lnTo>
                <a:lnTo>
                  <a:pt x="11729" y="4526"/>
                </a:lnTo>
                <a:lnTo>
                  <a:pt x="11413" y="4380"/>
                </a:lnTo>
                <a:lnTo>
                  <a:pt x="11218" y="4259"/>
                </a:lnTo>
                <a:lnTo>
                  <a:pt x="11121" y="4234"/>
                </a:lnTo>
                <a:lnTo>
                  <a:pt x="11024" y="4210"/>
                </a:lnTo>
                <a:lnTo>
                  <a:pt x="10975" y="4210"/>
                </a:lnTo>
                <a:lnTo>
                  <a:pt x="10951" y="4259"/>
                </a:lnTo>
                <a:lnTo>
                  <a:pt x="10951" y="4283"/>
                </a:lnTo>
                <a:lnTo>
                  <a:pt x="10951" y="4332"/>
                </a:lnTo>
                <a:lnTo>
                  <a:pt x="11024" y="4429"/>
                </a:lnTo>
                <a:lnTo>
                  <a:pt x="11121" y="4526"/>
                </a:lnTo>
                <a:lnTo>
                  <a:pt x="11218" y="4599"/>
                </a:lnTo>
                <a:lnTo>
                  <a:pt x="11340" y="4672"/>
                </a:lnTo>
                <a:lnTo>
                  <a:pt x="11608" y="4818"/>
                </a:lnTo>
                <a:lnTo>
                  <a:pt x="11826" y="4916"/>
                </a:lnTo>
                <a:lnTo>
                  <a:pt x="12143" y="5037"/>
                </a:lnTo>
                <a:lnTo>
                  <a:pt x="12313" y="5086"/>
                </a:lnTo>
                <a:lnTo>
                  <a:pt x="12410" y="5086"/>
                </a:lnTo>
                <a:lnTo>
                  <a:pt x="12483" y="5062"/>
                </a:lnTo>
                <a:lnTo>
                  <a:pt x="12483" y="5743"/>
                </a:lnTo>
                <a:lnTo>
                  <a:pt x="12289" y="5621"/>
                </a:lnTo>
                <a:lnTo>
                  <a:pt x="12094" y="5475"/>
                </a:lnTo>
                <a:lnTo>
                  <a:pt x="11608" y="5256"/>
                </a:lnTo>
                <a:lnTo>
                  <a:pt x="11194" y="5110"/>
                </a:lnTo>
                <a:lnTo>
                  <a:pt x="11024" y="5062"/>
                </a:lnTo>
                <a:lnTo>
                  <a:pt x="10926" y="5062"/>
                </a:lnTo>
                <a:lnTo>
                  <a:pt x="10902" y="5086"/>
                </a:lnTo>
                <a:lnTo>
                  <a:pt x="10878" y="5110"/>
                </a:lnTo>
                <a:lnTo>
                  <a:pt x="10951" y="5232"/>
                </a:lnTo>
                <a:lnTo>
                  <a:pt x="11024" y="5305"/>
                </a:lnTo>
                <a:lnTo>
                  <a:pt x="11121" y="5378"/>
                </a:lnTo>
                <a:lnTo>
                  <a:pt x="11267" y="5451"/>
                </a:lnTo>
                <a:lnTo>
                  <a:pt x="11535" y="5548"/>
                </a:lnTo>
                <a:lnTo>
                  <a:pt x="11754" y="5646"/>
                </a:lnTo>
                <a:lnTo>
                  <a:pt x="12094" y="5792"/>
                </a:lnTo>
                <a:lnTo>
                  <a:pt x="12240" y="5889"/>
                </a:lnTo>
                <a:lnTo>
                  <a:pt x="12386" y="6011"/>
                </a:lnTo>
                <a:lnTo>
                  <a:pt x="12483" y="6108"/>
                </a:lnTo>
                <a:lnTo>
                  <a:pt x="12483" y="6254"/>
                </a:lnTo>
                <a:lnTo>
                  <a:pt x="12337" y="6157"/>
                </a:lnTo>
                <a:lnTo>
                  <a:pt x="12191" y="6084"/>
                </a:lnTo>
                <a:lnTo>
                  <a:pt x="11899" y="5938"/>
                </a:lnTo>
                <a:lnTo>
                  <a:pt x="11705" y="5816"/>
                </a:lnTo>
                <a:lnTo>
                  <a:pt x="11510" y="5743"/>
                </a:lnTo>
                <a:lnTo>
                  <a:pt x="11291" y="5670"/>
                </a:lnTo>
                <a:lnTo>
                  <a:pt x="11194" y="5670"/>
                </a:lnTo>
                <a:lnTo>
                  <a:pt x="11097" y="5694"/>
                </a:lnTo>
                <a:lnTo>
                  <a:pt x="11072" y="5694"/>
                </a:lnTo>
                <a:lnTo>
                  <a:pt x="11072" y="5719"/>
                </a:lnTo>
                <a:lnTo>
                  <a:pt x="11145" y="5816"/>
                </a:lnTo>
                <a:lnTo>
                  <a:pt x="11218" y="5889"/>
                </a:lnTo>
                <a:lnTo>
                  <a:pt x="11413" y="6035"/>
                </a:lnTo>
                <a:lnTo>
                  <a:pt x="11826" y="6254"/>
                </a:lnTo>
                <a:lnTo>
                  <a:pt x="12143" y="6449"/>
                </a:lnTo>
                <a:lnTo>
                  <a:pt x="12289" y="6522"/>
                </a:lnTo>
                <a:lnTo>
                  <a:pt x="12459" y="6570"/>
                </a:lnTo>
                <a:lnTo>
                  <a:pt x="12459" y="6838"/>
                </a:lnTo>
                <a:lnTo>
                  <a:pt x="12459" y="6862"/>
                </a:lnTo>
                <a:lnTo>
                  <a:pt x="12337" y="6765"/>
                </a:lnTo>
                <a:lnTo>
                  <a:pt x="12216" y="6668"/>
                </a:lnTo>
                <a:lnTo>
                  <a:pt x="12094" y="6619"/>
                </a:lnTo>
                <a:lnTo>
                  <a:pt x="11924" y="6546"/>
                </a:lnTo>
                <a:lnTo>
                  <a:pt x="11729" y="6473"/>
                </a:lnTo>
                <a:lnTo>
                  <a:pt x="11486" y="6424"/>
                </a:lnTo>
                <a:lnTo>
                  <a:pt x="11267" y="6376"/>
                </a:lnTo>
                <a:lnTo>
                  <a:pt x="11072" y="6303"/>
                </a:lnTo>
                <a:lnTo>
                  <a:pt x="11048" y="6303"/>
                </a:lnTo>
                <a:lnTo>
                  <a:pt x="11048" y="6327"/>
                </a:lnTo>
                <a:lnTo>
                  <a:pt x="11145" y="6449"/>
                </a:lnTo>
                <a:lnTo>
                  <a:pt x="11267" y="6546"/>
                </a:lnTo>
                <a:lnTo>
                  <a:pt x="11389" y="6619"/>
                </a:lnTo>
                <a:lnTo>
                  <a:pt x="11535" y="6692"/>
                </a:lnTo>
                <a:lnTo>
                  <a:pt x="11948" y="6862"/>
                </a:lnTo>
                <a:lnTo>
                  <a:pt x="12143" y="6960"/>
                </a:lnTo>
                <a:lnTo>
                  <a:pt x="12216" y="7033"/>
                </a:lnTo>
                <a:lnTo>
                  <a:pt x="12289" y="7106"/>
                </a:lnTo>
                <a:lnTo>
                  <a:pt x="12362" y="7179"/>
                </a:lnTo>
                <a:lnTo>
                  <a:pt x="12459" y="7179"/>
                </a:lnTo>
                <a:lnTo>
                  <a:pt x="12459" y="7592"/>
                </a:lnTo>
                <a:lnTo>
                  <a:pt x="12264" y="7495"/>
                </a:lnTo>
                <a:lnTo>
                  <a:pt x="12070" y="7422"/>
                </a:lnTo>
                <a:lnTo>
                  <a:pt x="11802" y="7349"/>
                </a:lnTo>
                <a:lnTo>
                  <a:pt x="11389" y="7106"/>
                </a:lnTo>
                <a:lnTo>
                  <a:pt x="11121" y="7008"/>
                </a:lnTo>
                <a:lnTo>
                  <a:pt x="11024" y="6984"/>
                </a:lnTo>
                <a:lnTo>
                  <a:pt x="10999" y="6984"/>
                </a:lnTo>
                <a:lnTo>
                  <a:pt x="10975" y="7008"/>
                </a:lnTo>
                <a:lnTo>
                  <a:pt x="10975" y="7057"/>
                </a:lnTo>
                <a:lnTo>
                  <a:pt x="10975" y="7106"/>
                </a:lnTo>
                <a:lnTo>
                  <a:pt x="10999" y="7227"/>
                </a:lnTo>
                <a:lnTo>
                  <a:pt x="11097" y="7325"/>
                </a:lnTo>
                <a:lnTo>
                  <a:pt x="11194" y="7398"/>
                </a:lnTo>
                <a:lnTo>
                  <a:pt x="11437" y="7544"/>
                </a:lnTo>
                <a:lnTo>
                  <a:pt x="11632" y="7641"/>
                </a:lnTo>
                <a:lnTo>
                  <a:pt x="11997" y="7836"/>
                </a:lnTo>
                <a:lnTo>
                  <a:pt x="12240" y="7909"/>
                </a:lnTo>
                <a:lnTo>
                  <a:pt x="12362" y="7933"/>
                </a:lnTo>
                <a:lnTo>
                  <a:pt x="12459" y="7957"/>
                </a:lnTo>
                <a:lnTo>
                  <a:pt x="12459" y="8298"/>
                </a:lnTo>
                <a:lnTo>
                  <a:pt x="12216" y="8176"/>
                </a:lnTo>
                <a:lnTo>
                  <a:pt x="11972" y="8055"/>
                </a:lnTo>
                <a:lnTo>
                  <a:pt x="11754" y="7909"/>
                </a:lnTo>
                <a:lnTo>
                  <a:pt x="11535" y="7738"/>
                </a:lnTo>
                <a:lnTo>
                  <a:pt x="11413" y="7665"/>
                </a:lnTo>
                <a:lnTo>
                  <a:pt x="11291" y="7617"/>
                </a:lnTo>
                <a:lnTo>
                  <a:pt x="11170" y="7592"/>
                </a:lnTo>
                <a:lnTo>
                  <a:pt x="11048" y="7568"/>
                </a:lnTo>
                <a:lnTo>
                  <a:pt x="11048" y="7592"/>
                </a:lnTo>
                <a:lnTo>
                  <a:pt x="11024" y="7617"/>
                </a:lnTo>
                <a:lnTo>
                  <a:pt x="11072" y="7714"/>
                </a:lnTo>
                <a:lnTo>
                  <a:pt x="11145" y="7836"/>
                </a:lnTo>
                <a:lnTo>
                  <a:pt x="11243" y="7933"/>
                </a:lnTo>
                <a:lnTo>
                  <a:pt x="11364" y="8006"/>
                </a:lnTo>
                <a:lnTo>
                  <a:pt x="11583" y="8176"/>
                </a:lnTo>
                <a:lnTo>
                  <a:pt x="11802" y="8322"/>
                </a:lnTo>
                <a:lnTo>
                  <a:pt x="12118" y="8493"/>
                </a:lnTo>
                <a:lnTo>
                  <a:pt x="12289" y="8590"/>
                </a:lnTo>
                <a:lnTo>
                  <a:pt x="12459" y="8663"/>
                </a:lnTo>
                <a:lnTo>
                  <a:pt x="12483" y="9101"/>
                </a:lnTo>
                <a:lnTo>
                  <a:pt x="12435" y="9028"/>
                </a:lnTo>
                <a:lnTo>
                  <a:pt x="12386" y="8979"/>
                </a:lnTo>
                <a:lnTo>
                  <a:pt x="12216" y="8882"/>
                </a:lnTo>
                <a:lnTo>
                  <a:pt x="11899" y="8736"/>
                </a:lnTo>
                <a:lnTo>
                  <a:pt x="11559" y="8517"/>
                </a:lnTo>
                <a:lnTo>
                  <a:pt x="11364" y="8420"/>
                </a:lnTo>
                <a:lnTo>
                  <a:pt x="11291" y="8395"/>
                </a:lnTo>
                <a:lnTo>
                  <a:pt x="11194" y="8371"/>
                </a:lnTo>
                <a:lnTo>
                  <a:pt x="11170" y="8371"/>
                </a:lnTo>
                <a:lnTo>
                  <a:pt x="11170" y="8395"/>
                </a:lnTo>
                <a:lnTo>
                  <a:pt x="11194" y="8493"/>
                </a:lnTo>
                <a:lnTo>
                  <a:pt x="11218" y="8566"/>
                </a:lnTo>
                <a:lnTo>
                  <a:pt x="11364" y="8712"/>
                </a:lnTo>
                <a:lnTo>
                  <a:pt x="11535" y="8858"/>
                </a:lnTo>
                <a:lnTo>
                  <a:pt x="11681" y="8955"/>
                </a:lnTo>
                <a:lnTo>
                  <a:pt x="11851" y="9052"/>
                </a:lnTo>
                <a:lnTo>
                  <a:pt x="12070" y="9174"/>
                </a:lnTo>
                <a:lnTo>
                  <a:pt x="12167" y="9223"/>
                </a:lnTo>
                <a:lnTo>
                  <a:pt x="12264" y="9247"/>
                </a:lnTo>
                <a:lnTo>
                  <a:pt x="12362" y="9247"/>
                </a:lnTo>
                <a:lnTo>
                  <a:pt x="12459" y="9223"/>
                </a:lnTo>
                <a:lnTo>
                  <a:pt x="12483" y="9198"/>
                </a:lnTo>
                <a:lnTo>
                  <a:pt x="12508" y="10025"/>
                </a:lnTo>
                <a:lnTo>
                  <a:pt x="12386" y="9879"/>
                </a:lnTo>
                <a:lnTo>
                  <a:pt x="12240" y="9758"/>
                </a:lnTo>
                <a:lnTo>
                  <a:pt x="11924" y="9515"/>
                </a:lnTo>
                <a:lnTo>
                  <a:pt x="11608" y="9296"/>
                </a:lnTo>
                <a:lnTo>
                  <a:pt x="11267" y="9101"/>
                </a:lnTo>
                <a:lnTo>
                  <a:pt x="11243" y="9077"/>
                </a:lnTo>
                <a:lnTo>
                  <a:pt x="11218" y="9101"/>
                </a:lnTo>
                <a:lnTo>
                  <a:pt x="11218" y="9125"/>
                </a:lnTo>
                <a:lnTo>
                  <a:pt x="11218" y="9150"/>
                </a:lnTo>
                <a:lnTo>
                  <a:pt x="11340" y="9296"/>
                </a:lnTo>
                <a:lnTo>
                  <a:pt x="11462" y="9466"/>
                </a:lnTo>
                <a:lnTo>
                  <a:pt x="11608" y="9612"/>
                </a:lnTo>
                <a:lnTo>
                  <a:pt x="11754" y="9733"/>
                </a:lnTo>
                <a:lnTo>
                  <a:pt x="11924" y="9855"/>
                </a:lnTo>
                <a:lnTo>
                  <a:pt x="12094" y="9952"/>
                </a:lnTo>
                <a:lnTo>
                  <a:pt x="12289" y="10050"/>
                </a:lnTo>
                <a:lnTo>
                  <a:pt x="12459" y="10098"/>
                </a:lnTo>
                <a:lnTo>
                  <a:pt x="12508" y="10098"/>
                </a:lnTo>
                <a:lnTo>
                  <a:pt x="12508" y="10488"/>
                </a:lnTo>
                <a:lnTo>
                  <a:pt x="12289" y="10317"/>
                </a:lnTo>
                <a:lnTo>
                  <a:pt x="11802" y="10001"/>
                </a:lnTo>
                <a:lnTo>
                  <a:pt x="11608" y="9855"/>
                </a:lnTo>
                <a:lnTo>
                  <a:pt x="11486" y="9782"/>
                </a:lnTo>
                <a:lnTo>
                  <a:pt x="11389" y="9733"/>
                </a:lnTo>
                <a:lnTo>
                  <a:pt x="11364" y="9758"/>
                </a:lnTo>
                <a:lnTo>
                  <a:pt x="11364" y="9855"/>
                </a:lnTo>
                <a:lnTo>
                  <a:pt x="11389" y="9952"/>
                </a:lnTo>
                <a:lnTo>
                  <a:pt x="11437" y="10050"/>
                </a:lnTo>
                <a:lnTo>
                  <a:pt x="11510" y="10147"/>
                </a:lnTo>
                <a:lnTo>
                  <a:pt x="11681" y="10317"/>
                </a:lnTo>
                <a:lnTo>
                  <a:pt x="11851" y="10439"/>
                </a:lnTo>
                <a:lnTo>
                  <a:pt x="12094" y="10585"/>
                </a:lnTo>
                <a:lnTo>
                  <a:pt x="12313" y="10780"/>
                </a:lnTo>
                <a:lnTo>
                  <a:pt x="12410" y="10877"/>
                </a:lnTo>
                <a:lnTo>
                  <a:pt x="12508" y="10999"/>
                </a:lnTo>
                <a:lnTo>
                  <a:pt x="12483" y="11291"/>
                </a:lnTo>
                <a:lnTo>
                  <a:pt x="11875" y="10901"/>
                </a:lnTo>
                <a:lnTo>
                  <a:pt x="11705" y="10780"/>
                </a:lnTo>
                <a:lnTo>
                  <a:pt x="11535" y="10658"/>
                </a:lnTo>
                <a:lnTo>
                  <a:pt x="11462" y="10609"/>
                </a:lnTo>
                <a:lnTo>
                  <a:pt x="11364" y="10585"/>
                </a:lnTo>
                <a:lnTo>
                  <a:pt x="11267" y="10561"/>
                </a:lnTo>
                <a:lnTo>
                  <a:pt x="11145" y="10585"/>
                </a:lnTo>
                <a:lnTo>
                  <a:pt x="11121" y="10609"/>
                </a:lnTo>
                <a:lnTo>
                  <a:pt x="11145" y="10634"/>
                </a:lnTo>
                <a:lnTo>
                  <a:pt x="11291" y="10780"/>
                </a:lnTo>
                <a:lnTo>
                  <a:pt x="11413" y="10926"/>
                </a:lnTo>
                <a:lnTo>
                  <a:pt x="11535" y="11072"/>
                </a:lnTo>
                <a:lnTo>
                  <a:pt x="11705" y="11218"/>
                </a:lnTo>
                <a:lnTo>
                  <a:pt x="12070" y="11485"/>
                </a:lnTo>
                <a:lnTo>
                  <a:pt x="12483" y="11729"/>
                </a:lnTo>
                <a:lnTo>
                  <a:pt x="12459" y="12094"/>
                </a:lnTo>
                <a:lnTo>
                  <a:pt x="12191" y="11923"/>
                </a:lnTo>
                <a:lnTo>
                  <a:pt x="11948" y="11777"/>
                </a:lnTo>
                <a:lnTo>
                  <a:pt x="11559" y="11558"/>
                </a:lnTo>
                <a:lnTo>
                  <a:pt x="11170" y="11388"/>
                </a:lnTo>
                <a:lnTo>
                  <a:pt x="11145" y="11388"/>
                </a:lnTo>
                <a:lnTo>
                  <a:pt x="11145" y="11485"/>
                </a:lnTo>
                <a:lnTo>
                  <a:pt x="11170" y="11558"/>
                </a:lnTo>
                <a:lnTo>
                  <a:pt x="11243" y="11704"/>
                </a:lnTo>
                <a:lnTo>
                  <a:pt x="11364" y="11850"/>
                </a:lnTo>
                <a:lnTo>
                  <a:pt x="11510" y="11948"/>
                </a:lnTo>
                <a:lnTo>
                  <a:pt x="11754" y="12118"/>
                </a:lnTo>
                <a:lnTo>
                  <a:pt x="12021" y="12288"/>
                </a:lnTo>
                <a:lnTo>
                  <a:pt x="12216" y="12434"/>
                </a:lnTo>
                <a:lnTo>
                  <a:pt x="12435" y="12556"/>
                </a:lnTo>
                <a:lnTo>
                  <a:pt x="12435" y="12799"/>
                </a:lnTo>
                <a:lnTo>
                  <a:pt x="12337" y="12824"/>
                </a:lnTo>
                <a:lnTo>
                  <a:pt x="12264" y="12848"/>
                </a:lnTo>
                <a:lnTo>
                  <a:pt x="12143" y="12775"/>
                </a:lnTo>
                <a:lnTo>
                  <a:pt x="11972" y="12629"/>
                </a:lnTo>
                <a:lnTo>
                  <a:pt x="11802" y="12507"/>
                </a:lnTo>
                <a:lnTo>
                  <a:pt x="11632" y="12361"/>
                </a:lnTo>
                <a:lnTo>
                  <a:pt x="11462" y="12240"/>
                </a:lnTo>
                <a:lnTo>
                  <a:pt x="11413" y="12240"/>
                </a:lnTo>
                <a:lnTo>
                  <a:pt x="11413" y="12288"/>
                </a:lnTo>
                <a:lnTo>
                  <a:pt x="11413" y="12361"/>
                </a:lnTo>
                <a:lnTo>
                  <a:pt x="11413" y="12434"/>
                </a:lnTo>
                <a:lnTo>
                  <a:pt x="11486" y="12605"/>
                </a:lnTo>
                <a:lnTo>
                  <a:pt x="11389" y="12605"/>
                </a:lnTo>
                <a:lnTo>
                  <a:pt x="11267" y="12653"/>
                </a:lnTo>
                <a:lnTo>
                  <a:pt x="11243" y="12678"/>
                </a:lnTo>
                <a:lnTo>
                  <a:pt x="11218" y="12726"/>
                </a:lnTo>
                <a:lnTo>
                  <a:pt x="11218" y="12775"/>
                </a:lnTo>
                <a:lnTo>
                  <a:pt x="11218" y="12848"/>
                </a:lnTo>
                <a:lnTo>
                  <a:pt x="11291" y="12921"/>
                </a:lnTo>
                <a:lnTo>
                  <a:pt x="11364" y="12994"/>
                </a:lnTo>
                <a:lnTo>
                  <a:pt x="11486" y="13043"/>
                </a:lnTo>
                <a:lnTo>
                  <a:pt x="11583" y="13091"/>
                </a:lnTo>
                <a:lnTo>
                  <a:pt x="11705" y="13140"/>
                </a:lnTo>
                <a:lnTo>
                  <a:pt x="11802" y="13140"/>
                </a:lnTo>
                <a:lnTo>
                  <a:pt x="11924" y="13116"/>
                </a:lnTo>
                <a:lnTo>
                  <a:pt x="12021" y="13067"/>
                </a:lnTo>
                <a:lnTo>
                  <a:pt x="12240" y="13189"/>
                </a:lnTo>
                <a:lnTo>
                  <a:pt x="12410" y="13335"/>
                </a:lnTo>
                <a:lnTo>
                  <a:pt x="12386" y="13602"/>
                </a:lnTo>
                <a:lnTo>
                  <a:pt x="11802" y="13286"/>
                </a:lnTo>
                <a:lnTo>
                  <a:pt x="11510" y="13140"/>
                </a:lnTo>
                <a:lnTo>
                  <a:pt x="11194" y="13018"/>
                </a:lnTo>
                <a:lnTo>
                  <a:pt x="11170" y="13018"/>
                </a:lnTo>
                <a:lnTo>
                  <a:pt x="11145" y="13116"/>
                </a:lnTo>
                <a:lnTo>
                  <a:pt x="11170" y="13213"/>
                </a:lnTo>
                <a:lnTo>
                  <a:pt x="11218" y="13286"/>
                </a:lnTo>
                <a:lnTo>
                  <a:pt x="11291" y="13359"/>
                </a:lnTo>
                <a:lnTo>
                  <a:pt x="11437" y="13456"/>
                </a:lnTo>
                <a:lnTo>
                  <a:pt x="11608" y="13529"/>
                </a:lnTo>
                <a:lnTo>
                  <a:pt x="11802" y="13651"/>
                </a:lnTo>
                <a:lnTo>
                  <a:pt x="11997" y="13773"/>
                </a:lnTo>
                <a:lnTo>
                  <a:pt x="12191" y="13894"/>
                </a:lnTo>
                <a:lnTo>
                  <a:pt x="12386" y="14016"/>
                </a:lnTo>
                <a:lnTo>
                  <a:pt x="12386" y="14332"/>
                </a:lnTo>
                <a:lnTo>
                  <a:pt x="11851" y="13943"/>
                </a:lnTo>
                <a:lnTo>
                  <a:pt x="11705" y="13846"/>
                </a:lnTo>
                <a:lnTo>
                  <a:pt x="11510" y="13724"/>
                </a:lnTo>
                <a:lnTo>
                  <a:pt x="11413" y="13700"/>
                </a:lnTo>
                <a:lnTo>
                  <a:pt x="11316" y="13675"/>
                </a:lnTo>
                <a:lnTo>
                  <a:pt x="11218" y="13675"/>
                </a:lnTo>
                <a:lnTo>
                  <a:pt x="11121" y="13700"/>
                </a:lnTo>
                <a:lnTo>
                  <a:pt x="11121" y="13724"/>
                </a:lnTo>
                <a:lnTo>
                  <a:pt x="11121" y="13748"/>
                </a:lnTo>
                <a:lnTo>
                  <a:pt x="11145" y="13821"/>
                </a:lnTo>
                <a:lnTo>
                  <a:pt x="11218" y="13919"/>
                </a:lnTo>
                <a:lnTo>
                  <a:pt x="11364" y="14040"/>
                </a:lnTo>
                <a:lnTo>
                  <a:pt x="11729" y="14284"/>
                </a:lnTo>
                <a:lnTo>
                  <a:pt x="12045" y="14551"/>
                </a:lnTo>
                <a:lnTo>
                  <a:pt x="12191" y="14673"/>
                </a:lnTo>
                <a:lnTo>
                  <a:pt x="12386" y="14795"/>
                </a:lnTo>
                <a:lnTo>
                  <a:pt x="12386" y="15281"/>
                </a:lnTo>
                <a:lnTo>
                  <a:pt x="12289" y="15184"/>
                </a:lnTo>
                <a:lnTo>
                  <a:pt x="12167" y="15087"/>
                </a:lnTo>
                <a:lnTo>
                  <a:pt x="12021" y="14916"/>
                </a:lnTo>
                <a:lnTo>
                  <a:pt x="11851" y="14746"/>
                </a:lnTo>
                <a:lnTo>
                  <a:pt x="11656" y="14600"/>
                </a:lnTo>
                <a:lnTo>
                  <a:pt x="11413" y="14503"/>
                </a:lnTo>
                <a:lnTo>
                  <a:pt x="11170" y="14430"/>
                </a:lnTo>
                <a:lnTo>
                  <a:pt x="10926" y="14430"/>
                </a:lnTo>
                <a:lnTo>
                  <a:pt x="10902" y="14454"/>
                </a:lnTo>
                <a:lnTo>
                  <a:pt x="10902" y="14478"/>
                </a:lnTo>
                <a:lnTo>
                  <a:pt x="10975" y="14551"/>
                </a:lnTo>
                <a:lnTo>
                  <a:pt x="11024" y="14600"/>
                </a:lnTo>
                <a:lnTo>
                  <a:pt x="11194" y="14697"/>
                </a:lnTo>
                <a:lnTo>
                  <a:pt x="11462" y="14892"/>
                </a:lnTo>
                <a:lnTo>
                  <a:pt x="11608" y="14989"/>
                </a:lnTo>
                <a:lnTo>
                  <a:pt x="11729" y="15111"/>
                </a:lnTo>
                <a:lnTo>
                  <a:pt x="11875" y="15281"/>
                </a:lnTo>
                <a:lnTo>
                  <a:pt x="12021" y="15452"/>
                </a:lnTo>
                <a:lnTo>
                  <a:pt x="12118" y="15525"/>
                </a:lnTo>
                <a:lnTo>
                  <a:pt x="12191" y="15573"/>
                </a:lnTo>
                <a:lnTo>
                  <a:pt x="12313" y="15622"/>
                </a:lnTo>
                <a:lnTo>
                  <a:pt x="12410" y="15646"/>
                </a:lnTo>
                <a:lnTo>
                  <a:pt x="12435" y="16133"/>
                </a:lnTo>
                <a:lnTo>
                  <a:pt x="12386" y="16133"/>
                </a:lnTo>
                <a:lnTo>
                  <a:pt x="12362" y="16084"/>
                </a:lnTo>
                <a:lnTo>
                  <a:pt x="12240" y="15963"/>
                </a:lnTo>
                <a:lnTo>
                  <a:pt x="12070" y="15841"/>
                </a:lnTo>
                <a:lnTo>
                  <a:pt x="11754" y="15622"/>
                </a:lnTo>
                <a:lnTo>
                  <a:pt x="11413" y="15354"/>
                </a:lnTo>
                <a:lnTo>
                  <a:pt x="11243" y="15233"/>
                </a:lnTo>
                <a:lnTo>
                  <a:pt x="11072" y="15160"/>
                </a:lnTo>
                <a:lnTo>
                  <a:pt x="11048" y="15160"/>
                </a:lnTo>
                <a:lnTo>
                  <a:pt x="11024" y="15184"/>
                </a:lnTo>
                <a:lnTo>
                  <a:pt x="11048" y="15281"/>
                </a:lnTo>
                <a:lnTo>
                  <a:pt x="11072" y="15354"/>
                </a:lnTo>
                <a:lnTo>
                  <a:pt x="11170" y="15500"/>
                </a:lnTo>
                <a:lnTo>
                  <a:pt x="11291" y="15622"/>
                </a:lnTo>
                <a:lnTo>
                  <a:pt x="11437" y="15744"/>
                </a:lnTo>
                <a:lnTo>
                  <a:pt x="11218" y="15646"/>
                </a:lnTo>
                <a:lnTo>
                  <a:pt x="9564" y="14916"/>
                </a:lnTo>
                <a:lnTo>
                  <a:pt x="8055" y="14259"/>
                </a:lnTo>
                <a:lnTo>
                  <a:pt x="7301" y="13894"/>
                </a:lnTo>
                <a:lnTo>
                  <a:pt x="7130" y="13797"/>
                </a:lnTo>
                <a:lnTo>
                  <a:pt x="6863" y="13675"/>
                </a:lnTo>
                <a:lnTo>
                  <a:pt x="6863" y="13602"/>
                </a:lnTo>
                <a:lnTo>
                  <a:pt x="6814" y="12775"/>
                </a:lnTo>
                <a:lnTo>
                  <a:pt x="6765" y="11972"/>
                </a:lnTo>
                <a:lnTo>
                  <a:pt x="6692" y="11145"/>
                </a:lnTo>
                <a:lnTo>
                  <a:pt x="6668" y="10317"/>
                </a:lnTo>
                <a:lnTo>
                  <a:pt x="6668" y="9393"/>
                </a:lnTo>
                <a:lnTo>
                  <a:pt x="6692" y="8493"/>
                </a:lnTo>
                <a:lnTo>
                  <a:pt x="6717" y="7568"/>
                </a:lnTo>
                <a:lnTo>
                  <a:pt x="6717" y="6643"/>
                </a:lnTo>
                <a:lnTo>
                  <a:pt x="6717" y="5889"/>
                </a:lnTo>
                <a:lnTo>
                  <a:pt x="6863" y="5913"/>
                </a:lnTo>
                <a:lnTo>
                  <a:pt x="6936" y="5938"/>
                </a:lnTo>
                <a:lnTo>
                  <a:pt x="7033" y="5962"/>
                </a:lnTo>
                <a:lnTo>
                  <a:pt x="7130" y="5938"/>
                </a:lnTo>
                <a:lnTo>
                  <a:pt x="7228" y="5865"/>
                </a:lnTo>
                <a:lnTo>
                  <a:pt x="7252" y="5816"/>
                </a:lnTo>
                <a:lnTo>
                  <a:pt x="7276" y="5767"/>
                </a:lnTo>
                <a:lnTo>
                  <a:pt x="7276" y="5670"/>
                </a:lnTo>
                <a:lnTo>
                  <a:pt x="7252" y="5573"/>
                </a:lnTo>
                <a:lnTo>
                  <a:pt x="7179" y="5500"/>
                </a:lnTo>
                <a:lnTo>
                  <a:pt x="7082" y="5451"/>
                </a:lnTo>
                <a:lnTo>
                  <a:pt x="7033" y="5427"/>
                </a:lnTo>
                <a:lnTo>
                  <a:pt x="6960" y="5402"/>
                </a:lnTo>
                <a:lnTo>
                  <a:pt x="6887" y="5427"/>
                </a:lnTo>
                <a:lnTo>
                  <a:pt x="6814" y="5451"/>
                </a:lnTo>
                <a:lnTo>
                  <a:pt x="6790" y="5451"/>
                </a:lnTo>
                <a:lnTo>
                  <a:pt x="6692" y="5500"/>
                </a:lnTo>
                <a:lnTo>
                  <a:pt x="6644" y="3018"/>
                </a:lnTo>
                <a:lnTo>
                  <a:pt x="6644" y="1752"/>
                </a:lnTo>
                <a:lnTo>
                  <a:pt x="6668" y="512"/>
                </a:lnTo>
                <a:close/>
                <a:moveTo>
                  <a:pt x="6206" y="585"/>
                </a:moveTo>
                <a:lnTo>
                  <a:pt x="6181" y="852"/>
                </a:lnTo>
                <a:lnTo>
                  <a:pt x="6181" y="1096"/>
                </a:lnTo>
                <a:lnTo>
                  <a:pt x="6181" y="1874"/>
                </a:lnTo>
                <a:lnTo>
                  <a:pt x="6181" y="2653"/>
                </a:lnTo>
                <a:lnTo>
                  <a:pt x="6181" y="3602"/>
                </a:lnTo>
                <a:lnTo>
                  <a:pt x="6181" y="4551"/>
                </a:lnTo>
                <a:lnTo>
                  <a:pt x="6230" y="6449"/>
                </a:lnTo>
                <a:lnTo>
                  <a:pt x="6230" y="7373"/>
                </a:lnTo>
                <a:lnTo>
                  <a:pt x="6206" y="8298"/>
                </a:lnTo>
                <a:lnTo>
                  <a:pt x="6181" y="9198"/>
                </a:lnTo>
                <a:lnTo>
                  <a:pt x="6133" y="10123"/>
                </a:lnTo>
                <a:lnTo>
                  <a:pt x="6157" y="10926"/>
                </a:lnTo>
                <a:lnTo>
                  <a:pt x="6206" y="11729"/>
                </a:lnTo>
                <a:lnTo>
                  <a:pt x="6254" y="12532"/>
                </a:lnTo>
                <a:lnTo>
                  <a:pt x="6279" y="13335"/>
                </a:lnTo>
                <a:lnTo>
                  <a:pt x="6206" y="13359"/>
                </a:lnTo>
                <a:lnTo>
                  <a:pt x="5451" y="13748"/>
                </a:lnTo>
                <a:lnTo>
                  <a:pt x="4721" y="14186"/>
                </a:lnTo>
                <a:lnTo>
                  <a:pt x="3262" y="15087"/>
                </a:lnTo>
                <a:lnTo>
                  <a:pt x="2897" y="15281"/>
                </a:lnTo>
                <a:lnTo>
                  <a:pt x="2532" y="15476"/>
                </a:lnTo>
                <a:lnTo>
                  <a:pt x="2142" y="15671"/>
                </a:lnTo>
                <a:lnTo>
                  <a:pt x="1753" y="15841"/>
                </a:lnTo>
                <a:lnTo>
                  <a:pt x="950" y="16133"/>
                </a:lnTo>
                <a:lnTo>
                  <a:pt x="634" y="16255"/>
                </a:lnTo>
                <a:lnTo>
                  <a:pt x="634" y="16279"/>
                </a:lnTo>
                <a:lnTo>
                  <a:pt x="585" y="15938"/>
                </a:lnTo>
                <a:lnTo>
                  <a:pt x="561" y="15573"/>
                </a:lnTo>
                <a:lnTo>
                  <a:pt x="536" y="15208"/>
                </a:lnTo>
                <a:lnTo>
                  <a:pt x="512" y="14868"/>
                </a:lnTo>
                <a:lnTo>
                  <a:pt x="439" y="14430"/>
                </a:lnTo>
                <a:lnTo>
                  <a:pt x="415" y="13992"/>
                </a:lnTo>
                <a:lnTo>
                  <a:pt x="415" y="13578"/>
                </a:lnTo>
                <a:lnTo>
                  <a:pt x="439" y="13140"/>
                </a:lnTo>
                <a:lnTo>
                  <a:pt x="512" y="11461"/>
                </a:lnTo>
                <a:lnTo>
                  <a:pt x="561" y="10634"/>
                </a:lnTo>
                <a:lnTo>
                  <a:pt x="585" y="9782"/>
                </a:lnTo>
                <a:lnTo>
                  <a:pt x="609" y="8225"/>
                </a:lnTo>
                <a:lnTo>
                  <a:pt x="609" y="6668"/>
                </a:lnTo>
                <a:lnTo>
                  <a:pt x="561" y="5110"/>
                </a:lnTo>
                <a:lnTo>
                  <a:pt x="536" y="4356"/>
                </a:lnTo>
                <a:lnTo>
                  <a:pt x="488" y="3577"/>
                </a:lnTo>
                <a:lnTo>
                  <a:pt x="609" y="3504"/>
                </a:lnTo>
                <a:lnTo>
                  <a:pt x="755" y="3407"/>
                </a:lnTo>
                <a:lnTo>
                  <a:pt x="1145" y="3164"/>
                </a:lnTo>
                <a:lnTo>
                  <a:pt x="1558" y="2920"/>
                </a:lnTo>
                <a:lnTo>
                  <a:pt x="2337" y="2507"/>
                </a:lnTo>
                <a:lnTo>
                  <a:pt x="3116" y="2093"/>
                </a:lnTo>
                <a:lnTo>
                  <a:pt x="3529" y="1850"/>
                </a:lnTo>
                <a:lnTo>
                  <a:pt x="3967" y="1655"/>
                </a:lnTo>
                <a:lnTo>
                  <a:pt x="4405" y="1461"/>
                </a:lnTo>
                <a:lnTo>
                  <a:pt x="4843" y="1290"/>
                </a:lnTo>
                <a:lnTo>
                  <a:pt x="5208" y="1144"/>
                </a:lnTo>
                <a:lnTo>
                  <a:pt x="5549" y="974"/>
                </a:lnTo>
                <a:lnTo>
                  <a:pt x="6206" y="585"/>
                </a:lnTo>
                <a:close/>
                <a:moveTo>
                  <a:pt x="18542" y="804"/>
                </a:moveTo>
                <a:lnTo>
                  <a:pt x="18518" y="1023"/>
                </a:lnTo>
                <a:lnTo>
                  <a:pt x="18518" y="1266"/>
                </a:lnTo>
                <a:lnTo>
                  <a:pt x="18518" y="1752"/>
                </a:lnTo>
                <a:lnTo>
                  <a:pt x="18567" y="2263"/>
                </a:lnTo>
                <a:lnTo>
                  <a:pt x="18567" y="2726"/>
                </a:lnTo>
                <a:lnTo>
                  <a:pt x="18542" y="4648"/>
                </a:lnTo>
                <a:lnTo>
                  <a:pt x="18494" y="6546"/>
                </a:lnTo>
                <a:lnTo>
                  <a:pt x="18469" y="8249"/>
                </a:lnTo>
                <a:lnTo>
                  <a:pt x="18494" y="9952"/>
                </a:lnTo>
                <a:lnTo>
                  <a:pt x="18567" y="13359"/>
                </a:lnTo>
                <a:lnTo>
                  <a:pt x="18542" y="13359"/>
                </a:lnTo>
                <a:lnTo>
                  <a:pt x="18396" y="13505"/>
                </a:lnTo>
                <a:lnTo>
                  <a:pt x="18226" y="13651"/>
                </a:lnTo>
                <a:lnTo>
                  <a:pt x="18031" y="13748"/>
                </a:lnTo>
                <a:lnTo>
                  <a:pt x="17837" y="13846"/>
                </a:lnTo>
                <a:lnTo>
                  <a:pt x="17423" y="14016"/>
                </a:lnTo>
                <a:lnTo>
                  <a:pt x="17009" y="14186"/>
                </a:lnTo>
                <a:lnTo>
                  <a:pt x="16474" y="14454"/>
                </a:lnTo>
                <a:lnTo>
                  <a:pt x="15963" y="14746"/>
                </a:lnTo>
                <a:lnTo>
                  <a:pt x="15452" y="15038"/>
                </a:lnTo>
                <a:lnTo>
                  <a:pt x="14941" y="15330"/>
                </a:lnTo>
                <a:lnTo>
                  <a:pt x="14479" y="15598"/>
                </a:lnTo>
                <a:lnTo>
                  <a:pt x="14016" y="15865"/>
                </a:lnTo>
                <a:lnTo>
                  <a:pt x="13773" y="15987"/>
                </a:lnTo>
                <a:lnTo>
                  <a:pt x="13530" y="16109"/>
                </a:lnTo>
                <a:lnTo>
                  <a:pt x="13286" y="16182"/>
                </a:lnTo>
                <a:lnTo>
                  <a:pt x="13043" y="16255"/>
                </a:lnTo>
                <a:lnTo>
                  <a:pt x="12921" y="16303"/>
                </a:lnTo>
                <a:lnTo>
                  <a:pt x="12921" y="15987"/>
                </a:lnTo>
                <a:lnTo>
                  <a:pt x="12897" y="15671"/>
                </a:lnTo>
                <a:lnTo>
                  <a:pt x="12873" y="15379"/>
                </a:lnTo>
                <a:lnTo>
                  <a:pt x="12848" y="15062"/>
                </a:lnTo>
                <a:lnTo>
                  <a:pt x="12824" y="14770"/>
                </a:lnTo>
                <a:lnTo>
                  <a:pt x="12824" y="14016"/>
                </a:lnTo>
                <a:lnTo>
                  <a:pt x="12848" y="13943"/>
                </a:lnTo>
                <a:lnTo>
                  <a:pt x="12848" y="13894"/>
                </a:lnTo>
                <a:lnTo>
                  <a:pt x="12848" y="13359"/>
                </a:lnTo>
                <a:lnTo>
                  <a:pt x="12946" y="13335"/>
                </a:lnTo>
                <a:lnTo>
                  <a:pt x="13019" y="13310"/>
                </a:lnTo>
                <a:lnTo>
                  <a:pt x="13092" y="13262"/>
                </a:lnTo>
                <a:lnTo>
                  <a:pt x="13140" y="13213"/>
                </a:lnTo>
                <a:lnTo>
                  <a:pt x="13165" y="13116"/>
                </a:lnTo>
                <a:lnTo>
                  <a:pt x="13165" y="13018"/>
                </a:lnTo>
                <a:lnTo>
                  <a:pt x="13116" y="12921"/>
                </a:lnTo>
                <a:lnTo>
                  <a:pt x="13043" y="12872"/>
                </a:lnTo>
                <a:lnTo>
                  <a:pt x="12970" y="12848"/>
                </a:lnTo>
                <a:lnTo>
                  <a:pt x="12873" y="12848"/>
                </a:lnTo>
                <a:lnTo>
                  <a:pt x="12921" y="11826"/>
                </a:lnTo>
                <a:lnTo>
                  <a:pt x="12970" y="10804"/>
                </a:lnTo>
                <a:lnTo>
                  <a:pt x="12970" y="9806"/>
                </a:lnTo>
                <a:lnTo>
                  <a:pt x="12946" y="8809"/>
                </a:lnTo>
                <a:lnTo>
                  <a:pt x="12897" y="7836"/>
                </a:lnTo>
                <a:lnTo>
                  <a:pt x="12897" y="6838"/>
                </a:lnTo>
                <a:lnTo>
                  <a:pt x="12946" y="5986"/>
                </a:lnTo>
                <a:lnTo>
                  <a:pt x="12970" y="5110"/>
                </a:lnTo>
                <a:lnTo>
                  <a:pt x="12970" y="4672"/>
                </a:lnTo>
                <a:lnTo>
                  <a:pt x="12946" y="4234"/>
                </a:lnTo>
                <a:lnTo>
                  <a:pt x="12897" y="3821"/>
                </a:lnTo>
                <a:lnTo>
                  <a:pt x="12800" y="3383"/>
                </a:lnTo>
                <a:lnTo>
                  <a:pt x="13067" y="3285"/>
                </a:lnTo>
                <a:lnTo>
                  <a:pt x="13335" y="3164"/>
                </a:lnTo>
                <a:lnTo>
                  <a:pt x="13603" y="3042"/>
                </a:lnTo>
                <a:lnTo>
                  <a:pt x="13870" y="2920"/>
                </a:lnTo>
                <a:lnTo>
                  <a:pt x="14235" y="2750"/>
                </a:lnTo>
                <a:lnTo>
                  <a:pt x="14600" y="2555"/>
                </a:lnTo>
                <a:lnTo>
                  <a:pt x="15306" y="2142"/>
                </a:lnTo>
                <a:lnTo>
                  <a:pt x="15963" y="1752"/>
                </a:lnTo>
                <a:lnTo>
                  <a:pt x="16304" y="1558"/>
                </a:lnTo>
                <a:lnTo>
                  <a:pt x="16644" y="1388"/>
                </a:lnTo>
                <a:lnTo>
                  <a:pt x="17009" y="1242"/>
                </a:lnTo>
                <a:lnTo>
                  <a:pt x="17350" y="1096"/>
                </a:lnTo>
                <a:lnTo>
                  <a:pt x="17715" y="974"/>
                </a:lnTo>
                <a:lnTo>
                  <a:pt x="18104" y="877"/>
                </a:lnTo>
                <a:lnTo>
                  <a:pt x="18153" y="877"/>
                </a:lnTo>
                <a:lnTo>
                  <a:pt x="18202" y="828"/>
                </a:lnTo>
                <a:lnTo>
                  <a:pt x="18372" y="828"/>
                </a:lnTo>
                <a:lnTo>
                  <a:pt x="18542" y="804"/>
                </a:lnTo>
                <a:close/>
                <a:moveTo>
                  <a:pt x="6279" y="1"/>
                </a:moveTo>
                <a:lnTo>
                  <a:pt x="6206" y="25"/>
                </a:lnTo>
                <a:lnTo>
                  <a:pt x="5403" y="487"/>
                </a:lnTo>
                <a:lnTo>
                  <a:pt x="4989" y="682"/>
                </a:lnTo>
                <a:lnTo>
                  <a:pt x="4551" y="852"/>
                </a:lnTo>
                <a:lnTo>
                  <a:pt x="4113" y="1023"/>
                </a:lnTo>
                <a:lnTo>
                  <a:pt x="3700" y="1217"/>
                </a:lnTo>
                <a:lnTo>
                  <a:pt x="3286" y="1436"/>
                </a:lnTo>
                <a:lnTo>
                  <a:pt x="2872" y="1679"/>
                </a:lnTo>
                <a:lnTo>
                  <a:pt x="2021" y="2117"/>
                </a:lnTo>
                <a:lnTo>
                  <a:pt x="1607" y="2361"/>
                </a:lnTo>
                <a:lnTo>
                  <a:pt x="1193" y="2604"/>
                </a:lnTo>
                <a:lnTo>
                  <a:pt x="974" y="2726"/>
                </a:lnTo>
                <a:lnTo>
                  <a:pt x="731" y="2896"/>
                </a:lnTo>
                <a:lnTo>
                  <a:pt x="488" y="3066"/>
                </a:lnTo>
                <a:lnTo>
                  <a:pt x="390" y="3188"/>
                </a:lnTo>
                <a:lnTo>
                  <a:pt x="317" y="3285"/>
                </a:lnTo>
                <a:lnTo>
                  <a:pt x="269" y="3310"/>
                </a:lnTo>
                <a:lnTo>
                  <a:pt x="220" y="3358"/>
                </a:lnTo>
                <a:lnTo>
                  <a:pt x="171" y="3480"/>
                </a:lnTo>
                <a:lnTo>
                  <a:pt x="123" y="3626"/>
                </a:lnTo>
                <a:lnTo>
                  <a:pt x="98" y="3894"/>
                </a:lnTo>
                <a:lnTo>
                  <a:pt x="98" y="4186"/>
                </a:lnTo>
                <a:lnTo>
                  <a:pt x="123" y="4453"/>
                </a:lnTo>
                <a:lnTo>
                  <a:pt x="147" y="5329"/>
                </a:lnTo>
                <a:lnTo>
                  <a:pt x="171" y="6205"/>
                </a:lnTo>
                <a:lnTo>
                  <a:pt x="171" y="8006"/>
                </a:lnTo>
                <a:lnTo>
                  <a:pt x="147" y="9782"/>
                </a:lnTo>
                <a:lnTo>
                  <a:pt x="123" y="10658"/>
                </a:lnTo>
                <a:lnTo>
                  <a:pt x="98" y="11558"/>
                </a:lnTo>
                <a:lnTo>
                  <a:pt x="1" y="13335"/>
                </a:lnTo>
                <a:lnTo>
                  <a:pt x="1" y="13700"/>
                </a:lnTo>
                <a:lnTo>
                  <a:pt x="1" y="14065"/>
                </a:lnTo>
                <a:lnTo>
                  <a:pt x="25" y="14454"/>
                </a:lnTo>
                <a:lnTo>
                  <a:pt x="50" y="14819"/>
                </a:lnTo>
                <a:lnTo>
                  <a:pt x="98" y="15233"/>
                </a:lnTo>
                <a:lnTo>
                  <a:pt x="123" y="15646"/>
                </a:lnTo>
                <a:lnTo>
                  <a:pt x="147" y="16060"/>
                </a:lnTo>
                <a:lnTo>
                  <a:pt x="171" y="16255"/>
                </a:lnTo>
                <a:lnTo>
                  <a:pt x="220" y="16474"/>
                </a:lnTo>
                <a:lnTo>
                  <a:pt x="244" y="16547"/>
                </a:lnTo>
                <a:lnTo>
                  <a:pt x="317" y="16595"/>
                </a:lnTo>
                <a:lnTo>
                  <a:pt x="390" y="16620"/>
                </a:lnTo>
                <a:lnTo>
                  <a:pt x="463" y="16620"/>
                </a:lnTo>
                <a:lnTo>
                  <a:pt x="536" y="16644"/>
                </a:lnTo>
                <a:lnTo>
                  <a:pt x="707" y="16620"/>
                </a:lnTo>
                <a:lnTo>
                  <a:pt x="877" y="16595"/>
                </a:lnTo>
                <a:lnTo>
                  <a:pt x="1218" y="16474"/>
                </a:lnTo>
                <a:lnTo>
                  <a:pt x="1850" y="16230"/>
                </a:lnTo>
                <a:lnTo>
                  <a:pt x="2240" y="16060"/>
                </a:lnTo>
                <a:lnTo>
                  <a:pt x="2605" y="15890"/>
                </a:lnTo>
                <a:lnTo>
                  <a:pt x="2970" y="15719"/>
                </a:lnTo>
                <a:lnTo>
                  <a:pt x="3310" y="15525"/>
                </a:lnTo>
                <a:lnTo>
                  <a:pt x="4064" y="15062"/>
                </a:lnTo>
                <a:lnTo>
                  <a:pt x="4819" y="14624"/>
                </a:lnTo>
                <a:lnTo>
                  <a:pt x="5549" y="14162"/>
                </a:lnTo>
                <a:lnTo>
                  <a:pt x="5938" y="13967"/>
                </a:lnTo>
                <a:lnTo>
                  <a:pt x="6327" y="13748"/>
                </a:lnTo>
                <a:lnTo>
                  <a:pt x="6400" y="13821"/>
                </a:lnTo>
                <a:lnTo>
                  <a:pt x="6473" y="13870"/>
                </a:lnTo>
                <a:lnTo>
                  <a:pt x="6546" y="13894"/>
                </a:lnTo>
                <a:lnTo>
                  <a:pt x="6644" y="13870"/>
                </a:lnTo>
                <a:lnTo>
                  <a:pt x="6741" y="13992"/>
                </a:lnTo>
                <a:lnTo>
                  <a:pt x="6863" y="14089"/>
                </a:lnTo>
                <a:lnTo>
                  <a:pt x="7130" y="14259"/>
                </a:lnTo>
                <a:lnTo>
                  <a:pt x="7422" y="14405"/>
                </a:lnTo>
                <a:lnTo>
                  <a:pt x="7690" y="14551"/>
                </a:lnTo>
                <a:lnTo>
                  <a:pt x="8517" y="14916"/>
                </a:lnTo>
                <a:lnTo>
                  <a:pt x="9345" y="15306"/>
                </a:lnTo>
                <a:lnTo>
                  <a:pt x="10878" y="16011"/>
                </a:lnTo>
                <a:lnTo>
                  <a:pt x="11656" y="16352"/>
                </a:lnTo>
                <a:lnTo>
                  <a:pt x="12435" y="16644"/>
                </a:lnTo>
                <a:lnTo>
                  <a:pt x="12459" y="16668"/>
                </a:lnTo>
                <a:lnTo>
                  <a:pt x="12508" y="16741"/>
                </a:lnTo>
                <a:lnTo>
                  <a:pt x="12581" y="16766"/>
                </a:lnTo>
                <a:lnTo>
                  <a:pt x="12678" y="16766"/>
                </a:lnTo>
                <a:lnTo>
                  <a:pt x="12751" y="16741"/>
                </a:lnTo>
                <a:lnTo>
                  <a:pt x="12800" y="16693"/>
                </a:lnTo>
                <a:lnTo>
                  <a:pt x="12897" y="16717"/>
                </a:lnTo>
                <a:lnTo>
                  <a:pt x="13019" y="16717"/>
                </a:lnTo>
                <a:lnTo>
                  <a:pt x="13286" y="16668"/>
                </a:lnTo>
                <a:lnTo>
                  <a:pt x="13530" y="16595"/>
                </a:lnTo>
                <a:lnTo>
                  <a:pt x="13724" y="16522"/>
                </a:lnTo>
                <a:lnTo>
                  <a:pt x="14211" y="16279"/>
                </a:lnTo>
                <a:lnTo>
                  <a:pt x="14698" y="16036"/>
                </a:lnTo>
                <a:lnTo>
                  <a:pt x="15647" y="15500"/>
                </a:lnTo>
                <a:lnTo>
                  <a:pt x="16596" y="14965"/>
                </a:lnTo>
                <a:lnTo>
                  <a:pt x="17058" y="14697"/>
                </a:lnTo>
                <a:lnTo>
                  <a:pt x="17545" y="14478"/>
                </a:lnTo>
                <a:lnTo>
                  <a:pt x="17885" y="14332"/>
                </a:lnTo>
                <a:lnTo>
                  <a:pt x="18226" y="14186"/>
                </a:lnTo>
                <a:lnTo>
                  <a:pt x="18542" y="14016"/>
                </a:lnTo>
                <a:lnTo>
                  <a:pt x="18688" y="13894"/>
                </a:lnTo>
                <a:lnTo>
                  <a:pt x="18834" y="13773"/>
                </a:lnTo>
                <a:lnTo>
                  <a:pt x="18883" y="13748"/>
                </a:lnTo>
                <a:lnTo>
                  <a:pt x="18932" y="13724"/>
                </a:lnTo>
                <a:lnTo>
                  <a:pt x="18980" y="13651"/>
                </a:lnTo>
                <a:lnTo>
                  <a:pt x="18980" y="13578"/>
                </a:lnTo>
                <a:lnTo>
                  <a:pt x="18980" y="12726"/>
                </a:lnTo>
                <a:lnTo>
                  <a:pt x="18956" y="11875"/>
                </a:lnTo>
                <a:lnTo>
                  <a:pt x="18883" y="10171"/>
                </a:lnTo>
                <a:lnTo>
                  <a:pt x="18859" y="9271"/>
                </a:lnTo>
                <a:lnTo>
                  <a:pt x="18859" y="8347"/>
                </a:lnTo>
                <a:lnTo>
                  <a:pt x="18883" y="6546"/>
                </a:lnTo>
                <a:lnTo>
                  <a:pt x="18932" y="4648"/>
                </a:lnTo>
                <a:lnTo>
                  <a:pt x="18956" y="2726"/>
                </a:lnTo>
                <a:lnTo>
                  <a:pt x="18980" y="2215"/>
                </a:lnTo>
                <a:lnTo>
                  <a:pt x="18980" y="1679"/>
                </a:lnTo>
                <a:lnTo>
                  <a:pt x="18932" y="1144"/>
                </a:lnTo>
                <a:lnTo>
                  <a:pt x="18883" y="901"/>
                </a:lnTo>
                <a:lnTo>
                  <a:pt x="18834" y="633"/>
                </a:lnTo>
                <a:lnTo>
                  <a:pt x="18883" y="585"/>
                </a:lnTo>
                <a:lnTo>
                  <a:pt x="18883" y="512"/>
                </a:lnTo>
                <a:lnTo>
                  <a:pt x="18883" y="439"/>
                </a:lnTo>
                <a:lnTo>
                  <a:pt x="18834" y="366"/>
                </a:lnTo>
                <a:lnTo>
                  <a:pt x="18761" y="293"/>
                </a:lnTo>
                <a:lnTo>
                  <a:pt x="18664" y="244"/>
                </a:lnTo>
                <a:lnTo>
                  <a:pt x="18421" y="244"/>
                </a:lnTo>
                <a:lnTo>
                  <a:pt x="18177" y="317"/>
                </a:lnTo>
                <a:lnTo>
                  <a:pt x="17958" y="414"/>
                </a:lnTo>
                <a:lnTo>
                  <a:pt x="17715" y="487"/>
                </a:lnTo>
                <a:lnTo>
                  <a:pt x="17374" y="585"/>
                </a:lnTo>
                <a:lnTo>
                  <a:pt x="17058" y="706"/>
                </a:lnTo>
                <a:lnTo>
                  <a:pt x="16742" y="828"/>
                </a:lnTo>
                <a:lnTo>
                  <a:pt x="16425" y="974"/>
                </a:lnTo>
                <a:lnTo>
                  <a:pt x="15817" y="1290"/>
                </a:lnTo>
                <a:lnTo>
                  <a:pt x="15209" y="1655"/>
                </a:lnTo>
                <a:lnTo>
                  <a:pt x="14479" y="2117"/>
                </a:lnTo>
                <a:lnTo>
                  <a:pt x="14089" y="2312"/>
                </a:lnTo>
                <a:lnTo>
                  <a:pt x="13700" y="2507"/>
                </a:lnTo>
                <a:lnTo>
                  <a:pt x="13432" y="2628"/>
                </a:lnTo>
                <a:lnTo>
                  <a:pt x="13165" y="2750"/>
                </a:lnTo>
                <a:lnTo>
                  <a:pt x="12897" y="2920"/>
                </a:lnTo>
                <a:lnTo>
                  <a:pt x="12654" y="3091"/>
                </a:lnTo>
                <a:lnTo>
                  <a:pt x="12532" y="2969"/>
                </a:lnTo>
                <a:lnTo>
                  <a:pt x="12386" y="2896"/>
                </a:lnTo>
                <a:lnTo>
                  <a:pt x="12070" y="2750"/>
                </a:lnTo>
                <a:lnTo>
                  <a:pt x="11875" y="2653"/>
                </a:lnTo>
                <a:lnTo>
                  <a:pt x="11705" y="2555"/>
                </a:lnTo>
                <a:lnTo>
                  <a:pt x="11316" y="2336"/>
                </a:lnTo>
                <a:lnTo>
                  <a:pt x="11072" y="2190"/>
                </a:lnTo>
                <a:lnTo>
                  <a:pt x="10805" y="2093"/>
                </a:lnTo>
                <a:lnTo>
                  <a:pt x="10294" y="1874"/>
                </a:lnTo>
                <a:lnTo>
                  <a:pt x="9758" y="1679"/>
                </a:lnTo>
                <a:lnTo>
                  <a:pt x="9223" y="1485"/>
                </a:lnTo>
                <a:lnTo>
                  <a:pt x="8298" y="1071"/>
                </a:lnTo>
                <a:lnTo>
                  <a:pt x="7836" y="852"/>
                </a:lnTo>
                <a:lnTo>
                  <a:pt x="7398" y="609"/>
                </a:lnTo>
                <a:lnTo>
                  <a:pt x="7325" y="536"/>
                </a:lnTo>
                <a:lnTo>
                  <a:pt x="7228" y="439"/>
                </a:lnTo>
                <a:lnTo>
                  <a:pt x="7057" y="244"/>
                </a:lnTo>
                <a:lnTo>
                  <a:pt x="6936" y="147"/>
                </a:lnTo>
                <a:lnTo>
                  <a:pt x="6838" y="74"/>
                </a:lnTo>
                <a:lnTo>
                  <a:pt x="6741" y="25"/>
                </a:lnTo>
                <a:lnTo>
                  <a:pt x="6619" y="25"/>
                </a:lnTo>
                <a:lnTo>
                  <a:pt x="6571" y="1"/>
                </a:lnTo>
                <a:lnTo>
                  <a:pt x="6498" y="1"/>
                </a:lnTo>
                <a:lnTo>
                  <a:pt x="6449" y="25"/>
                </a:lnTo>
                <a:lnTo>
                  <a:pt x="6400" y="1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3011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3B8ECB-793E-9D4D-8A86-A61DAADF71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Picture this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E1A0ED-162E-524D-89F5-530D60F63A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ZA" sz="2400" dirty="0"/>
              <a:t>You’ve found your dream job. </a:t>
            </a:r>
          </a:p>
          <a:p>
            <a:pPr>
              <a:lnSpc>
                <a:spcPct val="150000"/>
              </a:lnSpc>
            </a:pPr>
            <a:r>
              <a:rPr lang="en-ZA" sz="2400" dirty="0"/>
              <a:t>You know you’d be a perfect fit. </a:t>
            </a:r>
          </a:p>
          <a:p>
            <a:pPr>
              <a:lnSpc>
                <a:spcPct val="150000"/>
              </a:lnSpc>
            </a:pPr>
            <a:r>
              <a:rPr lang="en-ZA" sz="2400" dirty="0"/>
              <a:t>You send in your CV and wait for the call-back. </a:t>
            </a:r>
          </a:p>
          <a:p>
            <a:pPr>
              <a:lnSpc>
                <a:spcPct val="150000"/>
              </a:lnSpc>
            </a:pPr>
            <a:r>
              <a:rPr lang="en-ZA" sz="2400" dirty="0"/>
              <a:t>But it never happens</a:t>
            </a:r>
            <a:r>
              <a:rPr lang="en-ZA" sz="3200" dirty="0"/>
              <a:t>…</a:t>
            </a:r>
            <a:endParaRPr lang="en-US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4D3309-0AE1-8546-B0F5-4536B3C4245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6</a:t>
            </a:fld>
            <a:endParaRPr lang="en"/>
          </a:p>
        </p:txBody>
      </p:sp>
      <p:sp>
        <p:nvSpPr>
          <p:cNvPr id="5" name="Google Shape;351;p36">
            <a:extLst>
              <a:ext uri="{FF2B5EF4-FFF2-40B4-BE49-F238E27FC236}">
                <a16:creationId xmlns:a16="http://schemas.microsoft.com/office/drawing/2014/main" id="{AA0D4D97-7AD0-C343-8FD4-C3507F2AB8F9}"/>
              </a:ext>
            </a:extLst>
          </p:cNvPr>
          <p:cNvSpPr/>
          <p:nvPr/>
        </p:nvSpPr>
        <p:spPr>
          <a:xfrm>
            <a:off x="8007036" y="379500"/>
            <a:ext cx="774990" cy="656134"/>
          </a:xfrm>
          <a:custGeom>
            <a:avLst/>
            <a:gdLst/>
            <a:ahLst/>
            <a:cxnLst/>
            <a:rect l="l" t="t" r="r" b="b"/>
            <a:pathLst>
              <a:path w="18251" h="15452" extrusionOk="0">
                <a:moveTo>
                  <a:pt x="10634" y="2409"/>
                </a:moveTo>
                <a:lnTo>
                  <a:pt x="9953" y="2433"/>
                </a:lnTo>
                <a:lnTo>
                  <a:pt x="9296" y="2458"/>
                </a:lnTo>
                <a:lnTo>
                  <a:pt x="7592" y="2531"/>
                </a:lnTo>
                <a:lnTo>
                  <a:pt x="7228" y="2531"/>
                </a:lnTo>
                <a:lnTo>
                  <a:pt x="6814" y="2555"/>
                </a:lnTo>
                <a:lnTo>
                  <a:pt x="6619" y="2555"/>
                </a:lnTo>
                <a:lnTo>
                  <a:pt x="6425" y="2579"/>
                </a:lnTo>
                <a:lnTo>
                  <a:pt x="6230" y="2652"/>
                </a:lnTo>
                <a:lnTo>
                  <a:pt x="6060" y="2725"/>
                </a:lnTo>
                <a:lnTo>
                  <a:pt x="6035" y="2750"/>
                </a:lnTo>
                <a:lnTo>
                  <a:pt x="6011" y="2798"/>
                </a:lnTo>
                <a:lnTo>
                  <a:pt x="6035" y="2847"/>
                </a:lnTo>
                <a:lnTo>
                  <a:pt x="6060" y="2896"/>
                </a:lnTo>
                <a:lnTo>
                  <a:pt x="6230" y="2969"/>
                </a:lnTo>
                <a:lnTo>
                  <a:pt x="6376" y="3017"/>
                </a:lnTo>
                <a:lnTo>
                  <a:pt x="6546" y="3042"/>
                </a:lnTo>
                <a:lnTo>
                  <a:pt x="7422" y="3042"/>
                </a:lnTo>
                <a:lnTo>
                  <a:pt x="8298" y="3017"/>
                </a:lnTo>
                <a:lnTo>
                  <a:pt x="9150" y="2993"/>
                </a:lnTo>
                <a:lnTo>
                  <a:pt x="9831" y="2969"/>
                </a:lnTo>
                <a:lnTo>
                  <a:pt x="10488" y="2944"/>
                </a:lnTo>
                <a:lnTo>
                  <a:pt x="10829" y="2969"/>
                </a:lnTo>
                <a:lnTo>
                  <a:pt x="11169" y="2993"/>
                </a:lnTo>
                <a:lnTo>
                  <a:pt x="11486" y="3042"/>
                </a:lnTo>
                <a:lnTo>
                  <a:pt x="11826" y="3090"/>
                </a:lnTo>
                <a:lnTo>
                  <a:pt x="11948" y="3115"/>
                </a:lnTo>
                <a:lnTo>
                  <a:pt x="12045" y="3066"/>
                </a:lnTo>
                <a:lnTo>
                  <a:pt x="12094" y="2993"/>
                </a:lnTo>
                <a:lnTo>
                  <a:pt x="12143" y="2896"/>
                </a:lnTo>
                <a:lnTo>
                  <a:pt x="12167" y="2798"/>
                </a:lnTo>
                <a:lnTo>
                  <a:pt x="12143" y="2701"/>
                </a:lnTo>
                <a:lnTo>
                  <a:pt x="12070" y="2628"/>
                </a:lnTo>
                <a:lnTo>
                  <a:pt x="11972" y="2579"/>
                </a:lnTo>
                <a:lnTo>
                  <a:pt x="11632" y="2506"/>
                </a:lnTo>
                <a:lnTo>
                  <a:pt x="11315" y="2458"/>
                </a:lnTo>
                <a:lnTo>
                  <a:pt x="10975" y="2433"/>
                </a:lnTo>
                <a:lnTo>
                  <a:pt x="10634" y="2409"/>
                </a:lnTo>
                <a:close/>
                <a:moveTo>
                  <a:pt x="15573" y="4940"/>
                </a:moveTo>
                <a:lnTo>
                  <a:pt x="15890" y="4964"/>
                </a:lnTo>
                <a:lnTo>
                  <a:pt x="16157" y="5037"/>
                </a:lnTo>
                <a:lnTo>
                  <a:pt x="16182" y="5280"/>
                </a:lnTo>
                <a:lnTo>
                  <a:pt x="16206" y="5524"/>
                </a:lnTo>
                <a:lnTo>
                  <a:pt x="16206" y="5889"/>
                </a:lnTo>
                <a:lnTo>
                  <a:pt x="16206" y="6254"/>
                </a:lnTo>
                <a:lnTo>
                  <a:pt x="15671" y="6278"/>
                </a:lnTo>
                <a:lnTo>
                  <a:pt x="15136" y="6302"/>
                </a:lnTo>
                <a:lnTo>
                  <a:pt x="14625" y="6327"/>
                </a:lnTo>
                <a:lnTo>
                  <a:pt x="14333" y="6375"/>
                </a:lnTo>
                <a:lnTo>
                  <a:pt x="14308" y="6302"/>
                </a:lnTo>
                <a:lnTo>
                  <a:pt x="14284" y="6132"/>
                </a:lnTo>
                <a:lnTo>
                  <a:pt x="14284" y="5962"/>
                </a:lnTo>
                <a:lnTo>
                  <a:pt x="14284" y="5645"/>
                </a:lnTo>
                <a:lnTo>
                  <a:pt x="14284" y="5329"/>
                </a:lnTo>
                <a:lnTo>
                  <a:pt x="14284" y="5159"/>
                </a:lnTo>
                <a:lnTo>
                  <a:pt x="14235" y="5013"/>
                </a:lnTo>
                <a:lnTo>
                  <a:pt x="14430" y="5013"/>
                </a:lnTo>
                <a:lnTo>
                  <a:pt x="14625" y="4988"/>
                </a:lnTo>
                <a:lnTo>
                  <a:pt x="14990" y="4940"/>
                </a:lnTo>
                <a:close/>
                <a:moveTo>
                  <a:pt x="15330" y="4404"/>
                </a:moveTo>
                <a:lnTo>
                  <a:pt x="14990" y="4429"/>
                </a:lnTo>
                <a:lnTo>
                  <a:pt x="14771" y="4453"/>
                </a:lnTo>
                <a:lnTo>
                  <a:pt x="14503" y="4502"/>
                </a:lnTo>
                <a:lnTo>
                  <a:pt x="14357" y="4526"/>
                </a:lnTo>
                <a:lnTo>
                  <a:pt x="14260" y="4575"/>
                </a:lnTo>
                <a:lnTo>
                  <a:pt x="14138" y="4648"/>
                </a:lnTo>
                <a:lnTo>
                  <a:pt x="14065" y="4721"/>
                </a:lnTo>
                <a:lnTo>
                  <a:pt x="14016" y="4721"/>
                </a:lnTo>
                <a:lnTo>
                  <a:pt x="13968" y="4745"/>
                </a:lnTo>
                <a:lnTo>
                  <a:pt x="13943" y="4745"/>
                </a:lnTo>
                <a:lnTo>
                  <a:pt x="13919" y="4769"/>
                </a:lnTo>
                <a:lnTo>
                  <a:pt x="13895" y="4794"/>
                </a:lnTo>
                <a:lnTo>
                  <a:pt x="13870" y="4891"/>
                </a:lnTo>
                <a:lnTo>
                  <a:pt x="13773" y="5670"/>
                </a:lnTo>
                <a:lnTo>
                  <a:pt x="13773" y="6059"/>
                </a:lnTo>
                <a:lnTo>
                  <a:pt x="13773" y="6254"/>
                </a:lnTo>
                <a:lnTo>
                  <a:pt x="13822" y="6424"/>
                </a:lnTo>
                <a:lnTo>
                  <a:pt x="13846" y="6497"/>
                </a:lnTo>
                <a:lnTo>
                  <a:pt x="13870" y="6570"/>
                </a:lnTo>
                <a:lnTo>
                  <a:pt x="13870" y="6594"/>
                </a:lnTo>
                <a:lnTo>
                  <a:pt x="13895" y="6667"/>
                </a:lnTo>
                <a:lnTo>
                  <a:pt x="13919" y="6740"/>
                </a:lnTo>
                <a:lnTo>
                  <a:pt x="13968" y="6789"/>
                </a:lnTo>
                <a:lnTo>
                  <a:pt x="14041" y="6813"/>
                </a:lnTo>
                <a:lnTo>
                  <a:pt x="14308" y="6886"/>
                </a:lnTo>
                <a:lnTo>
                  <a:pt x="14600" y="6911"/>
                </a:lnTo>
                <a:lnTo>
                  <a:pt x="14892" y="6935"/>
                </a:lnTo>
                <a:lnTo>
                  <a:pt x="15184" y="6911"/>
                </a:lnTo>
                <a:lnTo>
                  <a:pt x="15768" y="6886"/>
                </a:lnTo>
                <a:lnTo>
                  <a:pt x="16328" y="6813"/>
                </a:lnTo>
                <a:lnTo>
                  <a:pt x="16449" y="6789"/>
                </a:lnTo>
                <a:lnTo>
                  <a:pt x="16522" y="6740"/>
                </a:lnTo>
                <a:lnTo>
                  <a:pt x="16595" y="6643"/>
                </a:lnTo>
                <a:lnTo>
                  <a:pt x="16620" y="6546"/>
                </a:lnTo>
                <a:lnTo>
                  <a:pt x="16668" y="6448"/>
                </a:lnTo>
                <a:lnTo>
                  <a:pt x="16717" y="6327"/>
                </a:lnTo>
                <a:lnTo>
                  <a:pt x="16741" y="6108"/>
                </a:lnTo>
                <a:lnTo>
                  <a:pt x="16741" y="5864"/>
                </a:lnTo>
                <a:lnTo>
                  <a:pt x="16717" y="5645"/>
                </a:lnTo>
                <a:lnTo>
                  <a:pt x="16644" y="5159"/>
                </a:lnTo>
                <a:lnTo>
                  <a:pt x="16620" y="4940"/>
                </a:lnTo>
                <a:lnTo>
                  <a:pt x="16547" y="4721"/>
                </a:lnTo>
                <a:lnTo>
                  <a:pt x="16498" y="4648"/>
                </a:lnTo>
                <a:lnTo>
                  <a:pt x="16449" y="4599"/>
                </a:lnTo>
                <a:lnTo>
                  <a:pt x="16401" y="4575"/>
                </a:lnTo>
                <a:lnTo>
                  <a:pt x="16328" y="4526"/>
                </a:lnTo>
                <a:lnTo>
                  <a:pt x="16011" y="4453"/>
                </a:lnTo>
                <a:lnTo>
                  <a:pt x="15671" y="4404"/>
                </a:lnTo>
                <a:close/>
                <a:moveTo>
                  <a:pt x="8176" y="7105"/>
                </a:moveTo>
                <a:lnTo>
                  <a:pt x="7884" y="7373"/>
                </a:lnTo>
                <a:lnTo>
                  <a:pt x="7641" y="7689"/>
                </a:lnTo>
                <a:lnTo>
                  <a:pt x="7422" y="8006"/>
                </a:lnTo>
                <a:lnTo>
                  <a:pt x="7252" y="8346"/>
                </a:lnTo>
                <a:lnTo>
                  <a:pt x="7082" y="8687"/>
                </a:lnTo>
                <a:lnTo>
                  <a:pt x="6936" y="9052"/>
                </a:lnTo>
                <a:lnTo>
                  <a:pt x="6790" y="9417"/>
                </a:lnTo>
                <a:lnTo>
                  <a:pt x="6692" y="9782"/>
                </a:lnTo>
                <a:lnTo>
                  <a:pt x="6619" y="9441"/>
                </a:lnTo>
                <a:lnTo>
                  <a:pt x="6619" y="9198"/>
                </a:lnTo>
                <a:lnTo>
                  <a:pt x="6619" y="8955"/>
                </a:lnTo>
                <a:lnTo>
                  <a:pt x="6644" y="8711"/>
                </a:lnTo>
                <a:lnTo>
                  <a:pt x="6717" y="8492"/>
                </a:lnTo>
                <a:lnTo>
                  <a:pt x="6790" y="8273"/>
                </a:lnTo>
                <a:lnTo>
                  <a:pt x="6911" y="8079"/>
                </a:lnTo>
                <a:lnTo>
                  <a:pt x="7033" y="7884"/>
                </a:lnTo>
                <a:lnTo>
                  <a:pt x="7203" y="7689"/>
                </a:lnTo>
                <a:lnTo>
                  <a:pt x="7398" y="7519"/>
                </a:lnTo>
                <a:lnTo>
                  <a:pt x="7617" y="7373"/>
                </a:lnTo>
                <a:lnTo>
                  <a:pt x="7836" y="7251"/>
                </a:lnTo>
                <a:lnTo>
                  <a:pt x="8079" y="7154"/>
                </a:lnTo>
                <a:lnTo>
                  <a:pt x="8176" y="7105"/>
                </a:lnTo>
                <a:close/>
                <a:moveTo>
                  <a:pt x="11413" y="8444"/>
                </a:moveTo>
                <a:lnTo>
                  <a:pt x="11486" y="8711"/>
                </a:lnTo>
                <a:lnTo>
                  <a:pt x="11534" y="8979"/>
                </a:lnTo>
                <a:lnTo>
                  <a:pt x="11559" y="9246"/>
                </a:lnTo>
                <a:lnTo>
                  <a:pt x="11534" y="9514"/>
                </a:lnTo>
                <a:lnTo>
                  <a:pt x="11461" y="9782"/>
                </a:lnTo>
                <a:lnTo>
                  <a:pt x="11388" y="10049"/>
                </a:lnTo>
                <a:lnTo>
                  <a:pt x="11267" y="10293"/>
                </a:lnTo>
                <a:lnTo>
                  <a:pt x="11145" y="10512"/>
                </a:lnTo>
                <a:lnTo>
                  <a:pt x="10975" y="10731"/>
                </a:lnTo>
                <a:lnTo>
                  <a:pt x="11048" y="10536"/>
                </a:lnTo>
                <a:lnTo>
                  <a:pt x="11121" y="10317"/>
                </a:lnTo>
                <a:lnTo>
                  <a:pt x="11194" y="9928"/>
                </a:lnTo>
                <a:lnTo>
                  <a:pt x="11267" y="9563"/>
                </a:lnTo>
                <a:lnTo>
                  <a:pt x="11315" y="9198"/>
                </a:lnTo>
                <a:lnTo>
                  <a:pt x="11413" y="8444"/>
                </a:lnTo>
                <a:close/>
                <a:moveTo>
                  <a:pt x="9028" y="6911"/>
                </a:moveTo>
                <a:lnTo>
                  <a:pt x="8858" y="7057"/>
                </a:lnTo>
                <a:lnTo>
                  <a:pt x="8736" y="7251"/>
                </a:lnTo>
                <a:lnTo>
                  <a:pt x="8614" y="7446"/>
                </a:lnTo>
                <a:lnTo>
                  <a:pt x="8517" y="7641"/>
                </a:lnTo>
                <a:lnTo>
                  <a:pt x="8322" y="8079"/>
                </a:lnTo>
                <a:lnTo>
                  <a:pt x="8176" y="8492"/>
                </a:lnTo>
                <a:lnTo>
                  <a:pt x="8030" y="8833"/>
                </a:lnTo>
                <a:lnTo>
                  <a:pt x="7884" y="9173"/>
                </a:lnTo>
                <a:lnTo>
                  <a:pt x="7568" y="9830"/>
                </a:lnTo>
                <a:lnTo>
                  <a:pt x="7325" y="10317"/>
                </a:lnTo>
                <a:lnTo>
                  <a:pt x="7228" y="10560"/>
                </a:lnTo>
                <a:lnTo>
                  <a:pt x="7130" y="10804"/>
                </a:lnTo>
                <a:lnTo>
                  <a:pt x="6936" y="10463"/>
                </a:lnTo>
                <a:lnTo>
                  <a:pt x="6790" y="10122"/>
                </a:lnTo>
                <a:lnTo>
                  <a:pt x="6838" y="10122"/>
                </a:lnTo>
                <a:lnTo>
                  <a:pt x="6911" y="10098"/>
                </a:lnTo>
                <a:lnTo>
                  <a:pt x="6960" y="10074"/>
                </a:lnTo>
                <a:lnTo>
                  <a:pt x="7009" y="10001"/>
                </a:lnTo>
                <a:lnTo>
                  <a:pt x="7276" y="9222"/>
                </a:lnTo>
                <a:lnTo>
                  <a:pt x="7592" y="8468"/>
                </a:lnTo>
                <a:lnTo>
                  <a:pt x="7787" y="8103"/>
                </a:lnTo>
                <a:lnTo>
                  <a:pt x="7982" y="7738"/>
                </a:lnTo>
                <a:lnTo>
                  <a:pt x="8176" y="7373"/>
                </a:lnTo>
                <a:lnTo>
                  <a:pt x="8395" y="7032"/>
                </a:lnTo>
                <a:lnTo>
                  <a:pt x="8493" y="7032"/>
                </a:lnTo>
                <a:lnTo>
                  <a:pt x="8760" y="6959"/>
                </a:lnTo>
                <a:lnTo>
                  <a:pt x="9028" y="6911"/>
                </a:lnTo>
                <a:close/>
                <a:moveTo>
                  <a:pt x="9344" y="6911"/>
                </a:moveTo>
                <a:lnTo>
                  <a:pt x="9588" y="6935"/>
                </a:lnTo>
                <a:lnTo>
                  <a:pt x="9831" y="7008"/>
                </a:lnTo>
                <a:lnTo>
                  <a:pt x="9734" y="7105"/>
                </a:lnTo>
                <a:lnTo>
                  <a:pt x="9636" y="7203"/>
                </a:lnTo>
                <a:lnTo>
                  <a:pt x="9490" y="7446"/>
                </a:lnTo>
                <a:lnTo>
                  <a:pt x="9393" y="7714"/>
                </a:lnTo>
                <a:lnTo>
                  <a:pt x="9271" y="7957"/>
                </a:lnTo>
                <a:lnTo>
                  <a:pt x="9150" y="8298"/>
                </a:lnTo>
                <a:lnTo>
                  <a:pt x="9004" y="8663"/>
                </a:lnTo>
                <a:lnTo>
                  <a:pt x="8760" y="9368"/>
                </a:lnTo>
                <a:lnTo>
                  <a:pt x="8468" y="10122"/>
                </a:lnTo>
                <a:lnTo>
                  <a:pt x="8128" y="10852"/>
                </a:lnTo>
                <a:lnTo>
                  <a:pt x="7957" y="11290"/>
                </a:lnTo>
                <a:lnTo>
                  <a:pt x="7909" y="11388"/>
                </a:lnTo>
                <a:lnTo>
                  <a:pt x="7884" y="11485"/>
                </a:lnTo>
                <a:lnTo>
                  <a:pt x="7884" y="11558"/>
                </a:lnTo>
                <a:lnTo>
                  <a:pt x="7665" y="11388"/>
                </a:lnTo>
                <a:lnTo>
                  <a:pt x="7446" y="11193"/>
                </a:lnTo>
                <a:lnTo>
                  <a:pt x="7568" y="10901"/>
                </a:lnTo>
                <a:lnTo>
                  <a:pt x="7690" y="10609"/>
                </a:lnTo>
                <a:lnTo>
                  <a:pt x="7811" y="10317"/>
                </a:lnTo>
                <a:lnTo>
                  <a:pt x="7933" y="10049"/>
                </a:lnTo>
                <a:lnTo>
                  <a:pt x="8201" y="9514"/>
                </a:lnTo>
                <a:lnTo>
                  <a:pt x="8444" y="8979"/>
                </a:lnTo>
                <a:lnTo>
                  <a:pt x="8882" y="7933"/>
                </a:lnTo>
                <a:lnTo>
                  <a:pt x="9101" y="7422"/>
                </a:lnTo>
                <a:lnTo>
                  <a:pt x="9344" y="6911"/>
                </a:lnTo>
                <a:close/>
                <a:moveTo>
                  <a:pt x="10610" y="7397"/>
                </a:moveTo>
                <a:lnTo>
                  <a:pt x="10829" y="7592"/>
                </a:lnTo>
                <a:lnTo>
                  <a:pt x="11023" y="7811"/>
                </a:lnTo>
                <a:lnTo>
                  <a:pt x="11194" y="8054"/>
                </a:lnTo>
                <a:lnTo>
                  <a:pt x="11340" y="8322"/>
                </a:lnTo>
                <a:lnTo>
                  <a:pt x="11340" y="8346"/>
                </a:lnTo>
                <a:lnTo>
                  <a:pt x="11169" y="8663"/>
                </a:lnTo>
                <a:lnTo>
                  <a:pt x="11023" y="8979"/>
                </a:lnTo>
                <a:lnTo>
                  <a:pt x="10926" y="9295"/>
                </a:lnTo>
                <a:lnTo>
                  <a:pt x="10829" y="9660"/>
                </a:lnTo>
                <a:lnTo>
                  <a:pt x="10731" y="10025"/>
                </a:lnTo>
                <a:lnTo>
                  <a:pt x="10610" y="10414"/>
                </a:lnTo>
                <a:lnTo>
                  <a:pt x="10512" y="10706"/>
                </a:lnTo>
                <a:lnTo>
                  <a:pt x="10464" y="10852"/>
                </a:lnTo>
                <a:lnTo>
                  <a:pt x="10439" y="11023"/>
                </a:lnTo>
                <a:lnTo>
                  <a:pt x="10464" y="11071"/>
                </a:lnTo>
                <a:lnTo>
                  <a:pt x="10488" y="11120"/>
                </a:lnTo>
                <a:lnTo>
                  <a:pt x="10537" y="11144"/>
                </a:lnTo>
                <a:lnTo>
                  <a:pt x="10585" y="11169"/>
                </a:lnTo>
                <a:lnTo>
                  <a:pt x="10318" y="11388"/>
                </a:lnTo>
                <a:lnTo>
                  <a:pt x="10001" y="11558"/>
                </a:lnTo>
                <a:lnTo>
                  <a:pt x="10001" y="11558"/>
                </a:lnTo>
                <a:lnTo>
                  <a:pt x="10099" y="11412"/>
                </a:lnTo>
                <a:lnTo>
                  <a:pt x="10147" y="11242"/>
                </a:lnTo>
                <a:lnTo>
                  <a:pt x="10269" y="10877"/>
                </a:lnTo>
                <a:lnTo>
                  <a:pt x="10439" y="10244"/>
                </a:lnTo>
                <a:lnTo>
                  <a:pt x="10585" y="9684"/>
                </a:lnTo>
                <a:lnTo>
                  <a:pt x="10780" y="9100"/>
                </a:lnTo>
                <a:lnTo>
                  <a:pt x="10950" y="8517"/>
                </a:lnTo>
                <a:lnTo>
                  <a:pt x="11072" y="7957"/>
                </a:lnTo>
                <a:lnTo>
                  <a:pt x="11072" y="7908"/>
                </a:lnTo>
                <a:lnTo>
                  <a:pt x="11048" y="7884"/>
                </a:lnTo>
                <a:lnTo>
                  <a:pt x="10975" y="7884"/>
                </a:lnTo>
                <a:lnTo>
                  <a:pt x="10804" y="8079"/>
                </a:lnTo>
                <a:lnTo>
                  <a:pt x="10683" y="8273"/>
                </a:lnTo>
                <a:lnTo>
                  <a:pt x="10561" y="8517"/>
                </a:lnTo>
                <a:lnTo>
                  <a:pt x="10464" y="8760"/>
                </a:lnTo>
                <a:lnTo>
                  <a:pt x="10318" y="9246"/>
                </a:lnTo>
                <a:lnTo>
                  <a:pt x="10196" y="9733"/>
                </a:lnTo>
                <a:lnTo>
                  <a:pt x="10050" y="10293"/>
                </a:lnTo>
                <a:lnTo>
                  <a:pt x="9880" y="10828"/>
                </a:lnTo>
                <a:lnTo>
                  <a:pt x="9782" y="11071"/>
                </a:lnTo>
                <a:lnTo>
                  <a:pt x="9685" y="11290"/>
                </a:lnTo>
                <a:lnTo>
                  <a:pt x="9563" y="11534"/>
                </a:lnTo>
                <a:lnTo>
                  <a:pt x="9539" y="11655"/>
                </a:lnTo>
                <a:lnTo>
                  <a:pt x="9515" y="11777"/>
                </a:lnTo>
                <a:lnTo>
                  <a:pt x="9320" y="11826"/>
                </a:lnTo>
                <a:lnTo>
                  <a:pt x="9247" y="11850"/>
                </a:lnTo>
                <a:lnTo>
                  <a:pt x="9247" y="11850"/>
                </a:lnTo>
                <a:lnTo>
                  <a:pt x="9369" y="11607"/>
                </a:lnTo>
                <a:lnTo>
                  <a:pt x="9442" y="11339"/>
                </a:lnTo>
                <a:lnTo>
                  <a:pt x="9612" y="10828"/>
                </a:lnTo>
                <a:lnTo>
                  <a:pt x="9758" y="10317"/>
                </a:lnTo>
                <a:lnTo>
                  <a:pt x="9928" y="9806"/>
                </a:lnTo>
                <a:lnTo>
                  <a:pt x="10147" y="9222"/>
                </a:lnTo>
                <a:lnTo>
                  <a:pt x="10342" y="8614"/>
                </a:lnTo>
                <a:lnTo>
                  <a:pt x="10488" y="8006"/>
                </a:lnTo>
                <a:lnTo>
                  <a:pt x="10561" y="7714"/>
                </a:lnTo>
                <a:lnTo>
                  <a:pt x="10610" y="7397"/>
                </a:lnTo>
                <a:close/>
                <a:moveTo>
                  <a:pt x="10026" y="7081"/>
                </a:moveTo>
                <a:lnTo>
                  <a:pt x="10220" y="7154"/>
                </a:lnTo>
                <a:lnTo>
                  <a:pt x="10391" y="7251"/>
                </a:lnTo>
                <a:lnTo>
                  <a:pt x="10172" y="7811"/>
                </a:lnTo>
                <a:lnTo>
                  <a:pt x="10001" y="8395"/>
                </a:lnTo>
                <a:lnTo>
                  <a:pt x="9831" y="8955"/>
                </a:lnTo>
                <a:lnTo>
                  <a:pt x="9636" y="9538"/>
                </a:lnTo>
                <a:lnTo>
                  <a:pt x="9442" y="10098"/>
                </a:lnTo>
                <a:lnTo>
                  <a:pt x="9271" y="10706"/>
                </a:lnTo>
                <a:lnTo>
                  <a:pt x="9101" y="11266"/>
                </a:lnTo>
                <a:lnTo>
                  <a:pt x="8979" y="11558"/>
                </a:lnTo>
                <a:lnTo>
                  <a:pt x="8833" y="11826"/>
                </a:lnTo>
                <a:lnTo>
                  <a:pt x="8833" y="11874"/>
                </a:lnTo>
                <a:lnTo>
                  <a:pt x="8639" y="11850"/>
                </a:lnTo>
                <a:lnTo>
                  <a:pt x="8468" y="11826"/>
                </a:lnTo>
                <a:lnTo>
                  <a:pt x="8298" y="11753"/>
                </a:lnTo>
                <a:lnTo>
                  <a:pt x="8128" y="11680"/>
                </a:lnTo>
                <a:lnTo>
                  <a:pt x="8176" y="11655"/>
                </a:lnTo>
                <a:lnTo>
                  <a:pt x="8201" y="11631"/>
                </a:lnTo>
                <a:lnTo>
                  <a:pt x="8274" y="11534"/>
                </a:lnTo>
                <a:lnTo>
                  <a:pt x="8371" y="11315"/>
                </a:lnTo>
                <a:lnTo>
                  <a:pt x="8639" y="10633"/>
                </a:lnTo>
                <a:lnTo>
                  <a:pt x="8931" y="9976"/>
                </a:lnTo>
                <a:lnTo>
                  <a:pt x="9077" y="9636"/>
                </a:lnTo>
                <a:lnTo>
                  <a:pt x="9223" y="9271"/>
                </a:lnTo>
                <a:lnTo>
                  <a:pt x="9466" y="8565"/>
                </a:lnTo>
                <a:lnTo>
                  <a:pt x="9612" y="8200"/>
                </a:lnTo>
                <a:lnTo>
                  <a:pt x="9758" y="7835"/>
                </a:lnTo>
                <a:lnTo>
                  <a:pt x="9928" y="7446"/>
                </a:lnTo>
                <a:lnTo>
                  <a:pt x="9977" y="7276"/>
                </a:lnTo>
                <a:lnTo>
                  <a:pt x="10026" y="7081"/>
                </a:lnTo>
                <a:close/>
                <a:moveTo>
                  <a:pt x="9247" y="6424"/>
                </a:moveTo>
                <a:lnTo>
                  <a:pt x="8931" y="6448"/>
                </a:lnTo>
                <a:lnTo>
                  <a:pt x="8639" y="6497"/>
                </a:lnTo>
                <a:lnTo>
                  <a:pt x="8347" y="6570"/>
                </a:lnTo>
                <a:lnTo>
                  <a:pt x="8274" y="6619"/>
                </a:lnTo>
                <a:lnTo>
                  <a:pt x="8225" y="6667"/>
                </a:lnTo>
                <a:lnTo>
                  <a:pt x="7836" y="6789"/>
                </a:lnTo>
                <a:lnTo>
                  <a:pt x="7568" y="6911"/>
                </a:lnTo>
                <a:lnTo>
                  <a:pt x="7325" y="7032"/>
                </a:lnTo>
                <a:lnTo>
                  <a:pt x="7106" y="7203"/>
                </a:lnTo>
                <a:lnTo>
                  <a:pt x="6887" y="7373"/>
                </a:lnTo>
                <a:lnTo>
                  <a:pt x="6668" y="7592"/>
                </a:lnTo>
                <a:lnTo>
                  <a:pt x="6498" y="7835"/>
                </a:lnTo>
                <a:lnTo>
                  <a:pt x="6352" y="8103"/>
                </a:lnTo>
                <a:lnTo>
                  <a:pt x="6254" y="8371"/>
                </a:lnTo>
                <a:lnTo>
                  <a:pt x="6206" y="8663"/>
                </a:lnTo>
                <a:lnTo>
                  <a:pt x="6157" y="8979"/>
                </a:lnTo>
                <a:lnTo>
                  <a:pt x="6157" y="9271"/>
                </a:lnTo>
                <a:lnTo>
                  <a:pt x="6181" y="9563"/>
                </a:lnTo>
                <a:lnTo>
                  <a:pt x="6206" y="9855"/>
                </a:lnTo>
                <a:lnTo>
                  <a:pt x="6279" y="10122"/>
                </a:lnTo>
                <a:lnTo>
                  <a:pt x="6376" y="10390"/>
                </a:lnTo>
                <a:lnTo>
                  <a:pt x="6498" y="10658"/>
                </a:lnTo>
                <a:lnTo>
                  <a:pt x="6644" y="10925"/>
                </a:lnTo>
                <a:lnTo>
                  <a:pt x="6814" y="11169"/>
                </a:lnTo>
                <a:lnTo>
                  <a:pt x="6984" y="11388"/>
                </a:lnTo>
                <a:lnTo>
                  <a:pt x="7203" y="11607"/>
                </a:lnTo>
                <a:lnTo>
                  <a:pt x="7422" y="11801"/>
                </a:lnTo>
                <a:lnTo>
                  <a:pt x="7665" y="11947"/>
                </a:lnTo>
                <a:lnTo>
                  <a:pt x="7909" y="12093"/>
                </a:lnTo>
                <a:lnTo>
                  <a:pt x="8176" y="12191"/>
                </a:lnTo>
                <a:lnTo>
                  <a:pt x="8444" y="12288"/>
                </a:lnTo>
                <a:lnTo>
                  <a:pt x="8736" y="12312"/>
                </a:lnTo>
                <a:lnTo>
                  <a:pt x="9028" y="12312"/>
                </a:lnTo>
                <a:lnTo>
                  <a:pt x="9320" y="12288"/>
                </a:lnTo>
                <a:lnTo>
                  <a:pt x="9588" y="12215"/>
                </a:lnTo>
                <a:lnTo>
                  <a:pt x="9880" y="12118"/>
                </a:lnTo>
                <a:lnTo>
                  <a:pt x="10147" y="11996"/>
                </a:lnTo>
                <a:lnTo>
                  <a:pt x="10415" y="11826"/>
                </a:lnTo>
                <a:lnTo>
                  <a:pt x="10658" y="11655"/>
                </a:lnTo>
                <a:lnTo>
                  <a:pt x="10877" y="11461"/>
                </a:lnTo>
                <a:lnTo>
                  <a:pt x="11096" y="11242"/>
                </a:lnTo>
                <a:lnTo>
                  <a:pt x="11291" y="10998"/>
                </a:lnTo>
                <a:lnTo>
                  <a:pt x="11461" y="10731"/>
                </a:lnTo>
                <a:lnTo>
                  <a:pt x="11632" y="10463"/>
                </a:lnTo>
                <a:lnTo>
                  <a:pt x="11753" y="10195"/>
                </a:lnTo>
                <a:lnTo>
                  <a:pt x="11851" y="9903"/>
                </a:lnTo>
                <a:lnTo>
                  <a:pt x="11924" y="9611"/>
                </a:lnTo>
                <a:lnTo>
                  <a:pt x="11948" y="9319"/>
                </a:lnTo>
                <a:lnTo>
                  <a:pt x="11972" y="9027"/>
                </a:lnTo>
                <a:lnTo>
                  <a:pt x="11924" y="8736"/>
                </a:lnTo>
                <a:lnTo>
                  <a:pt x="11851" y="8444"/>
                </a:lnTo>
                <a:lnTo>
                  <a:pt x="11753" y="8176"/>
                </a:lnTo>
                <a:lnTo>
                  <a:pt x="11632" y="7908"/>
                </a:lnTo>
                <a:lnTo>
                  <a:pt x="11461" y="7665"/>
                </a:lnTo>
                <a:lnTo>
                  <a:pt x="11291" y="7422"/>
                </a:lnTo>
                <a:lnTo>
                  <a:pt x="11096" y="7203"/>
                </a:lnTo>
                <a:lnTo>
                  <a:pt x="10853" y="7032"/>
                </a:lnTo>
                <a:lnTo>
                  <a:pt x="10610" y="6862"/>
                </a:lnTo>
                <a:lnTo>
                  <a:pt x="10366" y="6716"/>
                </a:lnTo>
                <a:lnTo>
                  <a:pt x="10099" y="6594"/>
                </a:lnTo>
                <a:lnTo>
                  <a:pt x="9807" y="6521"/>
                </a:lnTo>
                <a:lnTo>
                  <a:pt x="9515" y="6448"/>
                </a:lnTo>
                <a:lnTo>
                  <a:pt x="9247" y="6424"/>
                </a:lnTo>
                <a:close/>
                <a:moveTo>
                  <a:pt x="9417" y="5694"/>
                </a:moveTo>
                <a:lnTo>
                  <a:pt x="9782" y="5718"/>
                </a:lnTo>
                <a:lnTo>
                  <a:pt x="10172" y="5791"/>
                </a:lnTo>
                <a:lnTo>
                  <a:pt x="10537" y="5889"/>
                </a:lnTo>
                <a:lnTo>
                  <a:pt x="10877" y="6010"/>
                </a:lnTo>
                <a:lnTo>
                  <a:pt x="11218" y="6181"/>
                </a:lnTo>
                <a:lnTo>
                  <a:pt x="11534" y="6351"/>
                </a:lnTo>
                <a:lnTo>
                  <a:pt x="11729" y="6497"/>
                </a:lnTo>
                <a:lnTo>
                  <a:pt x="11899" y="6619"/>
                </a:lnTo>
                <a:lnTo>
                  <a:pt x="12045" y="6789"/>
                </a:lnTo>
                <a:lnTo>
                  <a:pt x="12191" y="6959"/>
                </a:lnTo>
                <a:lnTo>
                  <a:pt x="12313" y="7130"/>
                </a:lnTo>
                <a:lnTo>
                  <a:pt x="12435" y="7324"/>
                </a:lnTo>
                <a:lnTo>
                  <a:pt x="12532" y="7519"/>
                </a:lnTo>
                <a:lnTo>
                  <a:pt x="12629" y="7714"/>
                </a:lnTo>
                <a:lnTo>
                  <a:pt x="12775" y="8152"/>
                </a:lnTo>
                <a:lnTo>
                  <a:pt x="12873" y="8590"/>
                </a:lnTo>
                <a:lnTo>
                  <a:pt x="12921" y="9027"/>
                </a:lnTo>
                <a:lnTo>
                  <a:pt x="12921" y="9465"/>
                </a:lnTo>
                <a:lnTo>
                  <a:pt x="12897" y="9806"/>
                </a:lnTo>
                <a:lnTo>
                  <a:pt x="12848" y="10147"/>
                </a:lnTo>
                <a:lnTo>
                  <a:pt x="12751" y="10463"/>
                </a:lnTo>
                <a:lnTo>
                  <a:pt x="12654" y="10779"/>
                </a:lnTo>
                <a:lnTo>
                  <a:pt x="12508" y="11071"/>
                </a:lnTo>
                <a:lnTo>
                  <a:pt x="12362" y="11363"/>
                </a:lnTo>
                <a:lnTo>
                  <a:pt x="12167" y="11631"/>
                </a:lnTo>
                <a:lnTo>
                  <a:pt x="11972" y="11874"/>
                </a:lnTo>
                <a:lnTo>
                  <a:pt x="11753" y="12093"/>
                </a:lnTo>
                <a:lnTo>
                  <a:pt x="11510" y="12288"/>
                </a:lnTo>
                <a:lnTo>
                  <a:pt x="11242" y="12483"/>
                </a:lnTo>
                <a:lnTo>
                  <a:pt x="10975" y="12653"/>
                </a:lnTo>
                <a:lnTo>
                  <a:pt x="10683" y="12799"/>
                </a:lnTo>
                <a:lnTo>
                  <a:pt x="10366" y="12921"/>
                </a:lnTo>
                <a:lnTo>
                  <a:pt x="10050" y="13018"/>
                </a:lnTo>
                <a:lnTo>
                  <a:pt x="9709" y="13091"/>
                </a:lnTo>
                <a:lnTo>
                  <a:pt x="9369" y="13140"/>
                </a:lnTo>
                <a:lnTo>
                  <a:pt x="8736" y="13140"/>
                </a:lnTo>
                <a:lnTo>
                  <a:pt x="8420" y="13115"/>
                </a:lnTo>
                <a:lnTo>
                  <a:pt x="8128" y="13042"/>
                </a:lnTo>
                <a:lnTo>
                  <a:pt x="7836" y="12969"/>
                </a:lnTo>
                <a:lnTo>
                  <a:pt x="7568" y="12848"/>
                </a:lnTo>
                <a:lnTo>
                  <a:pt x="7276" y="12726"/>
                </a:lnTo>
                <a:lnTo>
                  <a:pt x="7033" y="12556"/>
                </a:lnTo>
                <a:lnTo>
                  <a:pt x="6790" y="12385"/>
                </a:lnTo>
                <a:lnTo>
                  <a:pt x="6546" y="12191"/>
                </a:lnTo>
                <a:lnTo>
                  <a:pt x="6352" y="11972"/>
                </a:lnTo>
                <a:lnTo>
                  <a:pt x="6157" y="11728"/>
                </a:lnTo>
                <a:lnTo>
                  <a:pt x="5962" y="11461"/>
                </a:lnTo>
                <a:lnTo>
                  <a:pt x="5816" y="11193"/>
                </a:lnTo>
                <a:lnTo>
                  <a:pt x="5670" y="10877"/>
                </a:lnTo>
                <a:lnTo>
                  <a:pt x="5597" y="10658"/>
                </a:lnTo>
                <a:lnTo>
                  <a:pt x="5524" y="10414"/>
                </a:lnTo>
                <a:lnTo>
                  <a:pt x="5476" y="10171"/>
                </a:lnTo>
                <a:lnTo>
                  <a:pt x="5427" y="9928"/>
                </a:lnTo>
                <a:lnTo>
                  <a:pt x="5403" y="9684"/>
                </a:lnTo>
                <a:lnTo>
                  <a:pt x="5403" y="9465"/>
                </a:lnTo>
                <a:lnTo>
                  <a:pt x="5403" y="9222"/>
                </a:lnTo>
                <a:lnTo>
                  <a:pt x="5427" y="8979"/>
                </a:lnTo>
                <a:lnTo>
                  <a:pt x="5451" y="8736"/>
                </a:lnTo>
                <a:lnTo>
                  <a:pt x="5500" y="8517"/>
                </a:lnTo>
                <a:lnTo>
                  <a:pt x="5573" y="8273"/>
                </a:lnTo>
                <a:lnTo>
                  <a:pt x="5646" y="8054"/>
                </a:lnTo>
                <a:lnTo>
                  <a:pt x="5743" y="7811"/>
                </a:lnTo>
                <a:lnTo>
                  <a:pt x="5865" y="7592"/>
                </a:lnTo>
                <a:lnTo>
                  <a:pt x="5987" y="7397"/>
                </a:lnTo>
                <a:lnTo>
                  <a:pt x="6133" y="7178"/>
                </a:lnTo>
                <a:lnTo>
                  <a:pt x="6376" y="6886"/>
                </a:lnTo>
                <a:lnTo>
                  <a:pt x="6644" y="6619"/>
                </a:lnTo>
                <a:lnTo>
                  <a:pt x="6911" y="6400"/>
                </a:lnTo>
                <a:lnTo>
                  <a:pt x="7228" y="6229"/>
                </a:lnTo>
                <a:lnTo>
                  <a:pt x="7544" y="6059"/>
                </a:lnTo>
                <a:lnTo>
                  <a:pt x="7884" y="5937"/>
                </a:lnTo>
                <a:lnTo>
                  <a:pt x="8225" y="5840"/>
                </a:lnTo>
                <a:lnTo>
                  <a:pt x="8590" y="5743"/>
                </a:lnTo>
                <a:lnTo>
                  <a:pt x="8687" y="5743"/>
                </a:lnTo>
                <a:lnTo>
                  <a:pt x="9052" y="5694"/>
                </a:lnTo>
                <a:close/>
                <a:moveTo>
                  <a:pt x="9150" y="5207"/>
                </a:moveTo>
                <a:lnTo>
                  <a:pt x="8760" y="5232"/>
                </a:lnTo>
                <a:lnTo>
                  <a:pt x="8420" y="5256"/>
                </a:lnTo>
                <a:lnTo>
                  <a:pt x="8055" y="5305"/>
                </a:lnTo>
                <a:lnTo>
                  <a:pt x="7714" y="5402"/>
                </a:lnTo>
                <a:lnTo>
                  <a:pt x="7373" y="5548"/>
                </a:lnTo>
                <a:lnTo>
                  <a:pt x="7057" y="5718"/>
                </a:lnTo>
                <a:lnTo>
                  <a:pt x="6741" y="5889"/>
                </a:lnTo>
                <a:lnTo>
                  <a:pt x="6473" y="6108"/>
                </a:lnTo>
                <a:lnTo>
                  <a:pt x="6181" y="6327"/>
                </a:lnTo>
                <a:lnTo>
                  <a:pt x="6035" y="6497"/>
                </a:lnTo>
                <a:lnTo>
                  <a:pt x="5865" y="6667"/>
                </a:lnTo>
                <a:lnTo>
                  <a:pt x="5597" y="7032"/>
                </a:lnTo>
                <a:lnTo>
                  <a:pt x="5354" y="7446"/>
                </a:lnTo>
                <a:lnTo>
                  <a:pt x="5159" y="7860"/>
                </a:lnTo>
                <a:lnTo>
                  <a:pt x="5013" y="8298"/>
                </a:lnTo>
                <a:lnTo>
                  <a:pt x="4916" y="8760"/>
                </a:lnTo>
                <a:lnTo>
                  <a:pt x="4867" y="9222"/>
                </a:lnTo>
                <a:lnTo>
                  <a:pt x="4867" y="9684"/>
                </a:lnTo>
                <a:lnTo>
                  <a:pt x="4916" y="10049"/>
                </a:lnTo>
                <a:lnTo>
                  <a:pt x="4965" y="10414"/>
                </a:lnTo>
                <a:lnTo>
                  <a:pt x="5062" y="10755"/>
                </a:lnTo>
                <a:lnTo>
                  <a:pt x="5184" y="11096"/>
                </a:lnTo>
                <a:lnTo>
                  <a:pt x="5330" y="11412"/>
                </a:lnTo>
                <a:lnTo>
                  <a:pt x="5500" y="11728"/>
                </a:lnTo>
                <a:lnTo>
                  <a:pt x="5695" y="12020"/>
                </a:lnTo>
                <a:lnTo>
                  <a:pt x="5914" y="12288"/>
                </a:lnTo>
                <a:lnTo>
                  <a:pt x="6157" y="12531"/>
                </a:lnTo>
                <a:lnTo>
                  <a:pt x="6425" y="12775"/>
                </a:lnTo>
                <a:lnTo>
                  <a:pt x="6717" y="12969"/>
                </a:lnTo>
                <a:lnTo>
                  <a:pt x="7009" y="13164"/>
                </a:lnTo>
                <a:lnTo>
                  <a:pt x="7325" y="13310"/>
                </a:lnTo>
                <a:lnTo>
                  <a:pt x="7665" y="13432"/>
                </a:lnTo>
                <a:lnTo>
                  <a:pt x="8006" y="13529"/>
                </a:lnTo>
                <a:lnTo>
                  <a:pt x="8371" y="13602"/>
                </a:lnTo>
                <a:lnTo>
                  <a:pt x="8687" y="13651"/>
                </a:lnTo>
                <a:lnTo>
                  <a:pt x="9296" y="13651"/>
                </a:lnTo>
                <a:lnTo>
                  <a:pt x="9612" y="13626"/>
                </a:lnTo>
                <a:lnTo>
                  <a:pt x="9928" y="13578"/>
                </a:lnTo>
                <a:lnTo>
                  <a:pt x="10220" y="13505"/>
                </a:lnTo>
                <a:lnTo>
                  <a:pt x="10512" y="13407"/>
                </a:lnTo>
                <a:lnTo>
                  <a:pt x="10804" y="13310"/>
                </a:lnTo>
                <a:lnTo>
                  <a:pt x="11072" y="13188"/>
                </a:lnTo>
                <a:lnTo>
                  <a:pt x="11340" y="13042"/>
                </a:lnTo>
                <a:lnTo>
                  <a:pt x="11607" y="12872"/>
                </a:lnTo>
                <a:lnTo>
                  <a:pt x="11851" y="12702"/>
                </a:lnTo>
                <a:lnTo>
                  <a:pt x="12094" y="12507"/>
                </a:lnTo>
                <a:lnTo>
                  <a:pt x="12313" y="12288"/>
                </a:lnTo>
                <a:lnTo>
                  <a:pt x="12508" y="12045"/>
                </a:lnTo>
                <a:lnTo>
                  <a:pt x="12702" y="11801"/>
                </a:lnTo>
                <a:lnTo>
                  <a:pt x="12897" y="11461"/>
                </a:lnTo>
                <a:lnTo>
                  <a:pt x="13092" y="11096"/>
                </a:lnTo>
                <a:lnTo>
                  <a:pt x="13213" y="10706"/>
                </a:lnTo>
                <a:lnTo>
                  <a:pt x="13335" y="10317"/>
                </a:lnTo>
                <a:lnTo>
                  <a:pt x="13384" y="9903"/>
                </a:lnTo>
                <a:lnTo>
                  <a:pt x="13432" y="9490"/>
                </a:lnTo>
                <a:lnTo>
                  <a:pt x="13432" y="9076"/>
                </a:lnTo>
                <a:lnTo>
                  <a:pt x="13384" y="8663"/>
                </a:lnTo>
                <a:lnTo>
                  <a:pt x="13311" y="8273"/>
                </a:lnTo>
                <a:lnTo>
                  <a:pt x="13189" y="7860"/>
                </a:lnTo>
                <a:lnTo>
                  <a:pt x="13043" y="7495"/>
                </a:lnTo>
                <a:lnTo>
                  <a:pt x="12873" y="7130"/>
                </a:lnTo>
                <a:lnTo>
                  <a:pt x="12654" y="6789"/>
                </a:lnTo>
                <a:lnTo>
                  <a:pt x="12386" y="6473"/>
                </a:lnTo>
                <a:lnTo>
                  <a:pt x="12094" y="6181"/>
                </a:lnTo>
                <a:lnTo>
                  <a:pt x="11778" y="5937"/>
                </a:lnTo>
                <a:lnTo>
                  <a:pt x="11461" y="5743"/>
                </a:lnTo>
                <a:lnTo>
                  <a:pt x="11096" y="5572"/>
                </a:lnTo>
                <a:lnTo>
                  <a:pt x="10731" y="5426"/>
                </a:lnTo>
                <a:lnTo>
                  <a:pt x="10342" y="5329"/>
                </a:lnTo>
                <a:lnTo>
                  <a:pt x="9953" y="5256"/>
                </a:lnTo>
                <a:lnTo>
                  <a:pt x="9539" y="5207"/>
                </a:lnTo>
                <a:close/>
                <a:moveTo>
                  <a:pt x="7714" y="511"/>
                </a:moveTo>
                <a:lnTo>
                  <a:pt x="8687" y="536"/>
                </a:lnTo>
                <a:lnTo>
                  <a:pt x="9685" y="560"/>
                </a:lnTo>
                <a:lnTo>
                  <a:pt x="10658" y="633"/>
                </a:lnTo>
                <a:lnTo>
                  <a:pt x="11340" y="633"/>
                </a:lnTo>
                <a:lnTo>
                  <a:pt x="11680" y="609"/>
                </a:lnTo>
                <a:lnTo>
                  <a:pt x="12021" y="609"/>
                </a:lnTo>
                <a:lnTo>
                  <a:pt x="12264" y="633"/>
                </a:lnTo>
                <a:lnTo>
                  <a:pt x="12483" y="706"/>
                </a:lnTo>
                <a:lnTo>
                  <a:pt x="12654" y="779"/>
                </a:lnTo>
                <a:lnTo>
                  <a:pt x="12800" y="876"/>
                </a:lnTo>
                <a:lnTo>
                  <a:pt x="12921" y="1022"/>
                </a:lnTo>
                <a:lnTo>
                  <a:pt x="13019" y="1168"/>
                </a:lnTo>
                <a:lnTo>
                  <a:pt x="13092" y="1314"/>
                </a:lnTo>
                <a:lnTo>
                  <a:pt x="13140" y="1484"/>
                </a:lnTo>
                <a:lnTo>
                  <a:pt x="13262" y="1874"/>
                </a:lnTo>
                <a:lnTo>
                  <a:pt x="13335" y="2263"/>
                </a:lnTo>
                <a:lnTo>
                  <a:pt x="13432" y="2652"/>
                </a:lnTo>
                <a:lnTo>
                  <a:pt x="13481" y="2847"/>
                </a:lnTo>
                <a:lnTo>
                  <a:pt x="13554" y="3017"/>
                </a:lnTo>
                <a:lnTo>
                  <a:pt x="13627" y="3115"/>
                </a:lnTo>
                <a:lnTo>
                  <a:pt x="13724" y="3139"/>
                </a:lnTo>
                <a:lnTo>
                  <a:pt x="13822" y="3139"/>
                </a:lnTo>
                <a:lnTo>
                  <a:pt x="13919" y="3090"/>
                </a:lnTo>
                <a:lnTo>
                  <a:pt x="14138" y="3066"/>
                </a:lnTo>
                <a:lnTo>
                  <a:pt x="14357" y="3066"/>
                </a:lnTo>
                <a:lnTo>
                  <a:pt x="14795" y="3090"/>
                </a:lnTo>
                <a:lnTo>
                  <a:pt x="15233" y="3139"/>
                </a:lnTo>
                <a:lnTo>
                  <a:pt x="15671" y="3163"/>
                </a:lnTo>
                <a:lnTo>
                  <a:pt x="16084" y="3188"/>
                </a:lnTo>
                <a:lnTo>
                  <a:pt x="16571" y="3212"/>
                </a:lnTo>
                <a:lnTo>
                  <a:pt x="16839" y="3212"/>
                </a:lnTo>
                <a:lnTo>
                  <a:pt x="17082" y="3188"/>
                </a:lnTo>
                <a:lnTo>
                  <a:pt x="17325" y="3163"/>
                </a:lnTo>
                <a:lnTo>
                  <a:pt x="17520" y="3066"/>
                </a:lnTo>
                <a:lnTo>
                  <a:pt x="17496" y="3261"/>
                </a:lnTo>
                <a:lnTo>
                  <a:pt x="17496" y="3480"/>
                </a:lnTo>
                <a:lnTo>
                  <a:pt x="17544" y="5086"/>
                </a:lnTo>
                <a:lnTo>
                  <a:pt x="17593" y="6789"/>
                </a:lnTo>
                <a:lnTo>
                  <a:pt x="17617" y="8517"/>
                </a:lnTo>
                <a:lnTo>
                  <a:pt x="17666" y="11753"/>
                </a:lnTo>
                <a:lnTo>
                  <a:pt x="17666" y="12483"/>
                </a:lnTo>
                <a:lnTo>
                  <a:pt x="17642" y="13213"/>
                </a:lnTo>
                <a:lnTo>
                  <a:pt x="17617" y="13943"/>
                </a:lnTo>
                <a:lnTo>
                  <a:pt x="17617" y="14673"/>
                </a:lnTo>
                <a:lnTo>
                  <a:pt x="17544" y="14673"/>
                </a:lnTo>
                <a:lnTo>
                  <a:pt x="16449" y="14746"/>
                </a:lnTo>
                <a:lnTo>
                  <a:pt x="15379" y="14794"/>
                </a:lnTo>
                <a:lnTo>
                  <a:pt x="14308" y="14794"/>
                </a:lnTo>
                <a:lnTo>
                  <a:pt x="13238" y="14770"/>
                </a:lnTo>
                <a:lnTo>
                  <a:pt x="11072" y="14721"/>
                </a:lnTo>
                <a:lnTo>
                  <a:pt x="10001" y="14697"/>
                </a:lnTo>
                <a:lnTo>
                  <a:pt x="8931" y="14673"/>
                </a:lnTo>
                <a:lnTo>
                  <a:pt x="7811" y="14673"/>
                </a:lnTo>
                <a:lnTo>
                  <a:pt x="6692" y="14721"/>
                </a:lnTo>
                <a:lnTo>
                  <a:pt x="4454" y="14819"/>
                </a:lnTo>
                <a:lnTo>
                  <a:pt x="2215" y="14892"/>
                </a:lnTo>
                <a:lnTo>
                  <a:pt x="1826" y="14892"/>
                </a:lnTo>
                <a:lnTo>
                  <a:pt x="1436" y="14867"/>
                </a:lnTo>
                <a:lnTo>
                  <a:pt x="828" y="14867"/>
                </a:lnTo>
                <a:lnTo>
                  <a:pt x="633" y="14916"/>
                </a:lnTo>
                <a:lnTo>
                  <a:pt x="658" y="14624"/>
                </a:lnTo>
                <a:lnTo>
                  <a:pt x="658" y="14308"/>
                </a:lnTo>
                <a:lnTo>
                  <a:pt x="658" y="13724"/>
                </a:lnTo>
                <a:lnTo>
                  <a:pt x="633" y="13115"/>
                </a:lnTo>
                <a:lnTo>
                  <a:pt x="633" y="12531"/>
                </a:lnTo>
                <a:lnTo>
                  <a:pt x="682" y="10804"/>
                </a:lnTo>
                <a:lnTo>
                  <a:pt x="706" y="9928"/>
                </a:lnTo>
                <a:lnTo>
                  <a:pt x="682" y="9076"/>
                </a:lnTo>
                <a:lnTo>
                  <a:pt x="585" y="7349"/>
                </a:lnTo>
                <a:lnTo>
                  <a:pt x="512" y="5597"/>
                </a:lnTo>
                <a:lnTo>
                  <a:pt x="463" y="4794"/>
                </a:lnTo>
                <a:lnTo>
                  <a:pt x="439" y="4380"/>
                </a:lnTo>
                <a:lnTo>
                  <a:pt x="439" y="3991"/>
                </a:lnTo>
                <a:lnTo>
                  <a:pt x="439" y="3601"/>
                </a:lnTo>
                <a:lnTo>
                  <a:pt x="390" y="3236"/>
                </a:lnTo>
                <a:lnTo>
                  <a:pt x="706" y="3285"/>
                </a:lnTo>
                <a:lnTo>
                  <a:pt x="1217" y="3285"/>
                </a:lnTo>
                <a:lnTo>
                  <a:pt x="1436" y="3261"/>
                </a:lnTo>
                <a:lnTo>
                  <a:pt x="1655" y="3212"/>
                </a:lnTo>
                <a:lnTo>
                  <a:pt x="1753" y="3163"/>
                </a:lnTo>
                <a:lnTo>
                  <a:pt x="1826" y="3115"/>
                </a:lnTo>
                <a:lnTo>
                  <a:pt x="1874" y="3042"/>
                </a:lnTo>
                <a:lnTo>
                  <a:pt x="1899" y="2969"/>
                </a:lnTo>
                <a:lnTo>
                  <a:pt x="1899" y="2896"/>
                </a:lnTo>
                <a:lnTo>
                  <a:pt x="1874" y="2823"/>
                </a:lnTo>
                <a:lnTo>
                  <a:pt x="1947" y="2725"/>
                </a:lnTo>
                <a:lnTo>
                  <a:pt x="2069" y="2652"/>
                </a:lnTo>
                <a:lnTo>
                  <a:pt x="2191" y="2579"/>
                </a:lnTo>
                <a:lnTo>
                  <a:pt x="2312" y="2555"/>
                </a:lnTo>
                <a:lnTo>
                  <a:pt x="2458" y="2531"/>
                </a:lnTo>
                <a:lnTo>
                  <a:pt x="2580" y="2531"/>
                </a:lnTo>
                <a:lnTo>
                  <a:pt x="2702" y="2555"/>
                </a:lnTo>
                <a:lnTo>
                  <a:pt x="2823" y="2579"/>
                </a:lnTo>
                <a:lnTo>
                  <a:pt x="2945" y="2628"/>
                </a:lnTo>
                <a:lnTo>
                  <a:pt x="3067" y="2677"/>
                </a:lnTo>
                <a:lnTo>
                  <a:pt x="3164" y="2774"/>
                </a:lnTo>
                <a:lnTo>
                  <a:pt x="3237" y="2847"/>
                </a:lnTo>
                <a:lnTo>
                  <a:pt x="3310" y="2944"/>
                </a:lnTo>
                <a:lnTo>
                  <a:pt x="3334" y="2993"/>
                </a:lnTo>
                <a:lnTo>
                  <a:pt x="3334" y="3017"/>
                </a:lnTo>
                <a:lnTo>
                  <a:pt x="3383" y="3115"/>
                </a:lnTo>
                <a:lnTo>
                  <a:pt x="3456" y="3163"/>
                </a:lnTo>
                <a:lnTo>
                  <a:pt x="3529" y="3188"/>
                </a:lnTo>
                <a:lnTo>
                  <a:pt x="3602" y="3163"/>
                </a:lnTo>
                <a:lnTo>
                  <a:pt x="3821" y="3188"/>
                </a:lnTo>
                <a:lnTo>
                  <a:pt x="4162" y="3212"/>
                </a:lnTo>
                <a:lnTo>
                  <a:pt x="4332" y="3188"/>
                </a:lnTo>
                <a:lnTo>
                  <a:pt x="4502" y="3139"/>
                </a:lnTo>
                <a:lnTo>
                  <a:pt x="4551" y="3090"/>
                </a:lnTo>
                <a:lnTo>
                  <a:pt x="4575" y="3042"/>
                </a:lnTo>
                <a:lnTo>
                  <a:pt x="4600" y="2993"/>
                </a:lnTo>
                <a:lnTo>
                  <a:pt x="4600" y="2920"/>
                </a:lnTo>
                <a:lnTo>
                  <a:pt x="4721" y="2725"/>
                </a:lnTo>
                <a:lnTo>
                  <a:pt x="4794" y="2506"/>
                </a:lnTo>
                <a:lnTo>
                  <a:pt x="4867" y="2263"/>
                </a:lnTo>
                <a:lnTo>
                  <a:pt x="4940" y="2020"/>
                </a:lnTo>
                <a:lnTo>
                  <a:pt x="5062" y="1533"/>
                </a:lnTo>
                <a:lnTo>
                  <a:pt x="5135" y="1290"/>
                </a:lnTo>
                <a:lnTo>
                  <a:pt x="5232" y="1095"/>
                </a:lnTo>
                <a:lnTo>
                  <a:pt x="5281" y="998"/>
                </a:lnTo>
                <a:lnTo>
                  <a:pt x="5354" y="925"/>
                </a:lnTo>
                <a:lnTo>
                  <a:pt x="5500" y="803"/>
                </a:lnTo>
                <a:lnTo>
                  <a:pt x="5695" y="706"/>
                </a:lnTo>
                <a:lnTo>
                  <a:pt x="5889" y="657"/>
                </a:lnTo>
                <a:lnTo>
                  <a:pt x="6108" y="609"/>
                </a:lnTo>
                <a:lnTo>
                  <a:pt x="6327" y="584"/>
                </a:lnTo>
                <a:lnTo>
                  <a:pt x="6717" y="560"/>
                </a:lnTo>
                <a:lnTo>
                  <a:pt x="7203" y="536"/>
                </a:lnTo>
                <a:lnTo>
                  <a:pt x="7714" y="511"/>
                </a:lnTo>
                <a:close/>
                <a:moveTo>
                  <a:pt x="7714" y="0"/>
                </a:moveTo>
                <a:lnTo>
                  <a:pt x="7130" y="25"/>
                </a:lnTo>
                <a:lnTo>
                  <a:pt x="6546" y="49"/>
                </a:lnTo>
                <a:lnTo>
                  <a:pt x="6157" y="98"/>
                </a:lnTo>
                <a:lnTo>
                  <a:pt x="5768" y="146"/>
                </a:lnTo>
                <a:lnTo>
                  <a:pt x="5573" y="195"/>
                </a:lnTo>
                <a:lnTo>
                  <a:pt x="5378" y="268"/>
                </a:lnTo>
                <a:lnTo>
                  <a:pt x="5208" y="365"/>
                </a:lnTo>
                <a:lnTo>
                  <a:pt x="5062" y="487"/>
                </a:lnTo>
                <a:lnTo>
                  <a:pt x="4940" y="584"/>
                </a:lnTo>
                <a:lnTo>
                  <a:pt x="4843" y="706"/>
                </a:lnTo>
                <a:lnTo>
                  <a:pt x="4697" y="949"/>
                </a:lnTo>
                <a:lnTo>
                  <a:pt x="4575" y="1241"/>
                </a:lnTo>
                <a:lnTo>
                  <a:pt x="4502" y="1533"/>
                </a:lnTo>
                <a:lnTo>
                  <a:pt x="4332" y="2141"/>
                </a:lnTo>
                <a:lnTo>
                  <a:pt x="4113" y="2750"/>
                </a:lnTo>
                <a:lnTo>
                  <a:pt x="3894" y="2774"/>
                </a:lnTo>
                <a:lnTo>
                  <a:pt x="3699" y="2774"/>
                </a:lnTo>
                <a:lnTo>
                  <a:pt x="3602" y="2628"/>
                </a:lnTo>
                <a:lnTo>
                  <a:pt x="3505" y="2482"/>
                </a:lnTo>
                <a:lnTo>
                  <a:pt x="3359" y="2385"/>
                </a:lnTo>
                <a:lnTo>
                  <a:pt x="3213" y="2287"/>
                </a:lnTo>
                <a:lnTo>
                  <a:pt x="3067" y="2214"/>
                </a:lnTo>
                <a:lnTo>
                  <a:pt x="2896" y="2166"/>
                </a:lnTo>
                <a:lnTo>
                  <a:pt x="2702" y="2117"/>
                </a:lnTo>
                <a:lnTo>
                  <a:pt x="2531" y="2093"/>
                </a:lnTo>
                <a:lnTo>
                  <a:pt x="2410" y="2117"/>
                </a:lnTo>
                <a:lnTo>
                  <a:pt x="2264" y="2141"/>
                </a:lnTo>
                <a:lnTo>
                  <a:pt x="2118" y="2166"/>
                </a:lnTo>
                <a:lnTo>
                  <a:pt x="1947" y="2239"/>
                </a:lnTo>
                <a:lnTo>
                  <a:pt x="1801" y="2312"/>
                </a:lnTo>
                <a:lnTo>
                  <a:pt x="1680" y="2409"/>
                </a:lnTo>
                <a:lnTo>
                  <a:pt x="1558" y="2506"/>
                </a:lnTo>
                <a:lnTo>
                  <a:pt x="1485" y="2628"/>
                </a:lnTo>
                <a:lnTo>
                  <a:pt x="1242" y="2652"/>
                </a:lnTo>
                <a:lnTo>
                  <a:pt x="1023" y="2677"/>
                </a:lnTo>
                <a:lnTo>
                  <a:pt x="220" y="2677"/>
                </a:lnTo>
                <a:lnTo>
                  <a:pt x="171" y="2701"/>
                </a:lnTo>
                <a:lnTo>
                  <a:pt x="122" y="2725"/>
                </a:lnTo>
                <a:lnTo>
                  <a:pt x="74" y="2774"/>
                </a:lnTo>
                <a:lnTo>
                  <a:pt x="25" y="2823"/>
                </a:lnTo>
                <a:lnTo>
                  <a:pt x="1" y="2896"/>
                </a:lnTo>
                <a:lnTo>
                  <a:pt x="25" y="4258"/>
                </a:lnTo>
                <a:lnTo>
                  <a:pt x="49" y="5597"/>
                </a:lnTo>
                <a:lnTo>
                  <a:pt x="98" y="7349"/>
                </a:lnTo>
                <a:lnTo>
                  <a:pt x="195" y="9076"/>
                </a:lnTo>
                <a:lnTo>
                  <a:pt x="195" y="9879"/>
                </a:lnTo>
                <a:lnTo>
                  <a:pt x="195" y="10706"/>
                </a:lnTo>
                <a:lnTo>
                  <a:pt x="171" y="11534"/>
                </a:lnTo>
                <a:lnTo>
                  <a:pt x="122" y="12337"/>
                </a:lnTo>
                <a:lnTo>
                  <a:pt x="98" y="12994"/>
                </a:lnTo>
                <a:lnTo>
                  <a:pt x="98" y="13626"/>
                </a:lnTo>
                <a:lnTo>
                  <a:pt x="122" y="14916"/>
                </a:lnTo>
                <a:lnTo>
                  <a:pt x="122" y="14965"/>
                </a:lnTo>
                <a:lnTo>
                  <a:pt x="147" y="15038"/>
                </a:lnTo>
                <a:lnTo>
                  <a:pt x="195" y="15086"/>
                </a:lnTo>
                <a:lnTo>
                  <a:pt x="244" y="15111"/>
                </a:lnTo>
                <a:lnTo>
                  <a:pt x="268" y="15184"/>
                </a:lnTo>
                <a:lnTo>
                  <a:pt x="317" y="15257"/>
                </a:lnTo>
                <a:lnTo>
                  <a:pt x="487" y="15354"/>
                </a:lnTo>
                <a:lnTo>
                  <a:pt x="706" y="15403"/>
                </a:lnTo>
                <a:lnTo>
                  <a:pt x="925" y="15427"/>
                </a:lnTo>
                <a:lnTo>
                  <a:pt x="1144" y="15451"/>
                </a:lnTo>
                <a:lnTo>
                  <a:pt x="1607" y="15451"/>
                </a:lnTo>
                <a:lnTo>
                  <a:pt x="2020" y="15427"/>
                </a:lnTo>
                <a:lnTo>
                  <a:pt x="3140" y="15403"/>
                </a:lnTo>
                <a:lnTo>
                  <a:pt x="4259" y="15378"/>
                </a:lnTo>
                <a:lnTo>
                  <a:pt x="5378" y="15330"/>
                </a:lnTo>
                <a:lnTo>
                  <a:pt x="6498" y="15281"/>
                </a:lnTo>
                <a:lnTo>
                  <a:pt x="7617" y="15232"/>
                </a:lnTo>
                <a:lnTo>
                  <a:pt x="8736" y="15208"/>
                </a:lnTo>
                <a:lnTo>
                  <a:pt x="9855" y="15232"/>
                </a:lnTo>
                <a:lnTo>
                  <a:pt x="10950" y="15257"/>
                </a:lnTo>
                <a:lnTo>
                  <a:pt x="13140" y="15305"/>
                </a:lnTo>
                <a:lnTo>
                  <a:pt x="14235" y="15330"/>
                </a:lnTo>
                <a:lnTo>
                  <a:pt x="15330" y="15330"/>
                </a:lnTo>
                <a:lnTo>
                  <a:pt x="16449" y="15305"/>
                </a:lnTo>
                <a:lnTo>
                  <a:pt x="17544" y="15208"/>
                </a:lnTo>
                <a:lnTo>
                  <a:pt x="17642" y="15184"/>
                </a:lnTo>
                <a:lnTo>
                  <a:pt x="17715" y="15135"/>
                </a:lnTo>
                <a:lnTo>
                  <a:pt x="17788" y="15184"/>
                </a:lnTo>
                <a:lnTo>
                  <a:pt x="17861" y="15208"/>
                </a:lnTo>
                <a:lnTo>
                  <a:pt x="17958" y="15232"/>
                </a:lnTo>
                <a:lnTo>
                  <a:pt x="18031" y="15208"/>
                </a:lnTo>
                <a:lnTo>
                  <a:pt x="18104" y="15184"/>
                </a:lnTo>
                <a:lnTo>
                  <a:pt x="18177" y="15111"/>
                </a:lnTo>
                <a:lnTo>
                  <a:pt x="18201" y="15038"/>
                </a:lnTo>
                <a:lnTo>
                  <a:pt x="18226" y="14940"/>
                </a:lnTo>
                <a:lnTo>
                  <a:pt x="18201" y="14186"/>
                </a:lnTo>
                <a:lnTo>
                  <a:pt x="18226" y="13432"/>
                </a:lnTo>
                <a:lnTo>
                  <a:pt x="18250" y="12677"/>
                </a:lnTo>
                <a:lnTo>
                  <a:pt x="18250" y="11923"/>
                </a:lnTo>
                <a:lnTo>
                  <a:pt x="18201" y="8711"/>
                </a:lnTo>
                <a:lnTo>
                  <a:pt x="18177" y="7081"/>
                </a:lnTo>
                <a:lnTo>
                  <a:pt x="18104" y="5475"/>
                </a:lnTo>
                <a:lnTo>
                  <a:pt x="18080" y="4794"/>
                </a:lnTo>
                <a:lnTo>
                  <a:pt x="18031" y="4137"/>
                </a:lnTo>
                <a:lnTo>
                  <a:pt x="17982" y="3480"/>
                </a:lnTo>
                <a:lnTo>
                  <a:pt x="17982" y="2798"/>
                </a:lnTo>
                <a:lnTo>
                  <a:pt x="17982" y="2750"/>
                </a:lnTo>
                <a:lnTo>
                  <a:pt x="17958" y="2701"/>
                </a:lnTo>
                <a:lnTo>
                  <a:pt x="17885" y="2652"/>
                </a:lnTo>
                <a:lnTo>
                  <a:pt x="17788" y="2628"/>
                </a:lnTo>
                <a:lnTo>
                  <a:pt x="17715" y="2628"/>
                </a:lnTo>
                <a:lnTo>
                  <a:pt x="17617" y="2579"/>
                </a:lnTo>
                <a:lnTo>
                  <a:pt x="17496" y="2555"/>
                </a:lnTo>
                <a:lnTo>
                  <a:pt x="17106" y="2555"/>
                </a:lnTo>
                <a:lnTo>
                  <a:pt x="16839" y="2604"/>
                </a:lnTo>
                <a:lnTo>
                  <a:pt x="16595" y="2628"/>
                </a:lnTo>
                <a:lnTo>
                  <a:pt x="15963" y="2652"/>
                </a:lnTo>
                <a:lnTo>
                  <a:pt x="15330" y="2628"/>
                </a:lnTo>
                <a:lnTo>
                  <a:pt x="14990" y="2604"/>
                </a:lnTo>
                <a:lnTo>
                  <a:pt x="14625" y="2555"/>
                </a:lnTo>
                <a:lnTo>
                  <a:pt x="14260" y="2555"/>
                </a:lnTo>
                <a:lnTo>
                  <a:pt x="14089" y="2579"/>
                </a:lnTo>
                <a:lnTo>
                  <a:pt x="13943" y="2628"/>
                </a:lnTo>
                <a:lnTo>
                  <a:pt x="13846" y="2263"/>
                </a:lnTo>
                <a:lnTo>
                  <a:pt x="13773" y="1874"/>
                </a:lnTo>
                <a:lnTo>
                  <a:pt x="13700" y="1509"/>
                </a:lnTo>
                <a:lnTo>
                  <a:pt x="13578" y="1168"/>
                </a:lnTo>
                <a:lnTo>
                  <a:pt x="13505" y="1022"/>
                </a:lnTo>
                <a:lnTo>
                  <a:pt x="13432" y="852"/>
                </a:lnTo>
                <a:lnTo>
                  <a:pt x="13335" y="706"/>
                </a:lnTo>
                <a:lnTo>
                  <a:pt x="13238" y="584"/>
                </a:lnTo>
                <a:lnTo>
                  <a:pt x="13092" y="463"/>
                </a:lnTo>
                <a:lnTo>
                  <a:pt x="12946" y="341"/>
                </a:lnTo>
                <a:lnTo>
                  <a:pt x="12775" y="268"/>
                </a:lnTo>
                <a:lnTo>
                  <a:pt x="12581" y="171"/>
                </a:lnTo>
                <a:lnTo>
                  <a:pt x="12386" y="146"/>
                </a:lnTo>
                <a:lnTo>
                  <a:pt x="12191" y="98"/>
                </a:lnTo>
                <a:lnTo>
                  <a:pt x="11802" y="98"/>
                </a:lnTo>
                <a:lnTo>
                  <a:pt x="11023" y="122"/>
                </a:lnTo>
                <a:lnTo>
                  <a:pt x="10488" y="122"/>
                </a:lnTo>
                <a:lnTo>
                  <a:pt x="9953" y="98"/>
                </a:lnTo>
                <a:lnTo>
                  <a:pt x="8882" y="25"/>
                </a:lnTo>
                <a:lnTo>
                  <a:pt x="8298" y="0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9166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65ECAF-1779-4A44-9487-E4F109A01C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Happened?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9BBDDD-19D7-1B45-BE75-EE8C19A5DB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ZA" sz="2800" dirty="0"/>
              <a:t>Your CV has never been read</a:t>
            </a:r>
          </a:p>
          <a:p>
            <a:pPr>
              <a:lnSpc>
                <a:spcPct val="150000"/>
              </a:lnSpc>
            </a:pPr>
            <a:r>
              <a:rPr lang="en-ZA" sz="2800" dirty="0"/>
              <a:t>It could be for many reasons</a:t>
            </a:r>
          </a:p>
          <a:p>
            <a:pPr>
              <a:lnSpc>
                <a:spcPct val="150000"/>
              </a:lnSpc>
            </a:pPr>
            <a:r>
              <a:rPr lang="en-US" sz="2800" b="1" dirty="0"/>
              <a:t>Don’t be discouraged! </a:t>
            </a: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6A60F7-AF32-2E43-989B-D0EE8D73A63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7</a:t>
            </a:fld>
            <a:endParaRPr lang="en"/>
          </a:p>
        </p:txBody>
      </p:sp>
      <p:sp>
        <p:nvSpPr>
          <p:cNvPr id="5" name="Google Shape;382;p36">
            <a:extLst>
              <a:ext uri="{FF2B5EF4-FFF2-40B4-BE49-F238E27FC236}">
                <a16:creationId xmlns:a16="http://schemas.microsoft.com/office/drawing/2014/main" id="{0C8EE036-0F3C-A34C-B336-FC92BCA0F599}"/>
              </a:ext>
            </a:extLst>
          </p:cNvPr>
          <p:cNvSpPr/>
          <p:nvPr/>
        </p:nvSpPr>
        <p:spPr>
          <a:xfrm>
            <a:off x="8119927" y="379500"/>
            <a:ext cx="619743" cy="623538"/>
          </a:xfrm>
          <a:custGeom>
            <a:avLst/>
            <a:gdLst/>
            <a:ahLst/>
            <a:cxnLst/>
            <a:rect l="l" t="t" r="r" b="b"/>
            <a:pathLst>
              <a:path w="15841" h="15938" extrusionOk="0">
                <a:moveTo>
                  <a:pt x="4502" y="7470"/>
                </a:moveTo>
                <a:lnTo>
                  <a:pt x="4575" y="7495"/>
                </a:lnTo>
                <a:lnTo>
                  <a:pt x="4648" y="7543"/>
                </a:lnTo>
                <a:lnTo>
                  <a:pt x="4696" y="7616"/>
                </a:lnTo>
                <a:lnTo>
                  <a:pt x="4721" y="7714"/>
                </a:lnTo>
                <a:lnTo>
                  <a:pt x="4721" y="7787"/>
                </a:lnTo>
                <a:lnTo>
                  <a:pt x="4696" y="7908"/>
                </a:lnTo>
                <a:lnTo>
                  <a:pt x="4623" y="7981"/>
                </a:lnTo>
                <a:lnTo>
                  <a:pt x="4550" y="8054"/>
                </a:lnTo>
                <a:lnTo>
                  <a:pt x="4429" y="8079"/>
                </a:lnTo>
                <a:lnTo>
                  <a:pt x="4307" y="8054"/>
                </a:lnTo>
                <a:lnTo>
                  <a:pt x="4234" y="7981"/>
                </a:lnTo>
                <a:lnTo>
                  <a:pt x="4161" y="7908"/>
                </a:lnTo>
                <a:lnTo>
                  <a:pt x="4137" y="7787"/>
                </a:lnTo>
                <a:lnTo>
                  <a:pt x="4161" y="7665"/>
                </a:lnTo>
                <a:lnTo>
                  <a:pt x="4234" y="7543"/>
                </a:lnTo>
                <a:lnTo>
                  <a:pt x="4307" y="7495"/>
                </a:lnTo>
                <a:lnTo>
                  <a:pt x="4404" y="7470"/>
                </a:lnTo>
                <a:close/>
                <a:moveTo>
                  <a:pt x="10877" y="7470"/>
                </a:moveTo>
                <a:lnTo>
                  <a:pt x="10950" y="7495"/>
                </a:lnTo>
                <a:lnTo>
                  <a:pt x="11023" y="7543"/>
                </a:lnTo>
                <a:lnTo>
                  <a:pt x="11071" y="7616"/>
                </a:lnTo>
                <a:lnTo>
                  <a:pt x="11096" y="7714"/>
                </a:lnTo>
                <a:lnTo>
                  <a:pt x="11096" y="7787"/>
                </a:lnTo>
                <a:lnTo>
                  <a:pt x="11071" y="7908"/>
                </a:lnTo>
                <a:lnTo>
                  <a:pt x="10998" y="7981"/>
                </a:lnTo>
                <a:lnTo>
                  <a:pt x="10926" y="8054"/>
                </a:lnTo>
                <a:lnTo>
                  <a:pt x="10804" y="8079"/>
                </a:lnTo>
                <a:lnTo>
                  <a:pt x="10682" y="8054"/>
                </a:lnTo>
                <a:lnTo>
                  <a:pt x="10609" y="7981"/>
                </a:lnTo>
                <a:lnTo>
                  <a:pt x="10536" y="7908"/>
                </a:lnTo>
                <a:lnTo>
                  <a:pt x="10512" y="7787"/>
                </a:lnTo>
                <a:lnTo>
                  <a:pt x="10536" y="7665"/>
                </a:lnTo>
                <a:lnTo>
                  <a:pt x="10609" y="7543"/>
                </a:lnTo>
                <a:lnTo>
                  <a:pt x="10682" y="7495"/>
                </a:lnTo>
                <a:lnTo>
                  <a:pt x="10780" y="7470"/>
                </a:lnTo>
                <a:close/>
                <a:moveTo>
                  <a:pt x="4477" y="7081"/>
                </a:moveTo>
                <a:lnTo>
                  <a:pt x="4307" y="7105"/>
                </a:lnTo>
                <a:lnTo>
                  <a:pt x="4137" y="7178"/>
                </a:lnTo>
                <a:lnTo>
                  <a:pt x="4015" y="7300"/>
                </a:lnTo>
                <a:lnTo>
                  <a:pt x="3893" y="7446"/>
                </a:lnTo>
                <a:lnTo>
                  <a:pt x="3820" y="7568"/>
                </a:lnTo>
                <a:lnTo>
                  <a:pt x="3772" y="7714"/>
                </a:lnTo>
                <a:lnTo>
                  <a:pt x="3723" y="7835"/>
                </a:lnTo>
                <a:lnTo>
                  <a:pt x="3723" y="7981"/>
                </a:lnTo>
                <a:lnTo>
                  <a:pt x="3674" y="8225"/>
                </a:lnTo>
                <a:lnTo>
                  <a:pt x="3674" y="8395"/>
                </a:lnTo>
                <a:lnTo>
                  <a:pt x="3723" y="8565"/>
                </a:lnTo>
                <a:lnTo>
                  <a:pt x="3772" y="8711"/>
                </a:lnTo>
                <a:lnTo>
                  <a:pt x="3869" y="8833"/>
                </a:lnTo>
                <a:lnTo>
                  <a:pt x="3966" y="8955"/>
                </a:lnTo>
                <a:lnTo>
                  <a:pt x="4088" y="9028"/>
                </a:lnTo>
                <a:lnTo>
                  <a:pt x="4234" y="9101"/>
                </a:lnTo>
                <a:lnTo>
                  <a:pt x="4404" y="9149"/>
                </a:lnTo>
                <a:lnTo>
                  <a:pt x="4599" y="9174"/>
                </a:lnTo>
                <a:lnTo>
                  <a:pt x="4769" y="9149"/>
                </a:lnTo>
                <a:lnTo>
                  <a:pt x="4940" y="9101"/>
                </a:lnTo>
                <a:lnTo>
                  <a:pt x="5086" y="9028"/>
                </a:lnTo>
                <a:lnTo>
                  <a:pt x="5207" y="8930"/>
                </a:lnTo>
                <a:lnTo>
                  <a:pt x="5329" y="8809"/>
                </a:lnTo>
                <a:lnTo>
                  <a:pt x="5426" y="8663"/>
                </a:lnTo>
                <a:lnTo>
                  <a:pt x="5499" y="8517"/>
                </a:lnTo>
                <a:lnTo>
                  <a:pt x="5548" y="8346"/>
                </a:lnTo>
                <a:lnTo>
                  <a:pt x="5572" y="8176"/>
                </a:lnTo>
                <a:lnTo>
                  <a:pt x="5548" y="8006"/>
                </a:lnTo>
                <a:lnTo>
                  <a:pt x="5524" y="7835"/>
                </a:lnTo>
                <a:lnTo>
                  <a:pt x="5475" y="7689"/>
                </a:lnTo>
                <a:lnTo>
                  <a:pt x="5402" y="7519"/>
                </a:lnTo>
                <a:lnTo>
                  <a:pt x="5280" y="7397"/>
                </a:lnTo>
                <a:lnTo>
                  <a:pt x="5134" y="7251"/>
                </a:lnTo>
                <a:lnTo>
                  <a:pt x="4988" y="7154"/>
                </a:lnTo>
                <a:lnTo>
                  <a:pt x="4818" y="7105"/>
                </a:lnTo>
                <a:lnTo>
                  <a:pt x="4648" y="7081"/>
                </a:lnTo>
                <a:close/>
                <a:moveTo>
                  <a:pt x="10853" y="7081"/>
                </a:moveTo>
                <a:lnTo>
                  <a:pt x="10682" y="7105"/>
                </a:lnTo>
                <a:lnTo>
                  <a:pt x="10512" y="7178"/>
                </a:lnTo>
                <a:lnTo>
                  <a:pt x="10390" y="7300"/>
                </a:lnTo>
                <a:lnTo>
                  <a:pt x="10269" y="7446"/>
                </a:lnTo>
                <a:lnTo>
                  <a:pt x="10196" y="7568"/>
                </a:lnTo>
                <a:lnTo>
                  <a:pt x="10147" y="7714"/>
                </a:lnTo>
                <a:lnTo>
                  <a:pt x="10098" y="7835"/>
                </a:lnTo>
                <a:lnTo>
                  <a:pt x="10098" y="7981"/>
                </a:lnTo>
                <a:lnTo>
                  <a:pt x="10050" y="8225"/>
                </a:lnTo>
                <a:lnTo>
                  <a:pt x="10050" y="8395"/>
                </a:lnTo>
                <a:lnTo>
                  <a:pt x="10098" y="8565"/>
                </a:lnTo>
                <a:lnTo>
                  <a:pt x="10147" y="8711"/>
                </a:lnTo>
                <a:lnTo>
                  <a:pt x="10244" y="8833"/>
                </a:lnTo>
                <a:lnTo>
                  <a:pt x="10342" y="8955"/>
                </a:lnTo>
                <a:lnTo>
                  <a:pt x="10463" y="9028"/>
                </a:lnTo>
                <a:lnTo>
                  <a:pt x="10609" y="9101"/>
                </a:lnTo>
                <a:lnTo>
                  <a:pt x="10780" y="9149"/>
                </a:lnTo>
                <a:lnTo>
                  <a:pt x="10974" y="9174"/>
                </a:lnTo>
                <a:lnTo>
                  <a:pt x="11144" y="9149"/>
                </a:lnTo>
                <a:lnTo>
                  <a:pt x="11315" y="9101"/>
                </a:lnTo>
                <a:lnTo>
                  <a:pt x="11461" y="9028"/>
                </a:lnTo>
                <a:lnTo>
                  <a:pt x="11582" y="8930"/>
                </a:lnTo>
                <a:lnTo>
                  <a:pt x="11704" y="8809"/>
                </a:lnTo>
                <a:lnTo>
                  <a:pt x="11801" y="8663"/>
                </a:lnTo>
                <a:lnTo>
                  <a:pt x="11874" y="8517"/>
                </a:lnTo>
                <a:lnTo>
                  <a:pt x="11923" y="8346"/>
                </a:lnTo>
                <a:lnTo>
                  <a:pt x="11947" y="8176"/>
                </a:lnTo>
                <a:lnTo>
                  <a:pt x="11923" y="8006"/>
                </a:lnTo>
                <a:lnTo>
                  <a:pt x="11899" y="7835"/>
                </a:lnTo>
                <a:lnTo>
                  <a:pt x="11850" y="7689"/>
                </a:lnTo>
                <a:lnTo>
                  <a:pt x="11777" y="7519"/>
                </a:lnTo>
                <a:lnTo>
                  <a:pt x="11655" y="7397"/>
                </a:lnTo>
                <a:lnTo>
                  <a:pt x="11509" y="7251"/>
                </a:lnTo>
                <a:lnTo>
                  <a:pt x="11363" y="7154"/>
                </a:lnTo>
                <a:lnTo>
                  <a:pt x="11193" y="7105"/>
                </a:lnTo>
                <a:lnTo>
                  <a:pt x="11023" y="7081"/>
                </a:lnTo>
                <a:close/>
                <a:moveTo>
                  <a:pt x="7787" y="10244"/>
                </a:moveTo>
                <a:lnTo>
                  <a:pt x="7470" y="10268"/>
                </a:lnTo>
                <a:lnTo>
                  <a:pt x="7154" y="10293"/>
                </a:lnTo>
                <a:lnTo>
                  <a:pt x="6643" y="10390"/>
                </a:lnTo>
                <a:lnTo>
                  <a:pt x="6132" y="10536"/>
                </a:lnTo>
                <a:lnTo>
                  <a:pt x="5645" y="10731"/>
                </a:lnTo>
                <a:lnTo>
                  <a:pt x="5159" y="10950"/>
                </a:lnTo>
                <a:lnTo>
                  <a:pt x="4745" y="11144"/>
                </a:lnTo>
                <a:lnTo>
                  <a:pt x="4502" y="11266"/>
                </a:lnTo>
                <a:lnTo>
                  <a:pt x="4283" y="11388"/>
                </a:lnTo>
                <a:lnTo>
                  <a:pt x="4088" y="11534"/>
                </a:lnTo>
                <a:lnTo>
                  <a:pt x="3918" y="11704"/>
                </a:lnTo>
                <a:lnTo>
                  <a:pt x="3772" y="11899"/>
                </a:lnTo>
                <a:lnTo>
                  <a:pt x="3723" y="11996"/>
                </a:lnTo>
                <a:lnTo>
                  <a:pt x="3699" y="12118"/>
                </a:lnTo>
                <a:lnTo>
                  <a:pt x="3699" y="12166"/>
                </a:lnTo>
                <a:lnTo>
                  <a:pt x="3699" y="12239"/>
                </a:lnTo>
                <a:lnTo>
                  <a:pt x="3747" y="12288"/>
                </a:lnTo>
                <a:lnTo>
                  <a:pt x="3796" y="12312"/>
                </a:lnTo>
                <a:lnTo>
                  <a:pt x="3918" y="12312"/>
                </a:lnTo>
                <a:lnTo>
                  <a:pt x="3966" y="12288"/>
                </a:lnTo>
                <a:lnTo>
                  <a:pt x="4015" y="12239"/>
                </a:lnTo>
                <a:lnTo>
                  <a:pt x="4161" y="12093"/>
                </a:lnTo>
                <a:lnTo>
                  <a:pt x="4307" y="11947"/>
                </a:lnTo>
                <a:lnTo>
                  <a:pt x="4502" y="11826"/>
                </a:lnTo>
                <a:lnTo>
                  <a:pt x="4721" y="11704"/>
                </a:lnTo>
                <a:lnTo>
                  <a:pt x="5134" y="11509"/>
                </a:lnTo>
                <a:lnTo>
                  <a:pt x="5524" y="11339"/>
                </a:lnTo>
                <a:lnTo>
                  <a:pt x="5937" y="11169"/>
                </a:lnTo>
                <a:lnTo>
                  <a:pt x="6375" y="11023"/>
                </a:lnTo>
                <a:lnTo>
                  <a:pt x="6813" y="10901"/>
                </a:lnTo>
                <a:lnTo>
                  <a:pt x="7032" y="10852"/>
                </a:lnTo>
                <a:lnTo>
                  <a:pt x="7276" y="10828"/>
                </a:lnTo>
                <a:lnTo>
                  <a:pt x="7835" y="10804"/>
                </a:lnTo>
                <a:lnTo>
                  <a:pt x="8419" y="10828"/>
                </a:lnTo>
                <a:lnTo>
                  <a:pt x="9003" y="10901"/>
                </a:lnTo>
                <a:lnTo>
                  <a:pt x="9295" y="10950"/>
                </a:lnTo>
                <a:lnTo>
                  <a:pt x="9587" y="11023"/>
                </a:lnTo>
                <a:lnTo>
                  <a:pt x="9879" y="11120"/>
                </a:lnTo>
                <a:lnTo>
                  <a:pt x="10147" y="11242"/>
                </a:lnTo>
                <a:lnTo>
                  <a:pt x="10415" y="11363"/>
                </a:lnTo>
                <a:lnTo>
                  <a:pt x="10658" y="11509"/>
                </a:lnTo>
                <a:lnTo>
                  <a:pt x="10901" y="11655"/>
                </a:lnTo>
                <a:lnTo>
                  <a:pt x="11120" y="11850"/>
                </a:lnTo>
                <a:lnTo>
                  <a:pt x="11315" y="12045"/>
                </a:lnTo>
                <a:lnTo>
                  <a:pt x="11485" y="12288"/>
                </a:lnTo>
                <a:lnTo>
                  <a:pt x="11582" y="12361"/>
                </a:lnTo>
                <a:lnTo>
                  <a:pt x="11680" y="12410"/>
                </a:lnTo>
                <a:lnTo>
                  <a:pt x="11777" y="12410"/>
                </a:lnTo>
                <a:lnTo>
                  <a:pt x="11874" y="12361"/>
                </a:lnTo>
                <a:lnTo>
                  <a:pt x="11947" y="12288"/>
                </a:lnTo>
                <a:lnTo>
                  <a:pt x="11996" y="12215"/>
                </a:lnTo>
                <a:lnTo>
                  <a:pt x="12020" y="12118"/>
                </a:lnTo>
                <a:lnTo>
                  <a:pt x="11972" y="12020"/>
                </a:lnTo>
                <a:lnTo>
                  <a:pt x="11753" y="11753"/>
                </a:lnTo>
                <a:lnTo>
                  <a:pt x="11534" y="11509"/>
                </a:lnTo>
                <a:lnTo>
                  <a:pt x="11290" y="11290"/>
                </a:lnTo>
                <a:lnTo>
                  <a:pt x="11023" y="11096"/>
                </a:lnTo>
                <a:lnTo>
                  <a:pt x="10731" y="10925"/>
                </a:lnTo>
                <a:lnTo>
                  <a:pt x="10439" y="10779"/>
                </a:lnTo>
                <a:lnTo>
                  <a:pt x="10123" y="10633"/>
                </a:lnTo>
                <a:lnTo>
                  <a:pt x="9806" y="10536"/>
                </a:lnTo>
                <a:lnTo>
                  <a:pt x="9466" y="10439"/>
                </a:lnTo>
                <a:lnTo>
                  <a:pt x="9149" y="10366"/>
                </a:lnTo>
                <a:lnTo>
                  <a:pt x="8809" y="10317"/>
                </a:lnTo>
                <a:lnTo>
                  <a:pt x="8468" y="10268"/>
                </a:lnTo>
                <a:lnTo>
                  <a:pt x="8127" y="10244"/>
                </a:lnTo>
                <a:close/>
                <a:moveTo>
                  <a:pt x="8517" y="682"/>
                </a:moveTo>
                <a:lnTo>
                  <a:pt x="8663" y="706"/>
                </a:lnTo>
                <a:lnTo>
                  <a:pt x="9125" y="755"/>
                </a:lnTo>
                <a:lnTo>
                  <a:pt x="9563" y="803"/>
                </a:lnTo>
                <a:lnTo>
                  <a:pt x="10001" y="901"/>
                </a:lnTo>
                <a:lnTo>
                  <a:pt x="10439" y="1022"/>
                </a:lnTo>
                <a:lnTo>
                  <a:pt x="10780" y="1120"/>
                </a:lnTo>
                <a:lnTo>
                  <a:pt x="11120" y="1241"/>
                </a:lnTo>
                <a:lnTo>
                  <a:pt x="11461" y="1411"/>
                </a:lnTo>
                <a:lnTo>
                  <a:pt x="11777" y="1557"/>
                </a:lnTo>
                <a:lnTo>
                  <a:pt x="11777" y="1582"/>
                </a:lnTo>
                <a:lnTo>
                  <a:pt x="11728" y="1655"/>
                </a:lnTo>
                <a:lnTo>
                  <a:pt x="11753" y="1752"/>
                </a:lnTo>
                <a:lnTo>
                  <a:pt x="11777" y="1801"/>
                </a:lnTo>
                <a:lnTo>
                  <a:pt x="11826" y="1825"/>
                </a:lnTo>
                <a:lnTo>
                  <a:pt x="11899" y="1825"/>
                </a:lnTo>
                <a:lnTo>
                  <a:pt x="11972" y="1776"/>
                </a:lnTo>
                <a:lnTo>
                  <a:pt x="11996" y="1752"/>
                </a:lnTo>
                <a:lnTo>
                  <a:pt x="12020" y="1728"/>
                </a:lnTo>
                <a:lnTo>
                  <a:pt x="12045" y="1728"/>
                </a:lnTo>
                <a:lnTo>
                  <a:pt x="12142" y="1801"/>
                </a:lnTo>
                <a:lnTo>
                  <a:pt x="12118" y="1874"/>
                </a:lnTo>
                <a:lnTo>
                  <a:pt x="12093" y="1947"/>
                </a:lnTo>
                <a:lnTo>
                  <a:pt x="12118" y="1995"/>
                </a:lnTo>
                <a:lnTo>
                  <a:pt x="12142" y="2020"/>
                </a:lnTo>
                <a:lnTo>
                  <a:pt x="12191" y="2044"/>
                </a:lnTo>
                <a:lnTo>
                  <a:pt x="12215" y="2020"/>
                </a:lnTo>
                <a:lnTo>
                  <a:pt x="12264" y="1995"/>
                </a:lnTo>
                <a:lnTo>
                  <a:pt x="12337" y="1922"/>
                </a:lnTo>
                <a:lnTo>
                  <a:pt x="12556" y="2068"/>
                </a:lnTo>
                <a:lnTo>
                  <a:pt x="12507" y="2190"/>
                </a:lnTo>
                <a:lnTo>
                  <a:pt x="12507" y="2239"/>
                </a:lnTo>
                <a:lnTo>
                  <a:pt x="12507" y="2336"/>
                </a:lnTo>
                <a:lnTo>
                  <a:pt x="12531" y="2385"/>
                </a:lnTo>
                <a:lnTo>
                  <a:pt x="12556" y="2409"/>
                </a:lnTo>
                <a:lnTo>
                  <a:pt x="12604" y="2409"/>
                </a:lnTo>
                <a:lnTo>
                  <a:pt x="12653" y="2385"/>
                </a:lnTo>
                <a:lnTo>
                  <a:pt x="12702" y="2360"/>
                </a:lnTo>
                <a:lnTo>
                  <a:pt x="12750" y="2287"/>
                </a:lnTo>
                <a:lnTo>
                  <a:pt x="12775" y="2239"/>
                </a:lnTo>
                <a:lnTo>
                  <a:pt x="12969" y="2409"/>
                </a:lnTo>
                <a:lnTo>
                  <a:pt x="12896" y="2531"/>
                </a:lnTo>
                <a:lnTo>
                  <a:pt x="12848" y="2604"/>
                </a:lnTo>
                <a:lnTo>
                  <a:pt x="12848" y="2677"/>
                </a:lnTo>
                <a:lnTo>
                  <a:pt x="12848" y="2725"/>
                </a:lnTo>
                <a:lnTo>
                  <a:pt x="12872" y="2750"/>
                </a:lnTo>
                <a:lnTo>
                  <a:pt x="12921" y="2774"/>
                </a:lnTo>
                <a:lnTo>
                  <a:pt x="12969" y="2774"/>
                </a:lnTo>
                <a:lnTo>
                  <a:pt x="13091" y="2701"/>
                </a:lnTo>
                <a:lnTo>
                  <a:pt x="13188" y="2604"/>
                </a:lnTo>
                <a:lnTo>
                  <a:pt x="13310" y="2725"/>
                </a:lnTo>
                <a:lnTo>
                  <a:pt x="13407" y="2823"/>
                </a:lnTo>
                <a:lnTo>
                  <a:pt x="13261" y="3017"/>
                </a:lnTo>
                <a:lnTo>
                  <a:pt x="13237" y="3066"/>
                </a:lnTo>
                <a:lnTo>
                  <a:pt x="13188" y="3163"/>
                </a:lnTo>
                <a:lnTo>
                  <a:pt x="13188" y="3236"/>
                </a:lnTo>
                <a:lnTo>
                  <a:pt x="13213" y="3285"/>
                </a:lnTo>
                <a:lnTo>
                  <a:pt x="13237" y="3309"/>
                </a:lnTo>
                <a:lnTo>
                  <a:pt x="13334" y="3285"/>
                </a:lnTo>
                <a:lnTo>
                  <a:pt x="13407" y="3236"/>
                </a:lnTo>
                <a:lnTo>
                  <a:pt x="13553" y="3115"/>
                </a:lnTo>
                <a:lnTo>
                  <a:pt x="13602" y="3042"/>
                </a:lnTo>
                <a:lnTo>
                  <a:pt x="13797" y="3309"/>
                </a:lnTo>
                <a:lnTo>
                  <a:pt x="13699" y="3407"/>
                </a:lnTo>
                <a:lnTo>
                  <a:pt x="13553" y="3504"/>
                </a:lnTo>
                <a:lnTo>
                  <a:pt x="13505" y="3577"/>
                </a:lnTo>
                <a:lnTo>
                  <a:pt x="13480" y="3650"/>
                </a:lnTo>
                <a:lnTo>
                  <a:pt x="13480" y="3699"/>
                </a:lnTo>
                <a:lnTo>
                  <a:pt x="13529" y="3723"/>
                </a:lnTo>
                <a:lnTo>
                  <a:pt x="13626" y="3747"/>
                </a:lnTo>
                <a:lnTo>
                  <a:pt x="13699" y="3723"/>
                </a:lnTo>
                <a:lnTo>
                  <a:pt x="13797" y="3674"/>
                </a:lnTo>
                <a:lnTo>
                  <a:pt x="13870" y="3626"/>
                </a:lnTo>
                <a:lnTo>
                  <a:pt x="13967" y="3577"/>
                </a:lnTo>
                <a:lnTo>
                  <a:pt x="14162" y="3918"/>
                </a:lnTo>
                <a:lnTo>
                  <a:pt x="14064" y="3991"/>
                </a:lnTo>
                <a:lnTo>
                  <a:pt x="13870" y="4161"/>
                </a:lnTo>
                <a:lnTo>
                  <a:pt x="13772" y="4234"/>
                </a:lnTo>
                <a:lnTo>
                  <a:pt x="13724" y="4331"/>
                </a:lnTo>
                <a:lnTo>
                  <a:pt x="13724" y="4356"/>
                </a:lnTo>
                <a:lnTo>
                  <a:pt x="13724" y="4380"/>
                </a:lnTo>
                <a:lnTo>
                  <a:pt x="13845" y="4380"/>
                </a:lnTo>
                <a:lnTo>
                  <a:pt x="13967" y="4356"/>
                </a:lnTo>
                <a:lnTo>
                  <a:pt x="14089" y="4307"/>
                </a:lnTo>
                <a:lnTo>
                  <a:pt x="14186" y="4234"/>
                </a:lnTo>
                <a:lnTo>
                  <a:pt x="14308" y="4161"/>
                </a:lnTo>
                <a:lnTo>
                  <a:pt x="14527" y="4696"/>
                </a:lnTo>
                <a:lnTo>
                  <a:pt x="14356" y="4769"/>
                </a:lnTo>
                <a:lnTo>
                  <a:pt x="14210" y="4842"/>
                </a:lnTo>
                <a:lnTo>
                  <a:pt x="14089" y="4940"/>
                </a:lnTo>
                <a:lnTo>
                  <a:pt x="13967" y="5061"/>
                </a:lnTo>
                <a:lnTo>
                  <a:pt x="13943" y="5134"/>
                </a:lnTo>
                <a:lnTo>
                  <a:pt x="13918" y="5207"/>
                </a:lnTo>
                <a:lnTo>
                  <a:pt x="13918" y="5256"/>
                </a:lnTo>
                <a:lnTo>
                  <a:pt x="13943" y="5280"/>
                </a:lnTo>
                <a:lnTo>
                  <a:pt x="13967" y="5305"/>
                </a:lnTo>
                <a:lnTo>
                  <a:pt x="14016" y="5305"/>
                </a:lnTo>
                <a:lnTo>
                  <a:pt x="14137" y="5256"/>
                </a:lnTo>
                <a:lnTo>
                  <a:pt x="14259" y="5183"/>
                </a:lnTo>
                <a:lnTo>
                  <a:pt x="14551" y="5037"/>
                </a:lnTo>
                <a:lnTo>
                  <a:pt x="14624" y="5013"/>
                </a:lnTo>
                <a:lnTo>
                  <a:pt x="14770" y="5524"/>
                </a:lnTo>
                <a:lnTo>
                  <a:pt x="14454" y="5670"/>
                </a:lnTo>
                <a:lnTo>
                  <a:pt x="14186" y="5791"/>
                </a:lnTo>
                <a:lnTo>
                  <a:pt x="13943" y="5937"/>
                </a:lnTo>
                <a:lnTo>
                  <a:pt x="13943" y="5986"/>
                </a:lnTo>
                <a:lnTo>
                  <a:pt x="13943" y="6010"/>
                </a:lnTo>
                <a:lnTo>
                  <a:pt x="14113" y="6035"/>
                </a:lnTo>
                <a:lnTo>
                  <a:pt x="14235" y="6059"/>
                </a:lnTo>
                <a:lnTo>
                  <a:pt x="14381" y="6035"/>
                </a:lnTo>
                <a:lnTo>
                  <a:pt x="14551" y="6010"/>
                </a:lnTo>
                <a:lnTo>
                  <a:pt x="14867" y="5889"/>
                </a:lnTo>
                <a:lnTo>
                  <a:pt x="14989" y="6424"/>
                </a:lnTo>
                <a:lnTo>
                  <a:pt x="14819" y="6497"/>
                </a:lnTo>
                <a:lnTo>
                  <a:pt x="14429" y="6619"/>
                </a:lnTo>
                <a:lnTo>
                  <a:pt x="14040" y="6740"/>
                </a:lnTo>
                <a:lnTo>
                  <a:pt x="13991" y="6789"/>
                </a:lnTo>
                <a:lnTo>
                  <a:pt x="13991" y="6813"/>
                </a:lnTo>
                <a:lnTo>
                  <a:pt x="14016" y="6862"/>
                </a:lnTo>
                <a:lnTo>
                  <a:pt x="14064" y="6886"/>
                </a:lnTo>
                <a:lnTo>
                  <a:pt x="14235" y="6886"/>
                </a:lnTo>
                <a:lnTo>
                  <a:pt x="14429" y="6862"/>
                </a:lnTo>
                <a:lnTo>
                  <a:pt x="14794" y="6813"/>
                </a:lnTo>
                <a:lnTo>
                  <a:pt x="15038" y="6740"/>
                </a:lnTo>
                <a:lnTo>
                  <a:pt x="15111" y="7178"/>
                </a:lnTo>
                <a:lnTo>
                  <a:pt x="14867" y="7227"/>
                </a:lnTo>
                <a:lnTo>
                  <a:pt x="14454" y="7349"/>
                </a:lnTo>
                <a:lnTo>
                  <a:pt x="14259" y="7422"/>
                </a:lnTo>
                <a:lnTo>
                  <a:pt x="14064" y="7543"/>
                </a:lnTo>
                <a:lnTo>
                  <a:pt x="14040" y="7592"/>
                </a:lnTo>
                <a:lnTo>
                  <a:pt x="14040" y="7665"/>
                </a:lnTo>
                <a:lnTo>
                  <a:pt x="14089" y="7714"/>
                </a:lnTo>
                <a:lnTo>
                  <a:pt x="14162" y="7738"/>
                </a:lnTo>
                <a:lnTo>
                  <a:pt x="14356" y="7714"/>
                </a:lnTo>
                <a:lnTo>
                  <a:pt x="14551" y="7665"/>
                </a:lnTo>
                <a:lnTo>
                  <a:pt x="14940" y="7568"/>
                </a:lnTo>
                <a:lnTo>
                  <a:pt x="15159" y="7519"/>
                </a:lnTo>
                <a:lnTo>
                  <a:pt x="15208" y="7981"/>
                </a:lnTo>
                <a:lnTo>
                  <a:pt x="14892" y="8030"/>
                </a:lnTo>
                <a:lnTo>
                  <a:pt x="14648" y="8054"/>
                </a:lnTo>
                <a:lnTo>
                  <a:pt x="14381" y="8079"/>
                </a:lnTo>
                <a:lnTo>
                  <a:pt x="14259" y="8103"/>
                </a:lnTo>
                <a:lnTo>
                  <a:pt x="14137" y="8152"/>
                </a:lnTo>
                <a:lnTo>
                  <a:pt x="14040" y="8200"/>
                </a:lnTo>
                <a:lnTo>
                  <a:pt x="13943" y="8298"/>
                </a:lnTo>
                <a:lnTo>
                  <a:pt x="13918" y="8322"/>
                </a:lnTo>
                <a:lnTo>
                  <a:pt x="13918" y="8346"/>
                </a:lnTo>
                <a:lnTo>
                  <a:pt x="13943" y="8395"/>
                </a:lnTo>
                <a:lnTo>
                  <a:pt x="13967" y="8395"/>
                </a:lnTo>
                <a:lnTo>
                  <a:pt x="14089" y="8419"/>
                </a:lnTo>
                <a:lnTo>
                  <a:pt x="14210" y="8444"/>
                </a:lnTo>
                <a:lnTo>
                  <a:pt x="14478" y="8444"/>
                </a:lnTo>
                <a:lnTo>
                  <a:pt x="14989" y="8395"/>
                </a:lnTo>
                <a:lnTo>
                  <a:pt x="15232" y="8395"/>
                </a:lnTo>
                <a:lnTo>
                  <a:pt x="15232" y="8857"/>
                </a:lnTo>
                <a:lnTo>
                  <a:pt x="14746" y="8882"/>
                </a:lnTo>
                <a:lnTo>
                  <a:pt x="14527" y="8882"/>
                </a:lnTo>
                <a:lnTo>
                  <a:pt x="14308" y="8906"/>
                </a:lnTo>
                <a:lnTo>
                  <a:pt x="14089" y="8955"/>
                </a:lnTo>
                <a:lnTo>
                  <a:pt x="13991" y="8979"/>
                </a:lnTo>
                <a:lnTo>
                  <a:pt x="13894" y="9028"/>
                </a:lnTo>
                <a:lnTo>
                  <a:pt x="13870" y="9052"/>
                </a:lnTo>
                <a:lnTo>
                  <a:pt x="13894" y="9076"/>
                </a:lnTo>
                <a:lnTo>
                  <a:pt x="13967" y="9125"/>
                </a:lnTo>
                <a:lnTo>
                  <a:pt x="14089" y="9174"/>
                </a:lnTo>
                <a:lnTo>
                  <a:pt x="14308" y="9222"/>
                </a:lnTo>
                <a:lnTo>
                  <a:pt x="14746" y="9222"/>
                </a:lnTo>
                <a:lnTo>
                  <a:pt x="14965" y="9247"/>
                </a:lnTo>
                <a:lnTo>
                  <a:pt x="15208" y="9247"/>
                </a:lnTo>
                <a:lnTo>
                  <a:pt x="15184" y="9465"/>
                </a:lnTo>
                <a:lnTo>
                  <a:pt x="14989" y="9514"/>
                </a:lnTo>
                <a:lnTo>
                  <a:pt x="14746" y="9563"/>
                </a:lnTo>
                <a:lnTo>
                  <a:pt x="14502" y="9660"/>
                </a:lnTo>
                <a:lnTo>
                  <a:pt x="14283" y="9757"/>
                </a:lnTo>
                <a:lnTo>
                  <a:pt x="14064" y="9879"/>
                </a:lnTo>
                <a:lnTo>
                  <a:pt x="14040" y="9903"/>
                </a:lnTo>
                <a:lnTo>
                  <a:pt x="14040" y="9952"/>
                </a:lnTo>
                <a:lnTo>
                  <a:pt x="14064" y="9976"/>
                </a:lnTo>
                <a:lnTo>
                  <a:pt x="14089" y="9976"/>
                </a:lnTo>
                <a:lnTo>
                  <a:pt x="14308" y="10001"/>
                </a:lnTo>
                <a:lnTo>
                  <a:pt x="14527" y="9976"/>
                </a:lnTo>
                <a:lnTo>
                  <a:pt x="14965" y="9903"/>
                </a:lnTo>
                <a:lnTo>
                  <a:pt x="15111" y="9879"/>
                </a:lnTo>
                <a:lnTo>
                  <a:pt x="14989" y="10390"/>
                </a:lnTo>
                <a:lnTo>
                  <a:pt x="14551" y="10463"/>
                </a:lnTo>
                <a:lnTo>
                  <a:pt x="14356" y="10487"/>
                </a:lnTo>
                <a:lnTo>
                  <a:pt x="14186" y="10512"/>
                </a:lnTo>
                <a:lnTo>
                  <a:pt x="14016" y="10560"/>
                </a:lnTo>
                <a:lnTo>
                  <a:pt x="13943" y="10609"/>
                </a:lnTo>
                <a:lnTo>
                  <a:pt x="13870" y="10682"/>
                </a:lnTo>
                <a:lnTo>
                  <a:pt x="13845" y="10731"/>
                </a:lnTo>
                <a:lnTo>
                  <a:pt x="13845" y="10804"/>
                </a:lnTo>
                <a:lnTo>
                  <a:pt x="13894" y="10852"/>
                </a:lnTo>
                <a:lnTo>
                  <a:pt x="13918" y="10901"/>
                </a:lnTo>
                <a:lnTo>
                  <a:pt x="13991" y="10925"/>
                </a:lnTo>
                <a:lnTo>
                  <a:pt x="14089" y="10950"/>
                </a:lnTo>
                <a:lnTo>
                  <a:pt x="14259" y="10950"/>
                </a:lnTo>
                <a:lnTo>
                  <a:pt x="14600" y="10901"/>
                </a:lnTo>
                <a:lnTo>
                  <a:pt x="14819" y="10877"/>
                </a:lnTo>
                <a:lnTo>
                  <a:pt x="14819" y="10877"/>
                </a:lnTo>
                <a:lnTo>
                  <a:pt x="14624" y="11339"/>
                </a:lnTo>
                <a:lnTo>
                  <a:pt x="14502" y="11339"/>
                </a:lnTo>
                <a:lnTo>
                  <a:pt x="14308" y="11315"/>
                </a:lnTo>
                <a:lnTo>
                  <a:pt x="14113" y="11339"/>
                </a:lnTo>
                <a:lnTo>
                  <a:pt x="13918" y="11363"/>
                </a:lnTo>
                <a:lnTo>
                  <a:pt x="13748" y="11436"/>
                </a:lnTo>
                <a:lnTo>
                  <a:pt x="13748" y="11461"/>
                </a:lnTo>
                <a:lnTo>
                  <a:pt x="13748" y="11485"/>
                </a:lnTo>
                <a:lnTo>
                  <a:pt x="13918" y="11558"/>
                </a:lnTo>
                <a:lnTo>
                  <a:pt x="14089" y="11607"/>
                </a:lnTo>
                <a:lnTo>
                  <a:pt x="14454" y="11655"/>
                </a:lnTo>
                <a:lnTo>
                  <a:pt x="14210" y="12069"/>
                </a:lnTo>
                <a:lnTo>
                  <a:pt x="13991" y="12069"/>
                </a:lnTo>
                <a:lnTo>
                  <a:pt x="13748" y="12093"/>
                </a:lnTo>
                <a:lnTo>
                  <a:pt x="13626" y="12069"/>
                </a:lnTo>
                <a:lnTo>
                  <a:pt x="13480" y="12045"/>
                </a:lnTo>
                <a:lnTo>
                  <a:pt x="13359" y="12020"/>
                </a:lnTo>
                <a:lnTo>
                  <a:pt x="13237" y="12020"/>
                </a:lnTo>
                <a:lnTo>
                  <a:pt x="13213" y="12045"/>
                </a:lnTo>
                <a:lnTo>
                  <a:pt x="13188" y="12069"/>
                </a:lnTo>
                <a:lnTo>
                  <a:pt x="13213" y="12166"/>
                </a:lnTo>
                <a:lnTo>
                  <a:pt x="13261" y="12239"/>
                </a:lnTo>
                <a:lnTo>
                  <a:pt x="13334" y="12312"/>
                </a:lnTo>
                <a:lnTo>
                  <a:pt x="13432" y="12361"/>
                </a:lnTo>
                <a:lnTo>
                  <a:pt x="13553" y="12385"/>
                </a:lnTo>
                <a:lnTo>
                  <a:pt x="13675" y="12410"/>
                </a:lnTo>
                <a:lnTo>
                  <a:pt x="13943" y="12434"/>
                </a:lnTo>
                <a:lnTo>
                  <a:pt x="13602" y="12823"/>
                </a:lnTo>
                <a:lnTo>
                  <a:pt x="13091" y="12726"/>
                </a:lnTo>
                <a:lnTo>
                  <a:pt x="12872" y="12677"/>
                </a:lnTo>
                <a:lnTo>
                  <a:pt x="12750" y="12677"/>
                </a:lnTo>
                <a:lnTo>
                  <a:pt x="12629" y="12702"/>
                </a:lnTo>
                <a:lnTo>
                  <a:pt x="12604" y="12726"/>
                </a:lnTo>
                <a:lnTo>
                  <a:pt x="12604" y="12775"/>
                </a:lnTo>
                <a:lnTo>
                  <a:pt x="12629" y="12848"/>
                </a:lnTo>
                <a:lnTo>
                  <a:pt x="12677" y="12921"/>
                </a:lnTo>
                <a:lnTo>
                  <a:pt x="12750" y="12969"/>
                </a:lnTo>
                <a:lnTo>
                  <a:pt x="12848" y="13018"/>
                </a:lnTo>
                <a:lnTo>
                  <a:pt x="13042" y="13115"/>
                </a:lnTo>
                <a:lnTo>
                  <a:pt x="13261" y="13164"/>
                </a:lnTo>
                <a:lnTo>
                  <a:pt x="13115" y="13286"/>
                </a:lnTo>
                <a:lnTo>
                  <a:pt x="13067" y="13286"/>
                </a:lnTo>
                <a:lnTo>
                  <a:pt x="12604" y="13261"/>
                </a:lnTo>
                <a:lnTo>
                  <a:pt x="12361" y="13213"/>
                </a:lnTo>
                <a:lnTo>
                  <a:pt x="12239" y="13188"/>
                </a:lnTo>
                <a:lnTo>
                  <a:pt x="12118" y="13188"/>
                </a:lnTo>
                <a:lnTo>
                  <a:pt x="12045" y="13213"/>
                </a:lnTo>
                <a:lnTo>
                  <a:pt x="11996" y="13261"/>
                </a:lnTo>
                <a:lnTo>
                  <a:pt x="11996" y="13334"/>
                </a:lnTo>
                <a:lnTo>
                  <a:pt x="12020" y="13383"/>
                </a:lnTo>
                <a:lnTo>
                  <a:pt x="12142" y="13505"/>
                </a:lnTo>
                <a:lnTo>
                  <a:pt x="12312" y="13578"/>
                </a:lnTo>
                <a:lnTo>
                  <a:pt x="12483" y="13626"/>
                </a:lnTo>
                <a:lnTo>
                  <a:pt x="12677" y="13651"/>
                </a:lnTo>
                <a:lnTo>
                  <a:pt x="12239" y="13943"/>
                </a:lnTo>
                <a:lnTo>
                  <a:pt x="12166" y="13918"/>
                </a:lnTo>
                <a:lnTo>
                  <a:pt x="11704" y="13821"/>
                </a:lnTo>
                <a:lnTo>
                  <a:pt x="11485" y="13772"/>
                </a:lnTo>
                <a:lnTo>
                  <a:pt x="11266" y="13724"/>
                </a:lnTo>
                <a:lnTo>
                  <a:pt x="11242" y="13748"/>
                </a:lnTo>
                <a:lnTo>
                  <a:pt x="11217" y="13748"/>
                </a:lnTo>
                <a:lnTo>
                  <a:pt x="11217" y="13821"/>
                </a:lnTo>
                <a:lnTo>
                  <a:pt x="11266" y="13894"/>
                </a:lnTo>
                <a:lnTo>
                  <a:pt x="11315" y="13967"/>
                </a:lnTo>
                <a:lnTo>
                  <a:pt x="11461" y="14064"/>
                </a:lnTo>
                <a:lnTo>
                  <a:pt x="11631" y="14137"/>
                </a:lnTo>
                <a:lnTo>
                  <a:pt x="11801" y="14210"/>
                </a:lnTo>
                <a:lnTo>
                  <a:pt x="11461" y="14381"/>
                </a:lnTo>
                <a:lnTo>
                  <a:pt x="11388" y="14332"/>
                </a:lnTo>
                <a:lnTo>
                  <a:pt x="11339" y="14308"/>
                </a:lnTo>
                <a:lnTo>
                  <a:pt x="11193" y="14259"/>
                </a:lnTo>
                <a:lnTo>
                  <a:pt x="10901" y="14235"/>
                </a:lnTo>
                <a:lnTo>
                  <a:pt x="10658" y="14210"/>
                </a:lnTo>
                <a:lnTo>
                  <a:pt x="10512" y="14210"/>
                </a:lnTo>
                <a:lnTo>
                  <a:pt x="10390" y="14235"/>
                </a:lnTo>
                <a:lnTo>
                  <a:pt x="10366" y="14235"/>
                </a:lnTo>
                <a:lnTo>
                  <a:pt x="10366" y="14283"/>
                </a:lnTo>
                <a:lnTo>
                  <a:pt x="10366" y="14332"/>
                </a:lnTo>
                <a:lnTo>
                  <a:pt x="10415" y="14381"/>
                </a:lnTo>
                <a:lnTo>
                  <a:pt x="10488" y="14478"/>
                </a:lnTo>
                <a:lnTo>
                  <a:pt x="10634" y="14551"/>
                </a:lnTo>
                <a:lnTo>
                  <a:pt x="10731" y="14575"/>
                </a:lnTo>
                <a:lnTo>
                  <a:pt x="10901" y="14624"/>
                </a:lnTo>
                <a:lnTo>
                  <a:pt x="10512" y="14746"/>
                </a:lnTo>
                <a:lnTo>
                  <a:pt x="10317" y="14673"/>
                </a:lnTo>
                <a:lnTo>
                  <a:pt x="10123" y="14624"/>
                </a:lnTo>
                <a:lnTo>
                  <a:pt x="9904" y="14600"/>
                </a:lnTo>
                <a:lnTo>
                  <a:pt x="9806" y="14600"/>
                </a:lnTo>
                <a:lnTo>
                  <a:pt x="9709" y="14648"/>
                </a:lnTo>
                <a:lnTo>
                  <a:pt x="9685" y="14673"/>
                </a:lnTo>
                <a:lnTo>
                  <a:pt x="9685" y="14721"/>
                </a:lnTo>
                <a:lnTo>
                  <a:pt x="9733" y="14794"/>
                </a:lnTo>
                <a:lnTo>
                  <a:pt x="9806" y="14843"/>
                </a:lnTo>
                <a:lnTo>
                  <a:pt x="9952" y="14916"/>
                </a:lnTo>
                <a:lnTo>
                  <a:pt x="9636" y="14989"/>
                </a:lnTo>
                <a:lnTo>
                  <a:pt x="9587" y="14940"/>
                </a:lnTo>
                <a:lnTo>
                  <a:pt x="9539" y="14916"/>
                </a:lnTo>
                <a:lnTo>
                  <a:pt x="9441" y="14867"/>
                </a:lnTo>
                <a:lnTo>
                  <a:pt x="9247" y="14843"/>
                </a:lnTo>
                <a:lnTo>
                  <a:pt x="9149" y="14843"/>
                </a:lnTo>
                <a:lnTo>
                  <a:pt x="9052" y="14867"/>
                </a:lnTo>
                <a:lnTo>
                  <a:pt x="9028" y="14916"/>
                </a:lnTo>
                <a:lnTo>
                  <a:pt x="8979" y="14965"/>
                </a:lnTo>
                <a:lnTo>
                  <a:pt x="8979" y="15013"/>
                </a:lnTo>
                <a:lnTo>
                  <a:pt x="9003" y="15062"/>
                </a:lnTo>
                <a:lnTo>
                  <a:pt x="9028" y="15086"/>
                </a:lnTo>
                <a:lnTo>
                  <a:pt x="8663" y="15135"/>
                </a:lnTo>
                <a:lnTo>
                  <a:pt x="8298" y="15159"/>
                </a:lnTo>
                <a:lnTo>
                  <a:pt x="7227" y="15159"/>
                </a:lnTo>
                <a:lnTo>
                  <a:pt x="6862" y="15111"/>
                </a:lnTo>
                <a:lnTo>
                  <a:pt x="6521" y="15062"/>
                </a:lnTo>
                <a:lnTo>
                  <a:pt x="6156" y="14989"/>
                </a:lnTo>
                <a:lnTo>
                  <a:pt x="5816" y="14916"/>
                </a:lnTo>
                <a:lnTo>
                  <a:pt x="5475" y="14819"/>
                </a:lnTo>
                <a:lnTo>
                  <a:pt x="5134" y="14697"/>
                </a:lnTo>
                <a:lnTo>
                  <a:pt x="4818" y="14575"/>
                </a:lnTo>
                <a:lnTo>
                  <a:pt x="4477" y="14405"/>
                </a:lnTo>
                <a:lnTo>
                  <a:pt x="4161" y="14259"/>
                </a:lnTo>
                <a:lnTo>
                  <a:pt x="3869" y="14064"/>
                </a:lnTo>
                <a:lnTo>
                  <a:pt x="3553" y="13870"/>
                </a:lnTo>
                <a:lnTo>
                  <a:pt x="3285" y="13675"/>
                </a:lnTo>
                <a:lnTo>
                  <a:pt x="3042" y="13456"/>
                </a:lnTo>
                <a:lnTo>
                  <a:pt x="2799" y="13237"/>
                </a:lnTo>
                <a:lnTo>
                  <a:pt x="2555" y="12994"/>
                </a:lnTo>
                <a:lnTo>
                  <a:pt x="2336" y="12775"/>
                </a:lnTo>
                <a:lnTo>
                  <a:pt x="2117" y="12507"/>
                </a:lnTo>
                <a:lnTo>
                  <a:pt x="1923" y="12239"/>
                </a:lnTo>
                <a:lnTo>
                  <a:pt x="1728" y="11972"/>
                </a:lnTo>
                <a:lnTo>
                  <a:pt x="1558" y="11704"/>
                </a:lnTo>
                <a:lnTo>
                  <a:pt x="1412" y="11412"/>
                </a:lnTo>
                <a:lnTo>
                  <a:pt x="1266" y="11120"/>
                </a:lnTo>
                <a:lnTo>
                  <a:pt x="1144" y="10828"/>
                </a:lnTo>
                <a:lnTo>
                  <a:pt x="1047" y="10512"/>
                </a:lnTo>
                <a:lnTo>
                  <a:pt x="949" y="10195"/>
                </a:lnTo>
                <a:lnTo>
                  <a:pt x="901" y="9879"/>
                </a:lnTo>
                <a:lnTo>
                  <a:pt x="828" y="9538"/>
                </a:lnTo>
                <a:lnTo>
                  <a:pt x="779" y="9003"/>
                </a:lnTo>
                <a:lnTo>
                  <a:pt x="755" y="8468"/>
                </a:lnTo>
                <a:lnTo>
                  <a:pt x="755" y="7933"/>
                </a:lnTo>
                <a:lnTo>
                  <a:pt x="803" y="7397"/>
                </a:lnTo>
                <a:lnTo>
                  <a:pt x="852" y="6862"/>
                </a:lnTo>
                <a:lnTo>
                  <a:pt x="974" y="6351"/>
                </a:lnTo>
                <a:lnTo>
                  <a:pt x="1095" y="5840"/>
                </a:lnTo>
                <a:lnTo>
                  <a:pt x="1290" y="5353"/>
                </a:lnTo>
                <a:lnTo>
                  <a:pt x="1412" y="5061"/>
                </a:lnTo>
                <a:lnTo>
                  <a:pt x="1582" y="4745"/>
                </a:lnTo>
                <a:lnTo>
                  <a:pt x="1777" y="4404"/>
                </a:lnTo>
                <a:lnTo>
                  <a:pt x="2020" y="4064"/>
                </a:lnTo>
                <a:lnTo>
                  <a:pt x="2288" y="3699"/>
                </a:lnTo>
                <a:lnTo>
                  <a:pt x="2580" y="3334"/>
                </a:lnTo>
                <a:lnTo>
                  <a:pt x="2920" y="2944"/>
                </a:lnTo>
                <a:lnTo>
                  <a:pt x="3285" y="2604"/>
                </a:lnTo>
                <a:lnTo>
                  <a:pt x="3674" y="2263"/>
                </a:lnTo>
                <a:lnTo>
                  <a:pt x="4088" y="1922"/>
                </a:lnTo>
                <a:lnTo>
                  <a:pt x="4550" y="1630"/>
                </a:lnTo>
                <a:lnTo>
                  <a:pt x="5013" y="1363"/>
                </a:lnTo>
                <a:lnTo>
                  <a:pt x="5524" y="1144"/>
                </a:lnTo>
                <a:lnTo>
                  <a:pt x="6059" y="974"/>
                </a:lnTo>
                <a:lnTo>
                  <a:pt x="6327" y="925"/>
                </a:lnTo>
                <a:lnTo>
                  <a:pt x="6594" y="876"/>
                </a:lnTo>
                <a:lnTo>
                  <a:pt x="6886" y="828"/>
                </a:lnTo>
                <a:lnTo>
                  <a:pt x="7178" y="803"/>
                </a:lnTo>
                <a:lnTo>
                  <a:pt x="7543" y="779"/>
                </a:lnTo>
                <a:lnTo>
                  <a:pt x="7933" y="730"/>
                </a:lnTo>
                <a:lnTo>
                  <a:pt x="8322" y="682"/>
                </a:lnTo>
                <a:close/>
                <a:moveTo>
                  <a:pt x="8152" y="0"/>
                </a:moveTo>
                <a:lnTo>
                  <a:pt x="7762" y="25"/>
                </a:lnTo>
                <a:lnTo>
                  <a:pt x="7397" y="73"/>
                </a:lnTo>
                <a:lnTo>
                  <a:pt x="7081" y="49"/>
                </a:lnTo>
                <a:lnTo>
                  <a:pt x="6789" y="49"/>
                </a:lnTo>
                <a:lnTo>
                  <a:pt x="6473" y="73"/>
                </a:lnTo>
                <a:lnTo>
                  <a:pt x="6181" y="146"/>
                </a:lnTo>
                <a:lnTo>
                  <a:pt x="5864" y="219"/>
                </a:lnTo>
                <a:lnTo>
                  <a:pt x="5548" y="317"/>
                </a:lnTo>
                <a:lnTo>
                  <a:pt x="5232" y="438"/>
                </a:lnTo>
                <a:lnTo>
                  <a:pt x="4940" y="560"/>
                </a:lnTo>
                <a:lnTo>
                  <a:pt x="4331" y="876"/>
                </a:lnTo>
                <a:lnTo>
                  <a:pt x="3772" y="1217"/>
                </a:lnTo>
                <a:lnTo>
                  <a:pt x="3236" y="1606"/>
                </a:lnTo>
                <a:lnTo>
                  <a:pt x="2774" y="1995"/>
                </a:lnTo>
                <a:lnTo>
                  <a:pt x="2507" y="2239"/>
                </a:lnTo>
                <a:lnTo>
                  <a:pt x="2263" y="2482"/>
                </a:lnTo>
                <a:lnTo>
                  <a:pt x="2044" y="2725"/>
                </a:lnTo>
                <a:lnTo>
                  <a:pt x="1825" y="2993"/>
                </a:lnTo>
                <a:lnTo>
                  <a:pt x="1655" y="3261"/>
                </a:lnTo>
                <a:lnTo>
                  <a:pt x="1460" y="3528"/>
                </a:lnTo>
                <a:lnTo>
                  <a:pt x="1144" y="4088"/>
                </a:lnTo>
                <a:lnTo>
                  <a:pt x="876" y="4696"/>
                </a:lnTo>
                <a:lnTo>
                  <a:pt x="633" y="5305"/>
                </a:lnTo>
                <a:lnTo>
                  <a:pt x="414" y="5962"/>
                </a:lnTo>
                <a:lnTo>
                  <a:pt x="219" y="6643"/>
                </a:lnTo>
                <a:lnTo>
                  <a:pt x="146" y="7008"/>
                </a:lnTo>
                <a:lnTo>
                  <a:pt x="73" y="7373"/>
                </a:lnTo>
                <a:lnTo>
                  <a:pt x="25" y="7738"/>
                </a:lnTo>
                <a:lnTo>
                  <a:pt x="25" y="8103"/>
                </a:lnTo>
                <a:lnTo>
                  <a:pt x="0" y="8468"/>
                </a:lnTo>
                <a:lnTo>
                  <a:pt x="25" y="8809"/>
                </a:lnTo>
                <a:lnTo>
                  <a:pt x="73" y="9174"/>
                </a:lnTo>
                <a:lnTo>
                  <a:pt x="122" y="9514"/>
                </a:lnTo>
                <a:lnTo>
                  <a:pt x="195" y="9879"/>
                </a:lnTo>
                <a:lnTo>
                  <a:pt x="292" y="10220"/>
                </a:lnTo>
                <a:lnTo>
                  <a:pt x="390" y="10560"/>
                </a:lnTo>
                <a:lnTo>
                  <a:pt x="511" y="10901"/>
                </a:lnTo>
                <a:lnTo>
                  <a:pt x="657" y="11242"/>
                </a:lnTo>
                <a:lnTo>
                  <a:pt x="828" y="11582"/>
                </a:lnTo>
                <a:lnTo>
                  <a:pt x="1168" y="12264"/>
                </a:lnTo>
                <a:lnTo>
                  <a:pt x="1412" y="12629"/>
                </a:lnTo>
                <a:lnTo>
                  <a:pt x="1655" y="12994"/>
                </a:lnTo>
                <a:lnTo>
                  <a:pt x="1898" y="13334"/>
                </a:lnTo>
                <a:lnTo>
                  <a:pt x="2166" y="13651"/>
                </a:lnTo>
                <a:lnTo>
                  <a:pt x="2458" y="13943"/>
                </a:lnTo>
                <a:lnTo>
                  <a:pt x="2750" y="14235"/>
                </a:lnTo>
                <a:lnTo>
                  <a:pt x="3066" y="14502"/>
                </a:lnTo>
                <a:lnTo>
                  <a:pt x="3382" y="14746"/>
                </a:lnTo>
                <a:lnTo>
                  <a:pt x="3723" y="14965"/>
                </a:lnTo>
                <a:lnTo>
                  <a:pt x="4064" y="15159"/>
                </a:lnTo>
                <a:lnTo>
                  <a:pt x="4429" y="15354"/>
                </a:lnTo>
                <a:lnTo>
                  <a:pt x="4818" y="15500"/>
                </a:lnTo>
                <a:lnTo>
                  <a:pt x="5207" y="15622"/>
                </a:lnTo>
                <a:lnTo>
                  <a:pt x="5597" y="15743"/>
                </a:lnTo>
                <a:lnTo>
                  <a:pt x="6010" y="15816"/>
                </a:lnTo>
                <a:lnTo>
                  <a:pt x="6448" y="15889"/>
                </a:lnTo>
                <a:lnTo>
                  <a:pt x="6862" y="15914"/>
                </a:lnTo>
                <a:lnTo>
                  <a:pt x="7300" y="15938"/>
                </a:lnTo>
                <a:lnTo>
                  <a:pt x="7738" y="15938"/>
                </a:lnTo>
                <a:lnTo>
                  <a:pt x="8176" y="15914"/>
                </a:lnTo>
                <a:lnTo>
                  <a:pt x="8590" y="15889"/>
                </a:lnTo>
                <a:lnTo>
                  <a:pt x="9028" y="15841"/>
                </a:lnTo>
                <a:lnTo>
                  <a:pt x="9441" y="15768"/>
                </a:lnTo>
                <a:lnTo>
                  <a:pt x="9855" y="15670"/>
                </a:lnTo>
                <a:lnTo>
                  <a:pt x="10269" y="15573"/>
                </a:lnTo>
                <a:lnTo>
                  <a:pt x="10682" y="15451"/>
                </a:lnTo>
                <a:lnTo>
                  <a:pt x="11071" y="15305"/>
                </a:lnTo>
                <a:lnTo>
                  <a:pt x="11461" y="15135"/>
                </a:lnTo>
                <a:lnTo>
                  <a:pt x="11850" y="14940"/>
                </a:lnTo>
                <a:lnTo>
                  <a:pt x="12215" y="14721"/>
                </a:lnTo>
                <a:lnTo>
                  <a:pt x="12580" y="14478"/>
                </a:lnTo>
                <a:lnTo>
                  <a:pt x="12945" y="14235"/>
                </a:lnTo>
                <a:lnTo>
                  <a:pt x="13286" y="13943"/>
                </a:lnTo>
                <a:lnTo>
                  <a:pt x="13602" y="13651"/>
                </a:lnTo>
                <a:lnTo>
                  <a:pt x="13918" y="13334"/>
                </a:lnTo>
                <a:lnTo>
                  <a:pt x="14186" y="13018"/>
                </a:lnTo>
                <a:lnTo>
                  <a:pt x="14454" y="12702"/>
                </a:lnTo>
                <a:lnTo>
                  <a:pt x="14697" y="12361"/>
                </a:lnTo>
                <a:lnTo>
                  <a:pt x="14916" y="11996"/>
                </a:lnTo>
                <a:lnTo>
                  <a:pt x="15111" y="11631"/>
                </a:lnTo>
                <a:lnTo>
                  <a:pt x="15135" y="11631"/>
                </a:lnTo>
                <a:lnTo>
                  <a:pt x="15159" y="11582"/>
                </a:lnTo>
                <a:lnTo>
                  <a:pt x="15159" y="11534"/>
                </a:lnTo>
                <a:lnTo>
                  <a:pt x="15354" y="11096"/>
                </a:lnTo>
                <a:lnTo>
                  <a:pt x="15524" y="10658"/>
                </a:lnTo>
                <a:lnTo>
                  <a:pt x="15646" y="10195"/>
                </a:lnTo>
                <a:lnTo>
                  <a:pt x="15743" y="9733"/>
                </a:lnTo>
                <a:lnTo>
                  <a:pt x="15768" y="9709"/>
                </a:lnTo>
                <a:lnTo>
                  <a:pt x="15792" y="9684"/>
                </a:lnTo>
                <a:lnTo>
                  <a:pt x="15792" y="9636"/>
                </a:lnTo>
                <a:lnTo>
                  <a:pt x="15792" y="9611"/>
                </a:lnTo>
                <a:lnTo>
                  <a:pt x="15768" y="9563"/>
                </a:lnTo>
                <a:lnTo>
                  <a:pt x="15816" y="9174"/>
                </a:lnTo>
                <a:lnTo>
                  <a:pt x="15841" y="8760"/>
                </a:lnTo>
                <a:lnTo>
                  <a:pt x="15841" y="8371"/>
                </a:lnTo>
                <a:lnTo>
                  <a:pt x="15841" y="7957"/>
                </a:lnTo>
                <a:lnTo>
                  <a:pt x="15743" y="7105"/>
                </a:lnTo>
                <a:lnTo>
                  <a:pt x="15695" y="6667"/>
                </a:lnTo>
                <a:lnTo>
                  <a:pt x="15622" y="6254"/>
                </a:lnTo>
                <a:lnTo>
                  <a:pt x="15524" y="5840"/>
                </a:lnTo>
                <a:lnTo>
                  <a:pt x="15427" y="5426"/>
                </a:lnTo>
                <a:lnTo>
                  <a:pt x="15305" y="5013"/>
                </a:lnTo>
                <a:lnTo>
                  <a:pt x="15159" y="4623"/>
                </a:lnTo>
                <a:lnTo>
                  <a:pt x="15013" y="4234"/>
                </a:lnTo>
                <a:lnTo>
                  <a:pt x="14819" y="3845"/>
                </a:lnTo>
                <a:lnTo>
                  <a:pt x="14624" y="3480"/>
                </a:lnTo>
                <a:lnTo>
                  <a:pt x="14405" y="3115"/>
                </a:lnTo>
                <a:lnTo>
                  <a:pt x="14162" y="2774"/>
                </a:lnTo>
                <a:lnTo>
                  <a:pt x="13894" y="2458"/>
                </a:lnTo>
                <a:lnTo>
                  <a:pt x="13602" y="2141"/>
                </a:lnTo>
                <a:lnTo>
                  <a:pt x="13286" y="1849"/>
                </a:lnTo>
                <a:lnTo>
                  <a:pt x="12994" y="1582"/>
                </a:lnTo>
                <a:lnTo>
                  <a:pt x="12653" y="1363"/>
                </a:lnTo>
                <a:lnTo>
                  <a:pt x="12312" y="1144"/>
                </a:lnTo>
                <a:lnTo>
                  <a:pt x="11972" y="949"/>
                </a:lnTo>
                <a:lnTo>
                  <a:pt x="11607" y="779"/>
                </a:lnTo>
                <a:lnTo>
                  <a:pt x="11242" y="609"/>
                </a:lnTo>
                <a:lnTo>
                  <a:pt x="10853" y="487"/>
                </a:lnTo>
                <a:lnTo>
                  <a:pt x="10488" y="365"/>
                </a:lnTo>
                <a:lnTo>
                  <a:pt x="10123" y="268"/>
                </a:lnTo>
                <a:lnTo>
                  <a:pt x="9733" y="171"/>
                </a:lnTo>
                <a:lnTo>
                  <a:pt x="9344" y="98"/>
                </a:lnTo>
                <a:lnTo>
                  <a:pt x="8955" y="49"/>
                </a:lnTo>
                <a:lnTo>
                  <a:pt x="8541" y="25"/>
                </a:lnTo>
                <a:lnTo>
                  <a:pt x="8152" y="0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575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BBC028-D05F-554D-929C-5A02813D77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12 CV Tips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91AAC7-1111-9143-8DA8-5D999C274C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3225" y="1160625"/>
            <a:ext cx="8290800" cy="3639000"/>
          </a:xfrm>
        </p:spPr>
        <p:txBody>
          <a:bodyPr/>
          <a:lstStyle/>
          <a:p>
            <a:pPr marL="711200" indent="-635000">
              <a:buFont typeface="+mj-lt"/>
              <a:buAutoNum type="arabicPeriod"/>
            </a:pPr>
            <a:r>
              <a:rPr lang="en-US" sz="2400" dirty="0"/>
              <a:t>Have a </a:t>
            </a:r>
            <a:r>
              <a:rPr lang="en-US" sz="2400" b="1" dirty="0"/>
              <a:t>base</a:t>
            </a:r>
            <a:r>
              <a:rPr lang="en-US" sz="2400" dirty="0"/>
              <a:t> CV you work from</a:t>
            </a:r>
          </a:p>
          <a:p>
            <a:pPr marL="711200" indent="-635000">
              <a:buFont typeface="+mj-lt"/>
              <a:buAutoNum type="arabicPeriod"/>
            </a:pPr>
            <a:r>
              <a:rPr lang="en-US" sz="2400" b="1" dirty="0"/>
              <a:t>Research</a:t>
            </a:r>
            <a:r>
              <a:rPr lang="en-US" sz="2400" dirty="0"/>
              <a:t> the company</a:t>
            </a:r>
          </a:p>
          <a:p>
            <a:pPr marL="711200" indent="-635000">
              <a:buFont typeface="+mj-lt"/>
              <a:buAutoNum type="arabicPeriod"/>
            </a:pPr>
            <a:r>
              <a:rPr lang="en-US" sz="2400" dirty="0"/>
              <a:t>Write </a:t>
            </a:r>
            <a:r>
              <a:rPr lang="en-US" sz="2400" b="1" dirty="0"/>
              <a:t>before</a:t>
            </a:r>
            <a:r>
              <a:rPr lang="en-US" sz="2400" dirty="0"/>
              <a:t> design</a:t>
            </a:r>
          </a:p>
          <a:p>
            <a:pPr marL="711200" indent="-635000">
              <a:buFont typeface="+mj-lt"/>
              <a:buAutoNum type="arabicPeriod"/>
            </a:pPr>
            <a:r>
              <a:rPr lang="en-US" sz="2400" dirty="0"/>
              <a:t>Have a </a:t>
            </a:r>
            <a:r>
              <a:rPr lang="en-US" sz="2400" b="1" dirty="0"/>
              <a:t>clean</a:t>
            </a:r>
            <a:r>
              <a:rPr lang="en-US" sz="2400" dirty="0"/>
              <a:t> CV</a:t>
            </a:r>
          </a:p>
          <a:p>
            <a:pPr marL="711200" indent="-635000">
              <a:buFont typeface="+mj-lt"/>
              <a:buAutoNum type="arabicPeriod"/>
            </a:pPr>
            <a:r>
              <a:rPr lang="en-US" sz="2400" dirty="0"/>
              <a:t>Follow standard </a:t>
            </a:r>
            <a:r>
              <a:rPr lang="en-US" sz="2400" b="1" dirty="0"/>
              <a:t>procedure</a:t>
            </a:r>
          </a:p>
          <a:p>
            <a:pPr marL="711200" indent="-635000">
              <a:buFont typeface="+mj-lt"/>
              <a:buAutoNum type="arabicPeriod"/>
            </a:pPr>
            <a:r>
              <a:rPr lang="en-US" sz="2400" dirty="0"/>
              <a:t>Write a </a:t>
            </a:r>
            <a:r>
              <a:rPr lang="en-US" sz="2400" b="1" dirty="0"/>
              <a:t>useful</a:t>
            </a:r>
            <a:r>
              <a:rPr lang="en-US" sz="2400" dirty="0"/>
              <a:t> summary / bio</a:t>
            </a:r>
          </a:p>
          <a:p>
            <a:pPr marL="533400" indent="-457200">
              <a:buFont typeface="+mj-lt"/>
              <a:buAutoNum type="arabicPeriod"/>
            </a:pPr>
            <a:endParaRPr lang="en-US" b="1" dirty="0"/>
          </a:p>
          <a:p>
            <a:pPr marL="533400" indent="-457200">
              <a:buFont typeface="+mj-lt"/>
              <a:buAutoNum type="arabicPeriod"/>
            </a:pPr>
            <a:endParaRPr lang="en-US" dirty="0"/>
          </a:p>
          <a:p>
            <a:pPr marL="533400" indent="-45720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84B4F2-57BD-C546-A3E3-A7430BA3CA5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8</a:t>
            </a:fld>
            <a:endParaRPr lang="en"/>
          </a:p>
        </p:txBody>
      </p:sp>
      <p:sp>
        <p:nvSpPr>
          <p:cNvPr id="5" name="Google Shape;373;p36">
            <a:extLst>
              <a:ext uri="{FF2B5EF4-FFF2-40B4-BE49-F238E27FC236}">
                <a16:creationId xmlns:a16="http://schemas.microsoft.com/office/drawing/2014/main" id="{425BD73D-E676-C746-8D3D-1A9C8A8B5A23}"/>
              </a:ext>
            </a:extLst>
          </p:cNvPr>
          <p:cNvSpPr/>
          <p:nvPr/>
        </p:nvSpPr>
        <p:spPr>
          <a:xfrm>
            <a:off x="8292607" y="343875"/>
            <a:ext cx="461100" cy="459841"/>
          </a:xfrm>
          <a:custGeom>
            <a:avLst/>
            <a:gdLst/>
            <a:ahLst/>
            <a:cxnLst/>
            <a:rect l="l" t="t" r="r" b="b"/>
            <a:pathLst>
              <a:path w="17958" h="17909" extrusionOk="0">
                <a:moveTo>
                  <a:pt x="11972" y="390"/>
                </a:moveTo>
                <a:lnTo>
                  <a:pt x="12069" y="414"/>
                </a:lnTo>
                <a:lnTo>
                  <a:pt x="12166" y="463"/>
                </a:lnTo>
                <a:lnTo>
                  <a:pt x="12288" y="511"/>
                </a:lnTo>
                <a:lnTo>
                  <a:pt x="12483" y="682"/>
                </a:lnTo>
                <a:lnTo>
                  <a:pt x="12653" y="852"/>
                </a:lnTo>
                <a:lnTo>
                  <a:pt x="12823" y="1047"/>
                </a:lnTo>
                <a:lnTo>
                  <a:pt x="13091" y="1387"/>
                </a:lnTo>
                <a:lnTo>
                  <a:pt x="13456" y="1801"/>
                </a:lnTo>
                <a:lnTo>
                  <a:pt x="13821" y="2166"/>
                </a:lnTo>
                <a:lnTo>
                  <a:pt x="14235" y="2507"/>
                </a:lnTo>
                <a:lnTo>
                  <a:pt x="14648" y="2847"/>
                </a:lnTo>
                <a:lnTo>
                  <a:pt x="14843" y="3042"/>
                </a:lnTo>
                <a:lnTo>
                  <a:pt x="15038" y="3237"/>
                </a:lnTo>
                <a:lnTo>
                  <a:pt x="15403" y="3626"/>
                </a:lnTo>
                <a:lnTo>
                  <a:pt x="15743" y="4040"/>
                </a:lnTo>
                <a:lnTo>
                  <a:pt x="16108" y="4453"/>
                </a:lnTo>
                <a:lnTo>
                  <a:pt x="16449" y="4818"/>
                </a:lnTo>
                <a:lnTo>
                  <a:pt x="16619" y="4988"/>
                </a:lnTo>
                <a:lnTo>
                  <a:pt x="16814" y="5159"/>
                </a:lnTo>
                <a:lnTo>
                  <a:pt x="17130" y="5426"/>
                </a:lnTo>
                <a:lnTo>
                  <a:pt x="17276" y="5572"/>
                </a:lnTo>
                <a:lnTo>
                  <a:pt x="17398" y="5743"/>
                </a:lnTo>
                <a:lnTo>
                  <a:pt x="17422" y="5791"/>
                </a:lnTo>
                <a:lnTo>
                  <a:pt x="17422" y="5791"/>
                </a:lnTo>
                <a:lnTo>
                  <a:pt x="16887" y="5499"/>
                </a:lnTo>
                <a:lnTo>
                  <a:pt x="16449" y="5280"/>
                </a:lnTo>
                <a:lnTo>
                  <a:pt x="16230" y="5159"/>
                </a:lnTo>
                <a:lnTo>
                  <a:pt x="15987" y="5061"/>
                </a:lnTo>
                <a:lnTo>
                  <a:pt x="15962" y="5086"/>
                </a:lnTo>
                <a:lnTo>
                  <a:pt x="15962" y="5110"/>
                </a:lnTo>
                <a:lnTo>
                  <a:pt x="15987" y="5232"/>
                </a:lnTo>
                <a:lnTo>
                  <a:pt x="16035" y="5329"/>
                </a:lnTo>
                <a:lnTo>
                  <a:pt x="16181" y="5499"/>
                </a:lnTo>
                <a:lnTo>
                  <a:pt x="16352" y="5645"/>
                </a:lnTo>
                <a:lnTo>
                  <a:pt x="16571" y="5791"/>
                </a:lnTo>
                <a:lnTo>
                  <a:pt x="17033" y="6010"/>
                </a:lnTo>
                <a:lnTo>
                  <a:pt x="17252" y="6132"/>
                </a:lnTo>
                <a:lnTo>
                  <a:pt x="17446" y="6229"/>
                </a:lnTo>
                <a:lnTo>
                  <a:pt x="17349" y="6351"/>
                </a:lnTo>
                <a:lnTo>
                  <a:pt x="17227" y="6448"/>
                </a:lnTo>
                <a:lnTo>
                  <a:pt x="17154" y="6375"/>
                </a:lnTo>
                <a:lnTo>
                  <a:pt x="17082" y="6302"/>
                </a:lnTo>
                <a:lnTo>
                  <a:pt x="16887" y="6205"/>
                </a:lnTo>
                <a:lnTo>
                  <a:pt x="16498" y="6010"/>
                </a:lnTo>
                <a:lnTo>
                  <a:pt x="16400" y="5937"/>
                </a:lnTo>
                <a:lnTo>
                  <a:pt x="16303" y="5840"/>
                </a:lnTo>
                <a:lnTo>
                  <a:pt x="16108" y="5645"/>
                </a:lnTo>
                <a:lnTo>
                  <a:pt x="16011" y="5548"/>
                </a:lnTo>
                <a:lnTo>
                  <a:pt x="15914" y="5451"/>
                </a:lnTo>
                <a:lnTo>
                  <a:pt x="15816" y="5402"/>
                </a:lnTo>
                <a:lnTo>
                  <a:pt x="15695" y="5353"/>
                </a:lnTo>
                <a:lnTo>
                  <a:pt x="15670" y="5353"/>
                </a:lnTo>
                <a:lnTo>
                  <a:pt x="15646" y="5378"/>
                </a:lnTo>
                <a:lnTo>
                  <a:pt x="15622" y="5426"/>
                </a:lnTo>
                <a:lnTo>
                  <a:pt x="15622" y="5548"/>
                </a:lnTo>
                <a:lnTo>
                  <a:pt x="15670" y="5645"/>
                </a:lnTo>
                <a:lnTo>
                  <a:pt x="15792" y="5864"/>
                </a:lnTo>
                <a:lnTo>
                  <a:pt x="15962" y="6083"/>
                </a:lnTo>
                <a:lnTo>
                  <a:pt x="16133" y="6229"/>
                </a:lnTo>
                <a:lnTo>
                  <a:pt x="16303" y="6351"/>
                </a:lnTo>
                <a:lnTo>
                  <a:pt x="16473" y="6448"/>
                </a:lnTo>
                <a:lnTo>
                  <a:pt x="16668" y="6521"/>
                </a:lnTo>
                <a:lnTo>
                  <a:pt x="16838" y="6643"/>
                </a:lnTo>
                <a:lnTo>
                  <a:pt x="16619" y="6692"/>
                </a:lnTo>
                <a:lnTo>
                  <a:pt x="16400" y="6716"/>
                </a:lnTo>
                <a:lnTo>
                  <a:pt x="16376" y="6692"/>
                </a:lnTo>
                <a:lnTo>
                  <a:pt x="16327" y="6643"/>
                </a:lnTo>
                <a:lnTo>
                  <a:pt x="16181" y="6570"/>
                </a:lnTo>
                <a:lnTo>
                  <a:pt x="16108" y="6546"/>
                </a:lnTo>
                <a:lnTo>
                  <a:pt x="16035" y="6497"/>
                </a:lnTo>
                <a:lnTo>
                  <a:pt x="15889" y="6375"/>
                </a:lnTo>
                <a:lnTo>
                  <a:pt x="15768" y="6229"/>
                </a:lnTo>
                <a:lnTo>
                  <a:pt x="15670" y="6108"/>
                </a:lnTo>
                <a:lnTo>
                  <a:pt x="15549" y="6010"/>
                </a:lnTo>
                <a:lnTo>
                  <a:pt x="15403" y="5962"/>
                </a:lnTo>
                <a:lnTo>
                  <a:pt x="15330" y="5937"/>
                </a:lnTo>
                <a:lnTo>
                  <a:pt x="15257" y="5962"/>
                </a:lnTo>
                <a:lnTo>
                  <a:pt x="15232" y="5962"/>
                </a:lnTo>
                <a:lnTo>
                  <a:pt x="15232" y="6010"/>
                </a:lnTo>
                <a:lnTo>
                  <a:pt x="15281" y="6181"/>
                </a:lnTo>
                <a:lnTo>
                  <a:pt x="15354" y="6327"/>
                </a:lnTo>
                <a:lnTo>
                  <a:pt x="15573" y="6619"/>
                </a:lnTo>
                <a:lnTo>
                  <a:pt x="15622" y="6692"/>
                </a:lnTo>
                <a:lnTo>
                  <a:pt x="15354" y="6643"/>
                </a:lnTo>
                <a:lnTo>
                  <a:pt x="15086" y="6570"/>
                </a:lnTo>
                <a:lnTo>
                  <a:pt x="15086" y="6546"/>
                </a:lnTo>
                <a:lnTo>
                  <a:pt x="14843" y="6205"/>
                </a:lnTo>
                <a:lnTo>
                  <a:pt x="14575" y="5889"/>
                </a:lnTo>
                <a:lnTo>
                  <a:pt x="14283" y="5572"/>
                </a:lnTo>
                <a:lnTo>
                  <a:pt x="13991" y="5256"/>
                </a:lnTo>
                <a:lnTo>
                  <a:pt x="13359" y="4672"/>
                </a:lnTo>
                <a:lnTo>
                  <a:pt x="12726" y="4137"/>
                </a:lnTo>
                <a:lnTo>
                  <a:pt x="11996" y="3456"/>
                </a:lnTo>
                <a:lnTo>
                  <a:pt x="11607" y="3139"/>
                </a:lnTo>
                <a:lnTo>
                  <a:pt x="11217" y="2823"/>
                </a:lnTo>
                <a:lnTo>
                  <a:pt x="11169" y="2823"/>
                </a:lnTo>
                <a:lnTo>
                  <a:pt x="11144" y="2750"/>
                </a:lnTo>
                <a:lnTo>
                  <a:pt x="11071" y="2628"/>
                </a:lnTo>
                <a:lnTo>
                  <a:pt x="11023" y="2482"/>
                </a:lnTo>
                <a:lnTo>
                  <a:pt x="10974" y="2336"/>
                </a:lnTo>
                <a:lnTo>
                  <a:pt x="10950" y="2166"/>
                </a:lnTo>
                <a:lnTo>
                  <a:pt x="10925" y="1850"/>
                </a:lnTo>
                <a:lnTo>
                  <a:pt x="10974" y="1509"/>
                </a:lnTo>
                <a:lnTo>
                  <a:pt x="11071" y="1193"/>
                </a:lnTo>
                <a:lnTo>
                  <a:pt x="11144" y="1022"/>
                </a:lnTo>
                <a:lnTo>
                  <a:pt x="11217" y="901"/>
                </a:lnTo>
                <a:lnTo>
                  <a:pt x="11315" y="755"/>
                </a:lnTo>
                <a:lnTo>
                  <a:pt x="11412" y="633"/>
                </a:lnTo>
                <a:lnTo>
                  <a:pt x="11534" y="536"/>
                </a:lnTo>
                <a:lnTo>
                  <a:pt x="11655" y="463"/>
                </a:lnTo>
                <a:lnTo>
                  <a:pt x="11753" y="414"/>
                </a:lnTo>
                <a:lnTo>
                  <a:pt x="11850" y="390"/>
                </a:lnTo>
                <a:close/>
                <a:moveTo>
                  <a:pt x="10098" y="4745"/>
                </a:moveTo>
                <a:lnTo>
                  <a:pt x="9976" y="4794"/>
                </a:lnTo>
                <a:lnTo>
                  <a:pt x="9879" y="4867"/>
                </a:lnTo>
                <a:lnTo>
                  <a:pt x="9684" y="5037"/>
                </a:lnTo>
                <a:lnTo>
                  <a:pt x="9149" y="5572"/>
                </a:lnTo>
                <a:lnTo>
                  <a:pt x="8687" y="6035"/>
                </a:lnTo>
                <a:lnTo>
                  <a:pt x="8468" y="6302"/>
                </a:lnTo>
                <a:lnTo>
                  <a:pt x="8273" y="6570"/>
                </a:lnTo>
                <a:lnTo>
                  <a:pt x="8249" y="6643"/>
                </a:lnTo>
                <a:lnTo>
                  <a:pt x="8273" y="6716"/>
                </a:lnTo>
                <a:lnTo>
                  <a:pt x="8346" y="6789"/>
                </a:lnTo>
                <a:lnTo>
                  <a:pt x="8419" y="6789"/>
                </a:lnTo>
                <a:lnTo>
                  <a:pt x="8565" y="6765"/>
                </a:lnTo>
                <a:lnTo>
                  <a:pt x="8687" y="6716"/>
                </a:lnTo>
                <a:lnTo>
                  <a:pt x="8833" y="6619"/>
                </a:lnTo>
                <a:lnTo>
                  <a:pt x="8979" y="6521"/>
                </a:lnTo>
                <a:lnTo>
                  <a:pt x="9222" y="6278"/>
                </a:lnTo>
                <a:lnTo>
                  <a:pt x="9417" y="6059"/>
                </a:lnTo>
                <a:lnTo>
                  <a:pt x="9976" y="5524"/>
                </a:lnTo>
                <a:lnTo>
                  <a:pt x="10171" y="5353"/>
                </a:lnTo>
                <a:lnTo>
                  <a:pt x="10268" y="5280"/>
                </a:lnTo>
                <a:lnTo>
                  <a:pt x="10341" y="5207"/>
                </a:lnTo>
                <a:lnTo>
                  <a:pt x="10414" y="5110"/>
                </a:lnTo>
                <a:lnTo>
                  <a:pt x="10414" y="5037"/>
                </a:lnTo>
                <a:lnTo>
                  <a:pt x="10414" y="4964"/>
                </a:lnTo>
                <a:lnTo>
                  <a:pt x="10390" y="4891"/>
                </a:lnTo>
                <a:lnTo>
                  <a:pt x="10341" y="4818"/>
                </a:lnTo>
                <a:lnTo>
                  <a:pt x="10268" y="4770"/>
                </a:lnTo>
                <a:lnTo>
                  <a:pt x="10195" y="4745"/>
                </a:lnTo>
                <a:close/>
                <a:moveTo>
                  <a:pt x="11047" y="3018"/>
                </a:moveTo>
                <a:lnTo>
                  <a:pt x="11193" y="3188"/>
                </a:lnTo>
                <a:lnTo>
                  <a:pt x="11339" y="3358"/>
                </a:lnTo>
                <a:lnTo>
                  <a:pt x="11680" y="3699"/>
                </a:lnTo>
                <a:lnTo>
                  <a:pt x="12385" y="4307"/>
                </a:lnTo>
                <a:lnTo>
                  <a:pt x="12994" y="4867"/>
                </a:lnTo>
                <a:lnTo>
                  <a:pt x="13602" y="5451"/>
                </a:lnTo>
                <a:lnTo>
                  <a:pt x="14162" y="6059"/>
                </a:lnTo>
                <a:lnTo>
                  <a:pt x="14429" y="6375"/>
                </a:lnTo>
                <a:lnTo>
                  <a:pt x="14697" y="6716"/>
                </a:lnTo>
                <a:lnTo>
                  <a:pt x="14624" y="6789"/>
                </a:lnTo>
                <a:lnTo>
                  <a:pt x="14308" y="6619"/>
                </a:lnTo>
                <a:lnTo>
                  <a:pt x="14137" y="6521"/>
                </a:lnTo>
                <a:lnTo>
                  <a:pt x="13943" y="6424"/>
                </a:lnTo>
                <a:lnTo>
                  <a:pt x="13821" y="6400"/>
                </a:lnTo>
                <a:lnTo>
                  <a:pt x="13748" y="6375"/>
                </a:lnTo>
                <a:lnTo>
                  <a:pt x="13699" y="6327"/>
                </a:lnTo>
                <a:lnTo>
                  <a:pt x="13675" y="6327"/>
                </a:lnTo>
                <a:lnTo>
                  <a:pt x="13651" y="6351"/>
                </a:lnTo>
                <a:lnTo>
                  <a:pt x="13651" y="6375"/>
                </a:lnTo>
                <a:lnTo>
                  <a:pt x="13724" y="6497"/>
                </a:lnTo>
                <a:lnTo>
                  <a:pt x="13772" y="6594"/>
                </a:lnTo>
                <a:lnTo>
                  <a:pt x="13918" y="6765"/>
                </a:lnTo>
                <a:lnTo>
                  <a:pt x="14089" y="6911"/>
                </a:lnTo>
                <a:lnTo>
                  <a:pt x="14405" y="7105"/>
                </a:lnTo>
                <a:lnTo>
                  <a:pt x="14332" y="7203"/>
                </a:lnTo>
                <a:lnTo>
                  <a:pt x="14283" y="7251"/>
                </a:lnTo>
                <a:lnTo>
                  <a:pt x="14235" y="7227"/>
                </a:lnTo>
                <a:lnTo>
                  <a:pt x="13967" y="7105"/>
                </a:lnTo>
                <a:lnTo>
                  <a:pt x="13699" y="6984"/>
                </a:lnTo>
                <a:lnTo>
                  <a:pt x="13602" y="6911"/>
                </a:lnTo>
                <a:lnTo>
                  <a:pt x="13480" y="6862"/>
                </a:lnTo>
                <a:lnTo>
                  <a:pt x="13359" y="6838"/>
                </a:lnTo>
                <a:lnTo>
                  <a:pt x="13237" y="6862"/>
                </a:lnTo>
                <a:lnTo>
                  <a:pt x="13188" y="6886"/>
                </a:lnTo>
                <a:lnTo>
                  <a:pt x="13188" y="6911"/>
                </a:lnTo>
                <a:lnTo>
                  <a:pt x="13164" y="6959"/>
                </a:lnTo>
                <a:lnTo>
                  <a:pt x="13188" y="6984"/>
                </a:lnTo>
                <a:lnTo>
                  <a:pt x="13261" y="7105"/>
                </a:lnTo>
                <a:lnTo>
                  <a:pt x="13383" y="7178"/>
                </a:lnTo>
                <a:lnTo>
                  <a:pt x="13626" y="7349"/>
                </a:lnTo>
                <a:lnTo>
                  <a:pt x="13821" y="7446"/>
                </a:lnTo>
                <a:lnTo>
                  <a:pt x="14016" y="7543"/>
                </a:lnTo>
                <a:lnTo>
                  <a:pt x="13699" y="7835"/>
                </a:lnTo>
                <a:lnTo>
                  <a:pt x="13480" y="7738"/>
                </a:lnTo>
                <a:lnTo>
                  <a:pt x="13237" y="7616"/>
                </a:lnTo>
                <a:lnTo>
                  <a:pt x="13018" y="7568"/>
                </a:lnTo>
                <a:lnTo>
                  <a:pt x="12896" y="7543"/>
                </a:lnTo>
                <a:lnTo>
                  <a:pt x="12775" y="7543"/>
                </a:lnTo>
                <a:lnTo>
                  <a:pt x="12702" y="7568"/>
                </a:lnTo>
                <a:lnTo>
                  <a:pt x="12653" y="7641"/>
                </a:lnTo>
                <a:lnTo>
                  <a:pt x="12653" y="7714"/>
                </a:lnTo>
                <a:lnTo>
                  <a:pt x="12653" y="7762"/>
                </a:lnTo>
                <a:lnTo>
                  <a:pt x="12702" y="7787"/>
                </a:lnTo>
                <a:lnTo>
                  <a:pt x="13042" y="7981"/>
                </a:lnTo>
                <a:lnTo>
                  <a:pt x="13383" y="8176"/>
                </a:lnTo>
                <a:lnTo>
                  <a:pt x="13164" y="8419"/>
                </a:lnTo>
                <a:lnTo>
                  <a:pt x="12969" y="8346"/>
                </a:lnTo>
                <a:lnTo>
                  <a:pt x="12775" y="8273"/>
                </a:lnTo>
                <a:lnTo>
                  <a:pt x="12580" y="8152"/>
                </a:lnTo>
                <a:lnTo>
                  <a:pt x="12483" y="8103"/>
                </a:lnTo>
                <a:lnTo>
                  <a:pt x="12385" y="8054"/>
                </a:lnTo>
                <a:lnTo>
                  <a:pt x="12337" y="8054"/>
                </a:lnTo>
                <a:lnTo>
                  <a:pt x="12288" y="8079"/>
                </a:lnTo>
                <a:lnTo>
                  <a:pt x="12264" y="8127"/>
                </a:lnTo>
                <a:lnTo>
                  <a:pt x="12264" y="8176"/>
                </a:lnTo>
                <a:lnTo>
                  <a:pt x="12312" y="8273"/>
                </a:lnTo>
                <a:lnTo>
                  <a:pt x="12410" y="8371"/>
                </a:lnTo>
                <a:lnTo>
                  <a:pt x="12507" y="8468"/>
                </a:lnTo>
                <a:lnTo>
                  <a:pt x="12604" y="8541"/>
                </a:lnTo>
                <a:lnTo>
                  <a:pt x="12750" y="8614"/>
                </a:lnTo>
                <a:lnTo>
                  <a:pt x="12921" y="8687"/>
                </a:lnTo>
                <a:lnTo>
                  <a:pt x="12726" y="8930"/>
                </a:lnTo>
                <a:lnTo>
                  <a:pt x="12531" y="8833"/>
                </a:lnTo>
                <a:lnTo>
                  <a:pt x="12361" y="8784"/>
                </a:lnTo>
                <a:lnTo>
                  <a:pt x="12142" y="8638"/>
                </a:lnTo>
                <a:lnTo>
                  <a:pt x="11923" y="8517"/>
                </a:lnTo>
                <a:lnTo>
                  <a:pt x="11899" y="8517"/>
                </a:lnTo>
                <a:lnTo>
                  <a:pt x="11850" y="8565"/>
                </a:lnTo>
                <a:lnTo>
                  <a:pt x="11826" y="8590"/>
                </a:lnTo>
                <a:lnTo>
                  <a:pt x="11826" y="8687"/>
                </a:lnTo>
                <a:lnTo>
                  <a:pt x="11850" y="8809"/>
                </a:lnTo>
                <a:lnTo>
                  <a:pt x="11947" y="8906"/>
                </a:lnTo>
                <a:lnTo>
                  <a:pt x="12045" y="9003"/>
                </a:lnTo>
                <a:lnTo>
                  <a:pt x="12166" y="9101"/>
                </a:lnTo>
                <a:lnTo>
                  <a:pt x="12458" y="9247"/>
                </a:lnTo>
                <a:lnTo>
                  <a:pt x="12166" y="9539"/>
                </a:lnTo>
                <a:lnTo>
                  <a:pt x="11947" y="9441"/>
                </a:lnTo>
                <a:lnTo>
                  <a:pt x="11753" y="9320"/>
                </a:lnTo>
                <a:lnTo>
                  <a:pt x="11582" y="9198"/>
                </a:lnTo>
                <a:lnTo>
                  <a:pt x="11461" y="9174"/>
                </a:lnTo>
                <a:lnTo>
                  <a:pt x="11339" y="9174"/>
                </a:lnTo>
                <a:lnTo>
                  <a:pt x="11315" y="9198"/>
                </a:lnTo>
                <a:lnTo>
                  <a:pt x="11315" y="9271"/>
                </a:lnTo>
                <a:lnTo>
                  <a:pt x="11363" y="9368"/>
                </a:lnTo>
                <a:lnTo>
                  <a:pt x="11436" y="9466"/>
                </a:lnTo>
                <a:lnTo>
                  <a:pt x="11582" y="9612"/>
                </a:lnTo>
                <a:lnTo>
                  <a:pt x="11728" y="9709"/>
                </a:lnTo>
                <a:lnTo>
                  <a:pt x="11850" y="9806"/>
                </a:lnTo>
                <a:lnTo>
                  <a:pt x="11777" y="9879"/>
                </a:lnTo>
                <a:lnTo>
                  <a:pt x="11728" y="9928"/>
                </a:lnTo>
                <a:lnTo>
                  <a:pt x="11704" y="9977"/>
                </a:lnTo>
                <a:lnTo>
                  <a:pt x="11680" y="10050"/>
                </a:lnTo>
                <a:lnTo>
                  <a:pt x="11680" y="10098"/>
                </a:lnTo>
                <a:lnTo>
                  <a:pt x="11655" y="10196"/>
                </a:lnTo>
                <a:lnTo>
                  <a:pt x="11680" y="10244"/>
                </a:lnTo>
                <a:lnTo>
                  <a:pt x="11704" y="10317"/>
                </a:lnTo>
                <a:lnTo>
                  <a:pt x="11777" y="10488"/>
                </a:lnTo>
                <a:lnTo>
                  <a:pt x="11874" y="10682"/>
                </a:lnTo>
                <a:lnTo>
                  <a:pt x="11680" y="10561"/>
                </a:lnTo>
                <a:lnTo>
                  <a:pt x="11509" y="10463"/>
                </a:lnTo>
                <a:lnTo>
                  <a:pt x="11412" y="10439"/>
                </a:lnTo>
                <a:lnTo>
                  <a:pt x="11217" y="10439"/>
                </a:lnTo>
                <a:lnTo>
                  <a:pt x="11144" y="10463"/>
                </a:lnTo>
                <a:lnTo>
                  <a:pt x="11096" y="10488"/>
                </a:lnTo>
                <a:lnTo>
                  <a:pt x="11096" y="10512"/>
                </a:lnTo>
                <a:lnTo>
                  <a:pt x="11096" y="10561"/>
                </a:lnTo>
                <a:lnTo>
                  <a:pt x="11096" y="10585"/>
                </a:lnTo>
                <a:lnTo>
                  <a:pt x="11193" y="10658"/>
                </a:lnTo>
                <a:lnTo>
                  <a:pt x="11315" y="10731"/>
                </a:lnTo>
                <a:lnTo>
                  <a:pt x="11509" y="10877"/>
                </a:lnTo>
                <a:lnTo>
                  <a:pt x="11753" y="11072"/>
                </a:lnTo>
                <a:lnTo>
                  <a:pt x="11996" y="11266"/>
                </a:lnTo>
                <a:lnTo>
                  <a:pt x="12020" y="11266"/>
                </a:lnTo>
                <a:lnTo>
                  <a:pt x="12093" y="11631"/>
                </a:lnTo>
                <a:lnTo>
                  <a:pt x="12118" y="11972"/>
                </a:lnTo>
                <a:lnTo>
                  <a:pt x="11777" y="11704"/>
                </a:lnTo>
                <a:lnTo>
                  <a:pt x="11461" y="11437"/>
                </a:lnTo>
                <a:lnTo>
                  <a:pt x="11315" y="11339"/>
                </a:lnTo>
                <a:lnTo>
                  <a:pt x="11144" y="11242"/>
                </a:lnTo>
                <a:lnTo>
                  <a:pt x="10974" y="11193"/>
                </a:lnTo>
                <a:lnTo>
                  <a:pt x="10877" y="11169"/>
                </a:lnTo>
                <a:lnTo>
                  <a:pt x="10779" y="11193"/>
                </a:lnTo>
                <a:lnTo>
                  <a:pt x="10755" y="11218"/>
                </a:lnTo>
                <a:lnTo>
                  <a:pt x="10779" y="11242"/>
                </a:lnTo>
                <a:lnTo>
                  <a:pt x="11363" y="11826"/>
                </a:lnTo>
                <a:lnTo>
                  <a:pt x="11509" y="11972"/>
                </a:lnTo>
                <a:lnTo>
                  <a:pt x="11680" y="12142"/>
                </a:lnTo>
                <a:lnTo>
                  <a:pt x="11850" y="12264"/>
                </a:lnTo>
                <a:lnTo>
                  <a:pt x="12069" y="12361"/>
                </a:lnTo>
                <a:lnTo>
                  <a:pt x="12118" y="12361"/>
                </a:lnTo>
                <a:lnTo>
                  <a:pt x="12118" y="12921"/>
                </a:lnTo>
                <a:lnTo>
                  <a:pt x="12093" y="13091"/>
                </a:lnTo>
                <a:lnTo>
                  <a:pt x="11972" y="12969"/>
                </a:lnTo>
                <a:lnTo>
                  <a:pt x="11850" y="12824"/>
                </a:lnTo>
                <a:lnTo>
                  <a:pt x="11655" y="12653"/>
                </a:lnTo>
                <a:lnTo>
                  <a:pt x="11120" y="12167"/>
                </a:lnTo>
                <a:lnTo>
                  <a:pt x="10877" y="11948"/>
                </a:lnTo>
                <a:lnTo>
                  <a:pt x="10731" y="11875"/>
                </a:lnTo>
                <a:lnTo>
                  <a:pt x="10585" y="11826"/>
                </a:lnTo>
                <a:lnTo>
                  <a:pt x="10536" y="11850"/>
                </a:lnTo>
                <a:lnTo>
                  <a:pt x="10512" y="11875"/>
                </a:lnTo>
                <a:lnTo>
                  <a:pt x="10536" y="12021"/>
                </a:lnTo>
                <a:lnTo>
                  <a:pt x="10609" y="12142"/>
                </a:lnTo>
                <a:lnTo>
                  <a:pt x="10682" y="12264"/>
                </a:lnTo>
                <a:lnTo>
                  <a:pt x="10779" y="12386"/>
                </a:lnTo>
                <a:lnTo>
                  <a:pt x="11023" y="12605"/>
                </a:lnTo>
                <a:lnTo>
                  <a:pt x="11217" y="12799"/>
                </a:lnTo>
                <a:lnTo>
                  <a:pt x="11728" y="13286"/>
                </a:lnTo>
                <a:lnTo>
                  <a:pt x="11801" y="13359"/>
                </a:lnTo>
                <a:lnTo>
                  <a:pt x="11874" y="13407"/>
                </a:lnTo>
                <a:lnTo>
                  <a:pt x="12045" y="13407"/>
                </a:lnTo>
                <a:lnTo>
                  <a:pt x="11947" y="13699"/>
                </a:lnTo>
                <a:lnTo>
                  <a:pt x="11899" y="13845"/>
                </a:lnTo>
                <a:lnTo>
                  <a:pt x="11826" y="13991"/>
                </a:lnTo>
                <a:lnTo>
                  <a:pt x="11631" y="13748"/>
                </a:lnTo>
                <a:lnTo>
                  <a:pt x="11412" y="13529"/>
                </a:lnTo>
                <a:lnTo>
                  <a:pt x="11169" y="13334"/>
                </a:lnTo>
                <a:lnTo>
                  <a:pt x="10950" y="13115"/>
                </a:lnTo>
                <a:lnTo>
                  <a:pt x="10536" y="12702"/>
                </a:lnTo>
                <a:lnTo>
                  <a:pt x="10439" y="12629"/>
                </a:lnTo>
                <a:lnTo>
                  <a:pt x="10293" y="12532"/>
                </a:lnTo>
                <a:lnTo>
                  <a:pt x="10171" y="12459"/>
                </a:lnTo>
                <a:lnTo>
                  <a:pt x="10098" y="12361"/>
                </a:lnTo>
                <a:lnTo>
                  <a:pt x="10074" y="12361"/>
                </a:lnTo>
                <a:lnTo>
                  <a:pt x="10049" y="12386"/>
                </a:lnTo>
                <a:lnTo>
                  <a:pt x="10098" y="12532"/>
                </a:lnTo>
                <a:lnTo>
                  <a:pt x="10147" y="12653"/>
                </a:lnTo>
                <a:lnTo>
                  <a:pt x="10293" y="12921"/>
                </a:lnTo>
                <a:lnTo>
                  <a:pt x="10487" y="13140"/>
                </a:lnTo>
                <a:lnTo>
                  <a:pt x="10706" y="13359"/>
                </a:lnTo>
                <a:lnTo>
                  <a:pt x="11169" y="13797"/>
                </a:lnTo>
                <a:lnTo>
                  <a:pt x="11388" y="14016"/>
                </a:lnTo>
                <a:lnTo>
                  <a:pt x="11558" y="14235"/>
                </a:lnTo>
                <a:lnTo>
                  <a:pt x="11412" y="14283"/>
                </a:lnTo>
                <a:lnTo>
                  <a:pt x="11266" y="14283"/>
                </a:lnTo>
                <a:lnTo>
                  <a:pt x="11096" y="14259"/>
                </a:lnTo>
                <a:lnTo>
                  <a:pt x="10925" y="14210"/>
                </a:lnTo>
                <a:lnTo>
                  <a:pt x="10877" y="14162"/>
                </a:lnTo>
                <a:lnTo>
                  <a:pt x="10414" y="13651"/>
                </a:lnTo>
                <a:lnTo>
                  <a:pt x="9903" y="13164"/>
                </a:lnTo>
                <a:lnTo>
                  <a:pt x="9392" y="12678"/>
                </a:lnTo>
                <a:lnTo>
                  <a:pt x="8857" y="12240"/>
                </a:lnTo>
                <a:lnTo>
                  <a:pt x="7811" y="11315"/>
                </a:lnTo>
                <a:lnTo>
                  <a:pt x="7300" y="10828"/>
                </a:lnTo>
                <a:lnTo>
                  <a:pt x="6813" y="10342"/>
                </a:lnTo>
                <a:lnTo>
                  <a:pt x="5913" y="9344"/>
                </a:lnTo>
                <a:lnTo>
                  <a:pt x="5426" y="8857"/>
                </a:lnTo>
                <a:lnTo>
                  <a:pt x="4940" y="8419"/>
                </a:lnTo>
                <a:lnTo>
                  <a:pt x="4429" y="7981"/>
                </a:lnTo>
                <a:lnTo>
                  <a:pt x="3918" y="7568"/>
                </a:lnTo>
                <a:lnTo>
                  <a:pt x="3747" y="7397"/>
                </a:lnTo>
                <a:lnTo>
                  <a:pt x="3577" y="7203"/>
                </a:lnTo>
                <a:lnTo>
                  <a:pt x="3504" y="7130"/>
                </a:lnTo>
                <a:lnTo>
                  <a:pt x="3407" y="7057"/>
                </a:lnTo>
                <a:lnTo>
                  <a:pt x="3309" y="7008"/>
                </a:lnTo>
                <a:lnTo>
                  <a:pt x="3212" y="6984"/>
                </a:lnTo>
                <a:lnTo>
                  <a:pt x="3163" y="6911"/>
                </a:lnTo>
                <a:lnTo>
                  <a:pt x="3139" y="6838"/>
                </a:lnTo>
                <a:lnTo>
                  <a:pt x="3163" y="6740"/>
                </a:lnTo>
                <a:lnTo>
                  <a:pt x="3163" y="6667"/>
                </a:lnTo>
                <a:lnTo>
                  <a:pt x="3236" y="6521"/>
                </a:lnTo>
                <a:lnTo>
                  <a:pt x="3358" y="6375"/>
                </a:lnTo>
                <a:lnTo>
                  <a:pt x="3504" y="6254"/>
                </a:lnTo>
                <a:lnTo>
                  <a:pt x="3650" y="6156"/>
                </a:lnTo>
                <a:lnTo>
                  <a:pt x="3942" y="6010"/>
                </a:lnTo>
                <a:lnTo>
                  <a:pt x="4234" y="5913"/>
                </a:lnTo>
                <a:lnTo>
                  <a:pt x="4526" y="5840"/>
                </a:lnTo>
                <a:lnTo>
                  <a:pt x="4842" y="5767"/>
                </a:lnTo>
                <a:lnTo>
                  <a:pt x="5134" y="5743"/>
                </a:lnTo>
                <a:lnTo>
                  <a:pt x="5499" y="5743"/>
                </a:lnTo>
                <a:lnTo>
                  <a:pt x="5864" y="5767"/>
                </a:lnTo>
                <a:lnTo>
                  <a:pt x="6229" y="5816"/>
                </a:lnTo>
                <a:lnTo>
                  <a:pt x="6594" y="5913"/>
                </a:lnTo>
                <a:lnTo>
                  <a:pt x="6862" y="6010"/>
                </a:lnTo>
                <a:lnTo>
                  <a:pt x="7154" y="6108"/>
                </a:lnTo>
                <a:lnTo>
                  <a:pt x="7446" y="6205"/>
                </a:lnTo>
                <a:lnTo>
                  <a:pt x="7592" y="6254"/>
                </a:lnTo>
                <a:lnTo>
                  <a:pt x="7738" y="6254"/>
                </a:lnTo>
                <a:lnTo>
                  <a:pt x="7787" y="6229"/>
                </a:lnTo>
                <a:lnTo>
                  <a:pt x="7860" y="6181"/>
                </a:lnTo>
                <a:lnTo>
                  <a:pt x="7884" y="6132"/>
                </a:lnTo>
                <a:lnTo>
                  <a:pt x="7884" y="6083"/>
                </a:lnTo>
                <a:lnTo>
                  <a:pt x="8006" y="5962"/>
                </a:lnTo>
                <a:lnTo>
                  <a:pt x="8079" y="5864"/>
                </a:lnTo>
                <a:lnTo>
                  <a:pt x="8346" y="5621"/>
                </a:lnTo>
                <a:lnTo>
                  <a:pt x="8614" y="5402"/>
                </a:lnTo>
                <a:lnTo>
                  <a:pt x="9198" y="4964"/>
                </a:lnTo>
                <a:lnTo>
                  <a:pt x="9490" y="4721"/>
                </a:lnTo>
                <a:lnTo>
                  <a:pt x="9757" y="4453"/>
                </a:lnTo>
                <a:lnTo>
                  <a:pt x="10293" y="3894"/>
                </a:lnTo>
                <a:lnTo>
                  <a:pt x="10706" y="3480"/>
                </a:lnTo>
                <a:lnTo>
                  <a:pt x="10901" y="3261"/>
                </a:lnTo>
                <a:lnTo>
                  <a:pt x="10974" y="3139"/>
                </a:lnTo>
                <a:lnTo>
                  <a:pt x="11047" y="3018"/>
                </a:lnTo>
                <a:close/>
                <a:moveTo>
                  <a:pt x="6327" y="10463"/>
                </a:moveTo>
                <a:lnTo>
                  <a:pt x="6594" y="10780"/>
                </a:lnTo>
                <a:lnTo>
                  <a:pt x="7057" y="11266"/>
                </a:lnTo>
                <a:lnTo>
                  <a:pt x="7543" y="11729"/>
                </a:lnTo>
                <a:lnTo>
                  <a:pt x="6643" y="12580"/>
                </a:lnTo>
                <a:lnTo>
                  <a:pt x="5718" y="13407"/>
                </a:lnTo>
                <a:lnTo>
                  <a:pt x="4794" y="14210"/>
                </a:lnTo>
                <a:lnTo>
                  <a:pt x="3820" y="14989"/>
                </a:lnTo>
                <a:lnTo>
                  <a:pt x="3042" y="15597"/>
                </a:lnTo>
                <a:lnTo>
                  <a:pt x="2263" y="16157"/>
                </a:lnTo>
                <a:lnTo>
                  <a:pt x="1460" y="16717"/>
                </a:lnTo>
                <a:lnTo>
                  <a:pt x="682" y="17301"/>
                </a:lnTo>
                <a:lnTo>
                  <a:pt x="1120" y="16765"/>
                </a:lnTo>
                <a:lnTo>
                  <a:pt x="1533" y="16230"/>
                </a:lnTo>
                <a:lnTo>
                  <a:pt x="1971" y="15646"/>
                </a:lnTo>
                <a:lnTo>
                  <a:pt x="2458" y="15111"/>
                </a:lnTo>
                <a:lnTo>
                  <a:pt x="3431" y="14064"/>
                </a:lnTo>
                <a:lnTo>
                  <a:pt x="4307" y="13018"/>
                </a:lnTo>
                <a:lnTo>
                  <a:pt x="5159" y="11972"/>
                </a:lnTo>
                <a:lnTo>
                  <a:pt x="5524" y="11485"/>
                </a:lnTo>
                <a:lnTo>
                  <a:pt x="5913" y="11023"/>
                </a:lnTo>
                <a:lnTo>
                  <a:pt x="6132" y="10755"/>
                </a:lnTo>
                <a:lnTo>
                  <a:pt x="6229" y="10609"/>
                </a:lnTo>
                <a:lnTo>
                  <a:pt x="6327" y="10463"/>
                </a:lnTo>
                <a:close/>
                <a:moveTo>
                  <a:pt x="11753" y="0"/>
                </a:moveTo>
                <a:lnTo>
                  <a:pt x="11558" y="49"/>
                </a:lnTo>
                <a:lnTo>
                  <a:pt x="11363" y="122"/>
                </a:lnTo>
                <a:lnTo>
                  <a:pt x="11217" y="219"/>
                </a:lnTo>
                <a:lnTo>
                  <a:pt x="11096" y="341"/>
                </a:lnTo>
                <a:lnTo>
                  <a:pt x="10974" y="463"/>
                </a:lnTo>
                <a:lnTo>
                  <a:pt x="10877" y="609"/>
                </a:lnTo>
                <a:lnTo>
                  <a:pt x="10779" y="779"/>
                </a:lnTo>
                <a:lnTo>
                  <a:pt x="10706" y="949"/>
                </a:lnTo>
                <a:lnTo>
                  <a:pt x="10633" y="1120"/>
                </a:lnTo>
                <a:lnTo>
                  <a:pt x="10585" y="1314"/>
                </a:lnTo>
                <a:lnTo>
                  <a:pt x="10536" y="1509"/>
                </a:lnTo>
                <a:lnTo>
                  <a:pt x="10512" y="1704"/>
                </a:lnTo>
                <a:lnTo>
                  <a:pt x="10512" y="1898"/>
                </a:lnTo>
                <a:lnTo>
                  <a:pt x="10512" y="2093"/>
                </a:lnTo>
                <a:lnTo>
                  <a:pt x="10536" y="2263"/>
                </a:lnTo>
                <a:lnTo>
                  <a:pt x="10585" y="2458"/>
                </a:lnTo>
                <a:lnTo>
                  <a:pt x="10633" y="2604"/>
                </a:lnTo>
                <a:lnTo>
                  <a:pt x="10731" y="2774"/>
                </a:lnTo>
                <a:lnTo>
                  <a:pt x="10609" y="2823"/>
                </a:lnTo>
                <a:lnTo>
                  <a:pt x="10487" y="2920"/>
                </a:lnTo>
                <a:lnTo>
                  <a:pt x="10293" y="3115"/>
                </a:lnTo>
                <a:lnTo>
                  <a:pt x="9928" y="3553"/>
                </a:lnTo>
                <a:lnTo>
                  <a:pt x="9417" y="4113"/>
                </a:lnTo>
                <a:lnTo>
                  <a:pt x="9149" y="4356"/>
                </a:lnTo>
                <a:lnTo>
                  <a:pt x="8857" y="4624"/>
                </a:lnTo>
                <a:lnTo>
                  <a:pt x="8298" y="5061"/>
                </a:lnTo>
                <a:lnTo>
                  <a:pt x="8030" y="5305"/>
                </a:lnTo>
                <a:lnTo>
                  <a:pt x="7787" y="5572"/>
                </a:lnTo>
                <a:lnTo>
                  <a:pt x="7714" y="5670"/>
                </a:lnTo>
                <a:lnTo>
                  <a:pt x="7616" y="5791"/>
                </a:lnTo>
                <a:lnTo>
                  <a:pt x="7470" y="5718"/>
                </a:lnTo>
                <a:lnTo>
                  <a:pt x="7300" y="5645"/>
                </a:lnTo>
                <a:lnTo>
                  <a:pt x="6935" y="5524"/>
                </a:lnTo>
                <a:lnTo>
                  <a:pt x="6570" y="5451"/>
                </a:lnTo>
                <a:lnTo>
                  <a:pt x="6254" y="5402"/>
                </a:lnTo>
                <a:lnTo>
                  <a:pt x="5767" y="5329"/>
                </a:lnTo>
                <a:lnTo>
                  <a:pt x="5280" y="5305"/>
                </a:lnTo>
                <a:lnTo>
                  <a:pt x="4794" y="5353"/>
                </a:lnTo>
                <a:lnTo>
                  <a:pt x="4307" y="5451"/>
                </a:lnTo>
                <a:lnTo>
                  <a:pt x="3942" y="5548"/>
                </a:lnTo>
                <a:lnTo>
                  <a:pt x="3601" y="5718"/>
                </a:lnTo>
                <a:lnTo>
                  <a:pt x="3431" y="5791"/>
                </a:lnTo>
                <a:lnTo>
                  <a:pt x="3261" y="5913"/>
                </a:lnTo>
                <a:lnTo>
                  <a:pt x="3139" y="6035"/>
                </a:lnTo>
                <a:lnTo>
                  <a:pt x="3017" y="6181"/>
                </a:lnTo>
                <a:lnTo>
                  <a:pt x="2871" y="6448"/>
                </a:lnTo>
                <a:lnTo>
                  <a:pt x="2823" y="6570"/>
                </a:lnTo>
                <a:lnTo>
                  <a:pt x="2798" y="6716"/>
                </a:lnTo>
                <a:lnTo>
                  <a:pt x="2798" y="6862"/>
                </a:lnTo>
                <a:lnTo>
                  <a:pt x="2823" y="7008"/>
                </a:lnTo>
                <a:lnTo>
                  <a:pt x="2871" y="7130"/>
                </a:lnTo>
                <a:lnTo>
                  <a:pt x="2969" y="7227"/>
                </a:lnTo>
                <a:lnTo>
                  <a:pt x="3042" y="7251"/>
                </a:lnTo>
                <a:lnTo>
                  <a:pt x="3115" y="7251"/>
                </a:lnTo>
                <a:lnTo>
                  <a:pt x="3285" y="7470"/>
                </a:lnTo>
                <a:lnTo>
                  <a:pt x="3455" y="7689"/>
                </a:lnTo>
                <a:lnTo>
                  <a:pt x="3650" y="7908"/>
                </a:lnTo>
                <a:lnTo>
                  <a:pt x="3869" y="8103"/>
                </a:lnTo>
                <a:lnTo>
                  <a:pt x="4307" y="8468"/>
                </a:lnTo>
                <a:lnTo>
                  <a:pt x="4769" y="8833"/>
                </a:lnTo>
                <a:lnTo>
                  <a:pt x="5086" y="9125"/>
                </a:lnTo>
                <a:lnTo>
                  <a:pt x="5402" y="9466"/>
                </a:lnTo>
                <a:lnTo>
                  <a:pt x="6010" y="10123"/>
                </a:lnTo>
                <a:lnTo>
                  <a:pt x="5962" y="10196"/>
                </a:lnTo>
                <a:lnTo>
                  <a:pt x="5864" y="10342"/>
                </a:lnTo>
                <a:lnTo>
                  <a:pt x="5767" y="10488"/>
                </a:lnTo>
                <a:lnTo>
                  <a:pt x="5499" y="10780"/>
                </a:lnTo>
                <a:lnTo>
                  <a:pt x="5110" y="11291"/>
                </a:lnTo>
                <a:lnTo>
                  <a:pt x="4721" y="11777"/>
                </a:lnTo>
                <a:lnTo>
                  <a:pt x="3820" y="12921"/>
                </a:lnTo>
                <a:lnTo>
                  <a:pt x="2871" y="14016"/>
                </a:lnTo>
                <a:lnTo>
                  <a:pt x="1995" y="14989"/>
                </a:lnTo>
                <a:lnTo>
                  <a:pt x="1582" y="15500"/>
                </a:lnTo>
                <a:lnTo>
                  <a:pt x="1168" y="16011"/>
                </a:lnTo>
                <a:lnTo>
                  <a:pt x="779" y="16571"/>
                </a:lnTo>
                <a:lnTo>
                  <a:pt x="584" y="16838"/>
                </a:lnTo>
                <a:lnTo>
                  <a:pt x="365" y="17106"/>
                </a:lnTo>
                <a:lnTo>
                  <a:pt x="244" y="17276"/>
                </a:lnTo>
                <a:lnTo>
                  <a:pt x="122" y="17422"/>
                </a:lnTo>
                <a:lnTo>
                  <a:pt x="49" y="17593"/>
                </a:lnTo>
                <a:lnTo>
                  <a:pt x="0" y="17787"/>
                </a:lnTo>
                <a:lnTo>
                  <a:pt x="0" y="17860"/>
                </a:lnTo>
                <a:lnTo>
                  <a:pt x="73" y="17909"/>
                </a:lnTo>
                <a:lnTo>
                  <a:pt x="122" y="17909"/>
                </a:lnTo>
                <a:lnTo>
                  <a:pt x="195" y="17885"/>
                </a:lnTo>
                <a:lnTo>
                  <a:pt x="219" y="17836"/>
                </a:lnTo>
                <a:lnTo>
                  <a:pt x="463" y="17763"/>
                </a:lnTo>
                <a:lnTo>
                  <a:pt x="682" y="17666"/>
                </a:lnTo>
                <a:lnTo>
                  <a:pt x="901" y="17544"/>
                </a:lnTo>
                <a:lnTo>
                  <a:pt x="1120" y="17398"/>
                </a:lnTo>
                <a:lnTo>
                  <a:pt x="1533" y="17106"/>
                </a:lnTo>
                <a:lnTo>
                  <a:pt x="1947" y="16838"/>
                </a:lnTo>
                <a:lnTo>
                  <a:pt x="2433" y="16522"/>
                </a:lnTo>
                <a:lnTo>
                  <a:pt x="2896" y="16206"/>
                </a:lnTo>
                <a:lnTo>
                  <a:pt x="3358" y="15865"/>
                </a:lnTo>
                <a:lnTo>
                  <a:pt x="3820" y="15524"/>
                </a:lnTo>
                <a:lnTo>
                  <a:pt x="4867" y="14697"/>
                </a:lnTo>
                <a:lnTo>
                  <a:pt x="5889" y="13845"/>
                </a:lnTo>
                <a:lnTo>
                  <a:pt x="6886" y="12945"/>
                </a:lnTo>
                <a:lnTo>
                  <a:pt x="7860" y="12045"/>
                </a:lnTo>
                <a:lnTo>
                  <a:pt x="7860" y="12021"/>
                </a:lnTo>
                <a:lnTo>
                  <a:pt x="9222" y="13261"/>
                </a:lnTo>
                <a:lnTo>
                  <a:pt x="9879" y="13870"/>
                </a:lnTo>
                <a:lnTo>
                  <a:pt x="10195" y="14210"/>
                </a:lnTo>
                <a:lnTo>
                  <a:pt x="10512" y="14527"/>
                </a:lnTo>
                <a:lnTo>
                  <a:pt x="10585" y="14600"/>
                </a:lnTo>
                <a:lnTo>
                  <a:pt x="10658" y="14624"/>
                </a:lnTo>
                <a:lnTo>
                  <a:pt x="10731" y="14624"/>
                </a:lnTo>
                <a:lnTo>
                  <a:pt x="10804" y="14600"/>
                </a:lnTo>
                <a:lnTo>
                  <a:pt x="10925" y="14648"/>
                </a:lnTo>
                <a:lnTo>
                  <a:pt x="11047" y="14673"/>
                </a:lnTo>
                <a:lnTo>
                  <a:pt x="11290" y="14721"/>
                </a:lnTo>
                <a:lnTo>
                  <a:pt x="11534" y="14697"/>
                </a:lnTo>
                <a:lnTo>
                  <a:pt x="11655" y="14673"/>
                </a:lnTo>
                <a:lnTo>
                  <a:pt x="11777" y="14624"/>
                </a:lnTo>
                <a:lnTo>
                  <a:pt x="11923" y="14527"/>
                </a:lnTo>
                <a:lnTo>
                  <a:pt x="12045" y="14429"/>
                </a:lnTo>
                <a:lnTo>
                  <a:pt x="12142" y="14283"/>
                </a:lnTo>
                <a:lnTo>
                  <a:pt x="12239" y="14137"/>
                </a:lnTo>
                <a:lnTo>
                  <a:pt x="12312" y="13967"/>
                </a:lnTo>
                <a:lnTo>
                  <a:pt x="12385" y="13797"/>
                </a:lnTo>
                <a:lnTo>
                  <a:pt x="12458" y="13480"/>
                </a:lnTo>
                <a:lnTo>
                  <a:pt x="12531" y="13091"/>
                </a:lnTo>
                <a:lnTo>
                  <a:pt x="12580" y="12653"/>
                </a:lnTo>
                <a:lnTo>
                  <a:pt x="12580" y="12240"/>
                </a:lnTo>
                <a:lnTo>
                  <a:pt x="12556" y="11802"/>
                </a:lnTo>
                <a:lnTo>
                  <a:pt x="12483" y="11364"/>
                </a:lnTo>
                <a:lnTo>
                  <a:pt x="12385" y="10950"/>
                </a:lnTo>
                <a:lnTo>
                  <a:pt x="12264" y="10536"/>
                </a:lnTo>
                <a:lnTo>
                  <a:pt x="12093" y="10171"/>
                </a:lnTo>
                <a:lnTo>
                  <a:pt x="12337" y="9977"/>
                </a:lnTo>
                <a:lnTo>
                  <a:pt x="12580" y="9758"/>
                </a:lnTo>
                <a:lnTo>
                  <a:pt x="12994" y="9295"/>
                </a:lnTo>
                <a:lnTo>
                  <a:pt x="13407" y="8833"/>
                </a:lnTo>
                <a:lnTo>
                  <a:pt x="13845" y="8371"/>
                </a:lnTo>
                <a:lnTo>
                  <a:pt x="13918" y="8322"/>
                </a:lnTo>
                <a:lnTo>
                  <a:pt x="13967" y="8273"/>
                </a:lnTo>
                <a:lnTo>
                  <a:pt x="14259" y="8006"/>
                </a:lnTo>
                <a:lnTo>
                  <a:pt x="14575" y="7714"/>
                </a:lnTo>
                <a:lnTo>
                  <a:pt x="14721" y="7543"/>
                </a:lnTo>
                <a:lnTo>
                  <a:pt x="14867" y="7373"/>
                </a:lnTo>
                <a:lnTo>
                  <a:pt x="14965" y="7203"/>
                </a:lnTo>
                <a:lnTo>
                  <a:pt x="15062" y="7057"/>
                </a:lnTo>
                <a:lnTo>
                  <a:pt x="15427" y="7154"/>
                </a:lnTo>
                <a:lnTo>
                  <a:pt x="15865" y="7203"/>
                </a:lnTo>
                <a:lnTo>
                  <a:pt x="16279" y="7227"/>
                </a:lnTo>
                <a:lnTo>
                  <a:pt x="16498" y="7203"/>
                </a:lnTo>
                <a:lnTo>
                  <a:pt x="16717" y="7178"/>
                </a:lnTo>
                <a:lnTo>
                  <a:pt x="16911" y="7130"/>
                </a:lnTo>
                <a:lnTo>
                  <a:pt x="17106" y="7057"/>
                </a:lnTo>
                <a:lnTo>
                  <a:pt x="17300" y="6959"/>
                </a:lnTo>
                <a:lnTo>
                  <a:pt x="17446" y="6862"/>
                </a:lnTo>
                <a:lnTo>
                  <a:pt x="17617" y="6740"/>
                </a:lnTo>
                <a:lnTo>
                  <a:pt x="17738" y="6594"/>
                </a:lnTo>
                <a:lnTo>
                  <a:pt x="17836" y="6424"/>
                </a:lnTo>
                <a:lnTo>
                  <a:pt x="17909" y="6229"/>
                </a:lnTo>
                <a:lnTo>
                  <a:pt x="17957" y="6108"/>
                </a:lnTo>
                <a:lnTo>
                  <a:pt x="17957" y="5986"/>
                </a:lnTo>
                <a:lnTo>
                  <a:pt x="17933" y="5864"/>
                </a:lnTo>
                <a:lnTo>
                  <a:pt x="17909" y="5743"/>
                </a:lnTo>
                <a:lnTo>
                  <a:pt x="17811" y="5548"/>
                </a:lnTo>
                <a:lnTo>
                  <a:pt x="17690" y="5353"/>
                </a:lnTo>
                <a:lnTo>
                  <a:pt x="17495" y="5183"/>
                </a:lnTo>
                <a:lnTo>
                  <a:pt x="17325" y="5013"/>
                </a:lnTo>
                <a:lnTo>
                  <a:pt x="16960" y="4721"/>
                </a:lnTo>
                <a:lnTo>
                  <a:pt x="16692" y="4453"/>
                </a:lnTo>
                <a:lnTo>
                  <a:pt x="16425" y="4161"/>
                </a:lnTo>
                <a:lnTo>
                  <a:pt x="15914" y="3577"/>
                </a:lnTo>
                <a:lnTo>
                  <a:pt x="15403" y="2993"/>
                </a:lnTo>
                <a:lnTo>
                  <a:pt x="15135" y="2701"/>
                </a:lnTo>
                <a:lnTo>
                  <a:pt x="14843" y="2434"/>
                </a:lnTo>
                <a:lnTo>
                  <a:pt x="14283" y="1996"/>
                </a:lnTo>
                <a:lnTo>
                  <a:pt x="14016" y="1777"/>
                </a:lnTo>
                <a:lnTo>
                  <a:pt x="13772" y="1533"/>
                </a:lnTo>
                <a:lnTo>
                  <a:pt x="13529" y="1266"/>
                </a:lnTo>
                <a:lnTo>
                  <a:pt x="13310" y="998"/>
                </a:lnTo>
                <a:lnTo>
                  <a:pt x="13091" y="706"/>
                </a:lnTo>
                <a:lnTo>
                  <a:pt x="12848" y="438"/>
                </a:lnTo>
                <a:lnTo>
                  <a:pt x="12677" y="292"/>
                </a:lnTo>
                <a:lnTo>
                  <a:pt x="12507" y="171"/>
                </a:lnTo>
                <a:lnTo>
                  <a:pt x="12337" y="98"/>
                </a:lnTo>
                <a:lnTo>
                  <a:pt x="12142" y="25"/>
                </a:lnTo>
                <a:lnTo>
                  <a:pt x="11947" y="0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5729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495CD-50A5-DF41-B506-E68D6115AB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12 </a:t>
            </a:r>
            <a:r>
              <a:rPr lang="en-US" dirty="0"/>
              <a:t>CV Tips</a:t>
            </a:r>
            <a:endParaRPr lang="en-US" sz="32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4FFADE-3C1C-7048-A00D-D62B2B41E6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3225" y="1160625"/>
            <a:ext cx="8290800" cy="3639000"/>
          </a:xfrm>
        </p:spPr>
        <p:txBody>
          <a:bodyPr/>
          <a:lstStyle/>
          <a:p>
            <a:pPr marL="854075" indent="-777875">
              <a:buFont typeface="+mj-lt"/>
              <a:buAutoNum type="arabicPeriod" startAt="7"/>
            </a:pPr>
            <a:r>
              <a:rPr lang="en-US" sz="2400" dirty="0"/>
              <a:t>Never </a:t>
            </a:r>
            <a:r>
              <a:rPr lang="en-US" sz="2400" b="1" dirty="0"/>
              <a:t>exaggerate</a:t>
            </a:r>
            <a:r>
              <a:rPr lang="en-US" sz="2400" dirty="0"/>
              <a:t> the truth</a:t>
            </a:r>
          </a:p>
          <a:p>
            <a:pPr marL="854075" indent="-777875">
              <a:buFont typeface="+mj-lt"/>
              <a:buAutoNum type="arabicPeriod" startAt="7"/>
            </a:pPr>
            <a:r>
              <a:rPr lang="en-US" sz="2400" dirty="0"/>
              <a:t>Put in the </a:t>
            </a:r>
            <a:r>
              <a:rPr lang="en-US" sz="2400" b="1" dirty="0"/>
              <a:t>effort</a:t>
            </a:r>
          </a:p>
          <a:p>
            <a:pPr marL="854075" indent="-777875">
              <a:buFont typeface="+mj-lt"/>
              <a:buAutoNum type="arabicPeriod" startAt="7"/>
            </a:pPr>
            <a:r>
              <a:rPr lang="en-US" sz="2400" dirty="0"/>
              <a:t>Tell a </a:t>
            </a:r>
            <a:r>
              <a:rPr lang="en-US" sz="2400" b="1" dirty="0"/>
              <a:t>Story</a:t>
            </a:r>
          </a:p>
          <a:p>
            <a:pPr marL="854075" indent="-777875">
              <a:buFont typeface="+mj-lt"/>
              <a:buAutoNum type="arabicPeriod" startAt="7"/>
            </a:pPr>
            <a:r>
              <a:rPr lang="en-US" sz="2400" dirty="0"/>
              <a:t>Find the </a:t>
            </a:r>
            <a:r>
              <a:rPr lang="en-US" sz="2400" b="1" dirty="0"/>
              <a:t>Goldilocks</a:t>
            </a:r>
            <a:r>
              <a:rPr lang="en-US" sz="2400" dirty="0"/>
              <a:t> Balance</a:t>
            </a:r>
          </a:p>
          <a:p>
            <a:pPr marL="854075" indent="-777875">
              <a:buFont typeface="+mj-lt"/>
              <a:buAutoNum type="arabicPeriod" startAt="7"/>
            </a:pPr>
            <a:r>
              <a:rPr lang="en-US" sz="2400" dirty="0"/>
              <a:t>The </a:t>
            </a:r>
            <a:r>
              <a:rPr lang="en-US" sz="2400" b="1" dirty="0"/>
              <a:t>8-second</a:t>
            </a:r>
            <a:r>
              <a:rPr lang="en-US" sz="2400" dirty="0"/>
              <a:t> rule</a:t>
            </a:r>
          </a:p>
          <a:p>
            <a:pPr marL="854075" indent="-777875">
              <a:buFont typeface="+mj-lt"/>
              <a:buAutoNum type="arabicPeriod" startAt="7"/>
            </a:pPr>
            <a:r>
              <a:rPr lang="en-US" sz="2400" dirty="0"/>
              <a:t>Relevance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34208D-6540-FD41-8993-484B2FDA43D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9</a:t>
            </a:fld>
            <a:endParaRPr lang="en"/>
          </a:p>
        </p:txBody>
      </p:sp>
      <p:sp>
        <p:nvSpPr>
          <p:cNvPr id="6" name="Google Shape;373;p36">
            <a:extLst>
              <a:ext uri="{FF2B5EF4-FFF2-40B4-BE49-F238E27FC236}">
                <a16:creationId xmlns:a16="http://schemas.microsoft.com/office/drawing/2014/main" id="{4838E1DA-28F8-714C-99EF-6C87F644A443}"/>
              </a:ext>
            </a:extLst>
          </p:cNvPr>
          <p:cNvSpPr/>
          <p:nvPr/>
        </p:nvSpPr>
        <p:spPr>
          <a:xfrm>
            <a:off x="8292607" y="343875"/>
            <a:ext cx="461100" cy="459841"/>
          </a:xfrm>
          <a:custGeom>
            <a:avLst/>
            <a:gdLst/>
            <a:ahLst/>
            <a:cxnLst/>
            <a:rect l="l" t="t" r="r" b="b"/>
            <a:pathLst>
              <a:path w="17958" h="17909" extrusionOk="0">
                <a:moveTo>
                  <a:pt x="11972" y="390"/>
                </a:moveTo>
                <a:lnTo>
                  <a:pt x="12069" y="414"/>
                </a:lnTo>
                <a:lnTo>
                  <a:pt x="12166" y="463"/>
                </a:lnTo>
                <a:lnTo>
                  <a:pt x="12288" y="511"/>
                </a:lnTo>
                <a:lnTo>
                  <a:pt x="12483" y="682"/>
                </a:lnTo>
                <a:lnTo>
                  <a:pt x="12653" y="852"/>
                </a:lnTo>
                <a:lnTo>
                  <a:pt x="12823" y="1047"/>
                </a:lnTo>
                <a:lnTo>
                  <a:pt x="13091" y="1387"/>
                </a:lnTo>
                <a:lnTo>
                  <a:pt x="13456" y="1801"/>
                </a:lnTo>
                <a:lnTo>
                  <a:pt x="13821" y="2166"/>
                </a:lnTo>
                <a:lnTo>
                  <a:pt x="14235" y="2507"/>
                </a:lnTo>
                <a:lnTo>
                  <a:pt x="14648" y="2847"/>
                </a:lnTo>
                <a:lnTo>
                  <a:pt x="14843" y="3042"/>
                </a:lnTo>
                <a:lnTo>
                  <a:pt x="15038" y="3237"/>
                </a:lnTo>
                <a:lnTo>
                  <a:pt x="15403" y="3626"/>
                </a:lnTo>
                <a:lnTo>
                  <a:pt x="15743" y="4040"/>
                </a:lnTo>
                <a:lnTo>
                  <a:pt x="16108" y="4453"/>
                </a:lnTo>
                <a:lnTo>
                  <a:pt x="16449" y="4818"/>
                </a:lnTo>
                <a:lnTo>
                  <a:pt x="16619" y="4988"/>
                </a:lnTo>
                <a:lnTo>
                  <a:pt x="16814" y="5159"/>
                </a:lnTo>
                <a:lnTo>
                  <a:pt x="17130" y="5426"/>
                </a:lnTo>
                <a:lnTo>
                  <a:pt x="17276" y="5572"/>
                </a:lnTo>
                <a:lnTo>
                  <a:pt x="17398" y="5743"/>
                </a:lnTo>
                <a:lnTo>
                  <a:pt x="17422" y="5791"/>
                </a:lnTo>
                <a:lnTo>
                  <a:pt x="17422" y="5791"/>
                </a:lnTo>
                <a:lnTo>
                  <a:pt x="16887" y="5499"/>
                </a:lnTo>
                <a:lnTo>
                  <a:pt x="16449" y="5280"/>
                </a:lnTo>
                <a:lnTo>
                  <a:pt x="16230" y="5159"/>
                </a:lnTo>
                <a:lnTo>
                  <a:pt x="15987" y="5061"/>
                </a:lnTo>
                <a:lnTo>
                  <a:pt x="15962" y="5086"/>
                </a:lnTo>
                <a:lnTo>
                  <a:pt x="15962" y="5110"/>
                </a:lnTo>
                <a:lnTo>
                  <a:pt x="15987" y="5232"/>
                </a:lnTo>
                <a:lnTo>
                  <a:pt x="16035" y="5329"/>
                </a:lnTo>
                <a:lnTo>
                  <a:pt x="16181" y="5499"/>
                </a:lnTo>
                <a:lnTo>
                  <a:pt x="16352" y="5645"/>
                </a:lnTo>
                <a:lnTo>
                  <a:pt x="16571" y="5791"/>
                </a:lnTo>
                <a:lnTo>
                  <a:pt x="17033" y="6010"/>
                </a:lnTo>
                <a:lnTo>
                  <a:pt x="17252" y="6132"/>
                </a:lnTo>
                <a:lnTo>
                  <a:pt x="17446" y="6229"/>
                </a:lnTo>
                <a:lnTo>
                  <a:pt x="17349" y="6351"/>
                </a:lnTo>
                <a:lnTo>
                  <a:pt x="17227" y="6448"/>
                </a:lnTo>
                <a:lnTo>
                  <a:pt x="17154" y="6375"/>
                </a:lnTo>
                <a:lnTo>
                  <a:pt x="17082" y="6302"/>
                </a:lnTo>
                <a:lnTo>
                  <a:pt x="16887" y="6205"/>
                </a:lnTo>
                <a:lnTo>
                  <a:pt x="16498" y="6010"/>
                </a:lnTo>
                <a:lnTo>
                  <a:pt x="16400" y="5937"/>
                </a:lnTo>
                <a:lnTo>
                  <a:pt x="16303" y="5840"/>
                </a:lnTo>
                <a:lnTo>
                  <a:pt x="16108" y="5645"/>
                </a:lnTo>
                <a:lnTo>
                  <a:pt x="16011" y="5548"/>
                </a:lnTo>
                <a:lnTo>
                  <a:pt x="15914" y="5451"/>
                </a:lnTo>
                <a:lnTo>
                  <a:pt x="15816" y="5402"/>
                </a:lnTo>
                <a:lnTo>
                  <a:pt x="15695" y="5353"/>
                </a:lnTo>
                <a:lnTo>
                  <a:pt x="15670" y="5353"/>
                </a:lnTo>
                <a:lnTo>
                  <a:pt x="15646" y="5378"/>
                </a:lnTo>
                <a:lnTo>
                  <a:pt x="15622" y="5426"/>
                </a:lnTo>
                <a:lnTo>
                  <a:pt x="15622" y="5548"/>
                </a:lnTo>
                <a:lnTo>
                  <a:pt x="15670" y="5645"/>
                </a:lnTo>
                <a:lnTo>
                  <a:pt x="15792" y="5864"/>
                </a:lnTo>
                <a:lnTo>
                  <a:pt x="15962" y="6083"/>
                </a:lnTo>
                <a:lnTo>
                  <a:pt x="16133" y="6229"/>
                </a:lnTo>
                <a:lnTo>
                  <a:pt x="16303" y="6351"/>
                </a:lnTo>
                <a:lnTo>
                  <a:pt x="16473" y="6448"/>
                </a:lnTo>
                <a:lnTo>
                  <a:pt x="16668" y="6521"/>
                </a:lnTo>
                <a:lnTo>
                  <a:pt x="16838" y="6643"/>
                </a:lnTo>
                <a:lnTo>
                  <a:pt x="16619" y="6692"/>
                </a:lnTo>
                <a:lnTo>
                  <a:pt x="16400" y="6716"/>
                </a:lnTo>
                <a:lnTo>
                  <a:pt x="16376" y="6692"/>
                </a:lnTo>
                <a:lnTo>
                  <a:pt x="16327" y="6643"/>
                </a:lnTo>
                <a:lnTo>
                  <a:pt x="16181" y="6570"/>
                </a:lnTo>
                <a:lnTo>
                  <a:pt x="16108" y="6546"/>
                </a:lnTo>
                <a:lnTo>
                  <a:pt x="16035" y="6497"/>
                </a:lnTo>
                <a:lnTo>
                  <a:pt x="15889" y="6375"/>
                </a:lnTo>
                <a:lnTo>
                  <a:pt x="15768" y="6229"/>
                </a:lnTo>
                <a:lnTo>
                  <a:pt x="15670" y="6108"/>
                </a:lnTo>
                <a:lnTo>
                  <a:pt x="15549" y="6010"/>
                </a:lnTo>
                <a:lnTo>
                  <a:pt x="15403" y="5962"/>
                </a:lnTo>
                <a:lnTo>
                  <a:pt x="15330" y="5937"/>
                </a:lnTo>
                <a:lnTo>
                  <a:pt x="15257" y="5962"/>
                </a:lnTo>
                <a:lnTo>
                  <a:pt x="15232" y="5962"/>
                </a:lnTo>
                <a:lnTo>
                  <a:pt x="15232" y="6010"/>
                </a:lnTo>
                <a:lnTo>
                  <a:pt x="15281" y="6181"/>
                </a:lnTo>
                <a:lnTo>
                  <a:pt x="15354" y="6327"/>
                </a:lnTo>
                <a:lnTo>
                  <a:pt x="15573" y="6619"/>
                </a:lnTo>
                <a:lnTo>
                  <a:pt x="15622" y="6692"/>
                </a:lnTo>
                <a:lnTo>
                  <a:pt x="15354" y="6643"/>
                </a:lnTo>
                <a:lnTo>
                  <a:pt x="15086" y="6570"/>
                </a:lnTo>
                <a:lnTo>
                  <a:pt x="15086" y="6546"/>
                </a:lnTo>
                <a:lnTo>
                  <a:pt x="14843" y="6205"/>
                </a:lnTo>
                <a:lnTo>
                  <a:pt x="14575" y="5889"/>
                </a:lnTo>
                <a:lnTo>
                  <a:pt x="14283" y="5572"/>
                </a:lnTo>
                <a:lnTo>
                  <a:pt x="13991" y="5256"/>
                </a:lnTo>
                <a:lnTo>
                  <a:pt x="13359" y="4672"/>
                </a:lnTo>
                <a:lnTo>
                  <a:pt x="12726" y="4137"/>
                </a:lnTo>
                <a:lnTo>
                  <a:pt x="11996" y="3456"/>
                </a:lnTo>
                <a:lnTo>
                  <a:pt x="11607" y="3139"/>
                </a:lnTo>
                <a:lnTo>
                  <a:pt x="11217" y="2823"/>
                </a:lnTo>
                <a:lnTo>
                  <a:pt x="11169" y="2823"/>
                </a:lnTo>
                <a:lnTo>
                  <a:pt x="11144" y="2750"/>
                </a:lnTo>
                <a:lnTo>
                  <a:pt x="11071" y="2628"/>
                </a:lnTo>
                <a:lnTo>
                  <a:pt x="11023" y="2482"/>
                </a:lnTo>
                <a:lnTo>
                  <a:pt x="10974" y="2336"/>
                </a:lnTo>
                <a:lnTo>
                  <a:pt x="10950" y="2166"/>
                </a:lnTo>
                <a:lnTo>
                  <a:pt x="10925" y="1850"/>
                </a:lnTo>
                <a:lnTo>
                  <a:pt x="10974" y="1509"/>
                </a:lnTo>
                <a:lnTo>
                  <a:pt x="11071" y="1193"/>
                </a:lnTo>
                <a:lnTo>
                  <a:pt x="11144" y="1022"/>
                </a:lnTo>
                <a:lnTo>
                  <a:pt x="11217" y="901"/>
                </a:lnTo>
                <a:lnTo>
                  <a:pt x="11315" y="755"/>
                </a:lnTo>
                <a:lnTo>
                  <a:pt x="11412" y="633"/>
                </a:lnTo>
                <a:lnTo>
                  <a:pt x="11534" y="536"/>
                </a:lnTo>
                <a:lnTo>
                  <a:pt x="11655" y="463"/>
                </a:lnTo>
                <a:lnTo>
                  <a:pt x="11753" y="414"/>
                </a:lnTo>
                <a:lnTo>
                  <a:pt x="11850" y="390"/>
                </a:lnTo>
                <a:close/>
                <a:moveTo>
                  <a:pt x="10098" y="4745"/>
                </a:moveTo>
                <a:lnTo>
                  <a:pt x="9976" y="4794"/>
                </a:lnTo>
                <a:lnTo>
                  <a:pt x="9879" y="4867"/>
                </a:lnTo>
                <a:lnTo>
                  <a:pt x="9684" y="5037"/>
                </a:lnTo>
                <a:lnTo>
                  <a:pt x="9149" y="5572"/>
                </a:lnTo>
                <a:lnTo>
                  <a:pt x="8687" y="6035"/>
                </a:lnTo>
                <a:lnTo>
                  <a:pt x="8468" y="6302"/>
                </a:lnTo>
                <a:lnTo>
                  <a:pt x="8273" y="6570"/>
                </a:lnTo>
                <a:lnTo>
                  <a:pt x="8249" y="6643"/>
                </a:lnTo>
                <a:lnTo>
                  <a:pt x="8273" y="6716"/>
                </a:lnTo>
                <a:lnTo>
                  <a:pt x="8346" y="6789"/>
                </a:lnTo>
                <a:lnTo>
                  <a:pt x="8419" y="6789"/>
                </a:lnTo>
                <a:lnTo>
                  <a:pt x="8565" y="6765"/>
                </a:lnTo>
                <a:lnTo>
                  <a:pt x="8687" y="6716"/>
                </a:lnTo>
                <a:lnTo>
                  <a:pt x="8833" y="6619"/>
                </a:lnTo>
                <a:lnTo>
                  <a:pt x="8979" y="6521"/>
                </a:lnTo>
                <a:lnTo>
                  <a:pt x="9222" y="6278"/>
                </a:lnTo>
                <a:lnTo>
                  <a:pt x="9417" y="6059"/>
                </a:lnTo>
                <a:lnTo>
                  <a:pt x="9976" y="5524"/>
                </a:lnTo>
                <a:lnTo>
                  <a:pt x="10171" y="5353"/>
                </a:lnTo>
                <a:lnTo>
                  <a:pt x="10268" y="5280"/>
                </a:lnTo>
                <a:lnTo>
                  <a:pt x="10341" y="5207"/>
                </a:lnTo>
                <a:lnTo>
                  <a:pt x="10414" y="5110"/>
                </a:lnTo>
                <a:lnTo>
                  <a:pt x="10414" y="5037"/>
                </a:lnTo>
                <a:lnTo>
                  <a:pt x="10414" y="4964"/>
                </a:lnTo>
                <a:lnTo>
                  <a:pt x="10390" y="4891"/>
                </a:lnTo>
                <a:lnTo>
                  <a:pt x="10341" y="4818"/>
                </a:lnTo>
                <a:lnTo>
                  <a:pt x="10268" y="4770"/>
                </a:lnTo>
                <a:lnTo>
                  <a:pt x="10195" y="4745"/>
                </a:lnTo>
                <a:close/>
                <a:moveTo>
                  <a:pt x="11047" y="3018"/>
                </a:moveTo>
                <a:lnTo>
                  <a:pt x="11193" y="3188"/>
                </a:lnTo>
                <a:lnTo>
                  <a:pt x="11339" y="3358"/>
                </a:lnTo>
                <a:lnTo>
                  <a:pt x="11680" y="3699"/>
                </a:lnTo>
                <a:lnTo>
                  <a:pt x="12385" y="4307"/>
                </a:lnTo>
                <a:lnTo>
                  <a:pt x="12994" y="4867"/>
                </a:lnTo>
                <a:lnTo>
                  <a:pt x="13602" y="5451"/>
                </a:lnTo>
                <a:lnTo>
                  <a:pt x="14162" y="6059"/>
                </a:lnTo>
                <a:lnTo>
                  <a:pt x="14429" y="6375"/>
                </a:lnTo>
                <a:lnTo>
                  <a:pt x="14697" y="6716"/>
                </a:lnTo>
                <a:lnTo>
                  <a:pt x="14624" y="6789"/>
                </a:lnTo>
                <a:lnTo>
                  <a:pt x="14308" y="6619"/>
                </a:lnTo>
                <a:lnTo>
                  <a:pt x="14137" y="6521"/>
                </a:lnTo>
                <a:lnTo>
                  <a:pt x="13943" y="6424"/>
                </a:lnTo>
                <a:lnTo>
                  <a:pt x="13821" y="6400"/>
                </a:lnTo>
                <a:lnTo>
                  <a:pt x="13748" y="6375"/>
                </a:lnTo>
                <a:lnTo>
                  <a:pt x="13699" y="6327"/>
                </a:lnTo>
                <a:lnTo>
                  <a:pt x="13675" y="6327"/>
                </a:lnTo>
                <a:lnTo>
                  <a:pt x="13651" y="6351"/>
                </a:lnTo>
                <a:lnTo>
                  <a:pt x="13651" y="6375"/>
                </a:lnTo>
                <a:lnTo>
                  <a:pt x="13724" y="6497"/>
                </a:lnTo>
                <a:lnTo>
                  <a:pt x="13772" y="6594"/>
                </a:lnTo>
                <a:lnTo>
                  <a:pt x="13918" y="6765"/>
                </a:lnTo>
                <a:lnTo>
                  <a:pt x="14089" y="6911"/>
                </a:lnTo>
                <a:lnTo>
                  <a:pt x="14405" y="7105"/>
                </a:lnTo>
                <a:lnTo>
                  <a:pt x="14332" y="7203"/>
                </a:lnTo>
                <a:lnTo>
                  <a:pt x="14283" y="7251"/>
                </a:lnTo>
                <a:lnTo>
                  <a:pt x="14235" y="7227"/>
                </a:lnTo>
                <a:lnTo>
                  <a:pt x="13967" y="7105"/>
                </a:lnTo>
                <a:lnTo>
                  <a:pt x="13699" y="6984"/>
                </a:lnTo>
                <a:lnTo>
                  <a:pt x="13602" y="6911"/>
                </a:lnTo>
                <a:lnTo>
                  <a:pt x="13480" y="6862"/>
                </a:lnTo>
                <a:lnTo>
                  <a:pt x="13359" y="6838"/>
                </a:lnTo>
                <a:lnTo>
                  <a:pt x="13237" y="6862"/>
                </a:lnTo>
                <a:lnTo>
                  <a:pt x="13188" y="6886"/>
                </a:lnTo>
                <a:lnTo>
                  <a:pt x="13188" y="6911"/>
                </a:lnTo>
                <a:lnTo>
                  <a:pt x="13164" y="6959"/>
                </a:lnTo>
                <a:lnTo>
                  <a:pt x="13188" y="6984"/>
                </a:lnTo>
                <a:lnTo>
                  <a:pt x="13261" y="7105"/>
                </a:lnTo>
                <a:lnTo>
                  <a:pt x="13383" y="7178"/>
                </a:lnTo>
                <a:lnTo>
                  <a:pt x="13626" y="7349"/>
                </a:lnTo>
                <a:lnTo>
                  <a:pt x="13821" y="7446"/>
                </a:lnTo>
                <a:lnTo>
                  <a:pt x="14016" y="7543"/>
                </a:lnTo>
                <a:lnTo>
                  <a:pt x="13699" y="7835"/>
                </a:lnTo>
                <a:lnTo>
                  <a:pt x="13480" y="7738"/>
                </a:lnTo>
                <a:lnTo>
                  <a:pt x="13237" y="7616"/>
                </a:lnTo>
                <a:lnTo>
                  <a:pt x="13018" y="7568"/>
                </a:lnTo>
                <a:lnTo>
                  <a:pt x="12896" y="7543"/>
                </a:lnTo>
                <a:lnTo>
                  <a:pt x="12775" y="7543"/>
                </a:lnTo>
                <a:lnTo>
                  <a:pt x="12702" y="7568"/>
                </a:lnTo>
                <a:lnTo>
                  <a:pt x="12653" y="7641"/>
                </a:lnTo>
                <a:lnTo>
                  <a:pt x="12653" y="7714"/>
                </a:lnTo>
                <a:lnTo>
                  <a:pt x="12653" y="7762"/>
                </a:lnTo>
                <a:lnTo>
                  <a:pt x="12702" y="7787"/>
                </a:lnTo>
                <a:lnTo>
                  <a:pt x="13042" y="7981"/>
                </a:lnTo>
                <a:lnTo>
                  <a:pt x="13383" y="8176"/>
                </a:lnTo>
                <a:lnTo>
                  <a:pt x="13164" y="8419"/>
                </a:lnTo>
                <a:lnTo>
                  <a:pt x="12969" y="8346"/>
                </a:lnTo>
                <a:lnTo>
                  <a:pt x="12775" y="8273"/>
                </a:lnTo>
                <a:lnTo>
                  <a:pt x="12580" y="8152"/>
                </a:lnTo>
                <a:lnTo>
                  <a:pt x="12483" y="8103"/>
                </a:lnTo>
                <a:lnTo>
                  <a:pt x="12385" y="8054"/>
                </a:lnTo>
                <a:lnTo>
                  <a:pt x="12337" y="8054"/>
                </a:lnTo>
                <a:lnTo>
                  <a:pt x="12288" y="8079"/>
                </a:lnTo>
                <a:lnTo>
                  <a:pt x="12264" y="8127"/>
                </a:lnTo>
                <a:lnTo>
                  <a:pt x="12264" y="8176"/>
                </a:lnTo>
                <a:lnTo>
                  <a:pt x="12312" y="8273"/>
                </a:lnTo>
                <a:lnTo>
                  <a:pt x="12410" y="8371"/>
                </a:lnTo>
                <a:lnTo>
                  <a:pt x="12507" y="8468"/>
                </a:lnTo>
                <a:lnTo>
                  <a:pt x="12604" y="8541"/>
                </a:lnTo>
                <a:lnTo>
                  <a:pt x="12750" y="8614"/>
                </a:lnTo>
                <a:lnTo>
                  <a:pt x="12921" y="8687"/>
                </a:lnTo>
                <a:lnTo>
                  <a:pt x="12726" y="8930"/>
                </a:lnTo>
                <a:lnTo>
                  <a:pt x="12531" y="8833"/>
                </a:lnTo>
                <a:lnTo>
                  <a:pt x="12361" y="8784"/>
                </a:lnTo>
                <a:lnTo>
                  <a:pt x="12142" y="8638"/>
                </a:lnTo>
                <a:lnTo>
                  <a:pt x="11923" y="8517"/>
                </a:lnTo>
                <a:lnTo>
                  <a:pt x="11899" y="8517"/>
                </a:lnTo>
                <a:lnTo>
                  <a:pt x="11850" y="8565"/>
                </a:lnTo>
                <a:lnTo>
                  <a:pt x="11826" y="8590"/>
                </a:lnTo>
                <a:lnTo>
                  <a:pt x="11826" y="8687"/>
                </a:lnTo>
                <a:lnTo>
                  <a:pt x="11850" y="8809"/>
                </a:lnTo>
                <a:lnTo>
                  <a:pt x="11947" y="8906"/>
                </a:lnTo>
                <a:lnTo>
                  <a:pt x="12045" y="9003"/>
                </a:lnTo>
                <a:lnTo>
                  <a:pt x="12166" y="9101"/>
                </a:lnTo>
                <a:lnTo>
                  <a:pt x="12458" y="9247"/>
                </a:lnTo>
                <a:lnTo>
                  <a:pt x="12166" y="9539"/>
                </a:lnTo>
                <a:lnTo>
                  <a:pt x="11947" y="9441"/>
                </a:lnTo>
                <a:lnTo>
                  <a:pt x="11753" y="9320"/>
                </a:lnTo>
                <a:lnTo>
                  <a:pt x="11582" y="9198"/>
                </a:lnTo>
                <a:lnTo>
                  <a:pt x="11461" y="9174"/>
                </a:lnTo>
                <a:lnTo>
                  <a:pt x="11339" y="9174"/>
                </a:lnTo>
                <a:lnTo>
                  <a:pt x="11315" y="9198"/>
                </a:lnTo>
                <a:lnTo>
                  <a:pt x="11315" y="9271"/>
                </a:lnTo>
                <a:lnTo>
                  <a:pt x="11363" y="9368"/>
                </a:lnTo>
                <a:lnTo>
                  <a:pt x="11436" y="9466"/>
                </a:lnTo>
                <a:lnTo>
                  <a:pt x="11582" y="9612"/>
                </a:lnTo>
                <a:lnTo>
                  <a:pt x="11728" y="9709"/>
                </a:lnTo>
                <a:lnTo>
                  <a:pt x="11850" y="9806"/>
                </a:lnTo>
                <a:lnTo>
                  <a:pt x="11777" y="9879"/>
                </a:lnTo>
                <a:lnTo>
                  <a:pt x="11728" y="9928"/>
                </a:lnTo>
                <a:lnTo>
                  <a:pt x="11704" y="9977"/>
                </a:lnTo>
                <a:lnTo>
                  <a:pt x="11680" y="10050"/>
                </a:lnTo>
                <a:lnTo>
                  <a:pt x="11680" y="10098"/>
                </a:lnTo>
                <a:lnTo>
                  <a:pt x="11655" y="10196"/>
                </a:lnTo>
                <a:lnTo>
                  <a:pt x="11680" y="10244"/>
                </a:lnTo>
                <a:lnTo>
                  <a:pt x="11704" y="10317"/>
                </a:lnTo>
                <a:lnTo>
                  <a:pt x="11777" y="10488"/>
                </a:lnTo>
                <a:lnTo>
                  <a:pt x="11874" y="10682"/>
                </a:lnTo>
                <a:lnTo>
                  <a:pt x="11680" y="10561"/>
                </a:lnTo>
                <a:lnTo>
                  <a:pt x="11509" y="10463"/>
                </a:lnTo>
                <a:lnTo>
                  <a:pt x="11412" y="10439"/>
                </a:lnTo>
                <a:lnTo>
                  <a:pt x="11217" y="10439"/>
                </a:lnTo>
                <a:lnTo>
                  <a:pt x="11144" y="10463"/>
                </a:lnTo>
                <a:lnTo>
                  <a:pt x="11096" y="10488"/>
                </a:lnTo>
                <a:lnTo>
                  <a:pt x="11096" y="10512"/>
                </a:lnTo>
                <a:lnTo>
                  <a:pt x="11096" y="10561"/>
                </a:lnTo>
                <a:lnTo>
                  <a:pt x="11096" y="10585"/>
                </a:lnTo>
                <a:lnTo>
                  <a:pt x="11193" y="10658"/>
                </a:lnTo>
                <a:lnTo>
                  <a:pt x="11315" y="10731"/>
                </a:lnTo>
                <a:lnTo>
                  <a:pt x="11509" y="10877"/>
                </a:lnTo>
                <a:lnTo>
                  <a:pt x="11753" y="11072"/>
                </a:lnTo>
                <a:lnTo>
                  <a:pt x="11996" y="11266"/>
                </a:lnTo>
                <a:lnTo>
                  <a:pt x="12020" y="11266"/>
                </a:lnTo>
                <a:lnTo>
                  <a:pt x="12093" y="11631"/>
                </a:lnTo>
                <a:lnTo>
                  <a:pt x="12118" y="11972"/>
                </a:lnTo>
                <a:lnTo>
                  <a:pt x="11777" y="11704"/>
                </a:lnTo>
                <a:lnTo>
                  <a:pt x="11461" y="11437"/>
                </a:lnTo>
                <a:lnTo>
                  <a:pt x="11315" y="11339"/>
                </a:lnTo>
                <a:lnTo>
                  <a:pt x="11144" y="11242"/>
                </a:lnTo>
                <a:lnTo>
                  <a:pt x="10974" y="11193"/>
                </a:lnTo>
                <a:lnTo>
                  <a:pt x="10877" y="11169"/>
                </a:lnTo>
                <a:lnTo>
                  <a:pt x="10779" y="11193"/>
                </a:lnTo>
                <a:lnTo>
                  <a:pt x="10755" y="11218"/>
                </a:lnTo>
                <a:lnTo>
                  <a:pt x="10779" y="11242"/>
                </a:lnTo>
                <a:lnTo>
                  <a:pt x="11363" y="11826"/>
                </a:lnTo>
                <a:lnTo>
                  <a:pt x="11509" y="11972"/>
                </a:lnTo>
                <a:lnTo>
                  <a:pt x="11680" y="12142"/>
                </a:lnTo>
                <a:lnTo>
                  <a:pt x="11850" y="12264"/>
                </a:lnTo>
                <a:lnTo>
                  <a:pt x="12069" y="12361"/>
                </a:lnTo>
                <a:lnTo>
                  <a:pt x="12118" y="12361"/>
                </a:lnTo>
                <a:lnTo>
                  <a:pt x="12118" y="12921"/>
                </a:lnTo>
                <a:lnTo>
                  <a:pt x="12093" y="13091"/>
                </a:lnTo>
                <a:lnTo>
                  <a:pt x="11972" y="12969"/>
                </a:lnTo>
                <a:lnTo>
                  <a:pt x="11850" y="12824"/>
                </a:lnTo>
                <a:lnTo>
                  <a:pt x="11655" y="12653"/>
                </a:lnTo>
                <a:lnTo>
                  <a:pt x="11120" y="12167"/>
                </a:lnTo>
                <a:lnTo>
                  <a:pt x="10877" y="11948"/>
                </a:lnTo>
                <a:lnTo>
                  <a:pt x="10731" y="11875"/>
                </a:lnTo>
                <a:lnTo>
                  <a:pt x="10585" y="11826"/>
                </a:lnTo>
                <a:lnTo>
                  <a:pt x="10536" y="11850"/>
                </a:lnTo>
                <a:lnTo>
                  <a:pt x="10512" y="11875"/>
                </a:lnTo>
                <a:lnTo>
                  <a:pt x="10536" y="12021"/>
                </a:lnTo>
                <a:lnTo>
                  <a:pt x="10609" y="12142"/>
                </a:lnTo>
                <a:lnTo>
                  <a:pt x="10682" y="12264"/>
                </a:lnTo>
                <a:lnTo>
                  <a:pt x="10779" y="12386"/>
                </a:lnTo>
                <a:lnTo>
                  <a:pt x="11023" y="12605"/>
                </a:lnTo>
                <a:lnTo>
                  <a:pt x="11217" y="12799"/>
                </a:lnTo>
                <a:lnTo>
                  <a:pt x="11728" y="13286"/>
                </a:lnTo>
                <a:lnTo>
                  <a:pt x="11801" y="13359"/>
                </a:lnTo>
                <a:lnTo>
                  <a:pt x="11874" y="13407"/>
                </a:lnTo>
                <a:lnTo>
                  <a:pt x="12045" y="13407"/>
                </a:lnTo>
                <a:lnTo>
                  <a:pt x="11947" y="13699"/>
                </a:lnTo>
                <a:lnTo>
                  <a:pt x="11899" y="13845"/>
                </a:lnTo>
                <a:lnTo>
                  <a:pt x="11826" y="13991"/>
                </a:lnTo>
                <a:lnTo>
                  <a:pt x="11631" y="13748"/>
                </a:lnTo>
                <a:lnTo>
                  <a:pt x="11412" y="13529"/>
                </a:lnTo>
                <a:lnTo>
                  <a:pt x="11169" y="13334"/>
                </a:lnTo>
                <a:lnTo>
                  <a:pt x="10950" y="13115"/>
                </a:lnTo>
                <a:lnTo>
                  <a:pt x="10536" y="12702"/>
                </a:lnTo>
                <a:lnTo>
                  <a:pt x="10439" y="12629"/>
                </a:lnTo>
                <a:lnTo>
                  <a:pt x="10293" y="12532"/>
                </a:lnTo>
                <a:lnTo>
                  <a:pt x="10171" y="12459"/>
                </a:lnTo>
                <a:lnTo>
                  <a:pt x="10098" y="12361"/>
                </a:lnTo>
                <a:lnTo>
                  <a:pt x="10074" y="12361"/>
                </a:lnTo>
                <a:lnTo>
                  <a:pt x="10049" y="12386"/>
                </a:lnTo>
                <a:lnTo>
                  <a:pt x="10098" y="12532"/>
                </a:lnTo>
                <a:lnTo>
                  <a:pt x="10147" y="12653"/>
                </a:lnTo>
                <a:lnTo>
                  <a:pt x="10293" y="12921"/>
                </a:lnTo>
                <a:lnTo>
                  <a:pt x="10487" y="13140"/>
                </a:lnTo>
                <a:lnTo>
                  <a:pt x="10706" y="13359"/>
                </a:lnTo>
                <a:lnTo>
                  <a:pt x="11169" y="13797"/>
                </a:lnTo>
                <a:lnTo>
                  <a:pt x="11388" y="14016"/>
                </a:lnTo>
                <a:lnTo>
                  <a:pt x="11558" y="14235"/>
                </a:lnTo>
                <a:lnTo>
                  <a:pt x="11412" y="14283"/>
                </a:lnTo>
                <a:lnTo>
                  <a:pt x="11266" y="14283"/>
                </a:lnTo>
                <a:lnTo>
                  <a:pt x="11096" y="14259"/>
                </a:lnTo>
                <a:lnTo>
                  <a:pt x="10925" y="14210"/>
                </a:lnTo>
                <a:lnTo>
                  <a:pt x="10877" y="14162"/>
                </a:lnTo>
                <a:lnTo>
                  <a:pt x="10414" y="13651"/>
                </a:lnTo>
                <a:lnTo>
                  <a:pt x="9903" y="13164"/>
                </a:lnTo>
                <a:lnTo>
                  <a:pt x="9392" y="12678"/>
                </a:lnTo>
                <a:lnTo>
                  <a:pt x="8857" y="12240"/>
                </a:lnTo>
                <a:lnTo>
                  <a:pt x="7811" y="11315"/>
                </a:lnTo>
                <a:lnTo>
                  <a:pt x="7300" y="10828"/>
                </a:lnTo>
                <a:lnTo>
                  <a:pt x="6813" y="10342"/>
                </a:lnTo>
                <a:lnTo>
                  <a:pt x="5913" y="9344"/>
                </a:lnTo>
                <a:lnTo>
                  <a:pt x="5426" y="8857"/>
                </a:lnTo>
                <a:lnTo>
                  <a:pt x="4940" y="8419"/>
                </a:lnTo>
                <a:lnTo>
                  <a:pt x="4429" y="7981"/>
                </a:lnTo>
                <a:lnTo>
                  <a:pt x="3918" y="7568"/>
                </a:lnTo>
                <a:lnTo>
                  <a:pt x="3747" y="7397"/>
                </a:lnTo>
                <a:lnTo>
                  <a:pt x="3577" y="7203"/>
                </a:lnTo>
                <a:lnTo>
                  <a:pt x="3504" y="7130"/>
                </a:lnTo>
                <a:lnTo>
                  <a:pt x="3407" y="7057"/>
                </a:lnTo>
                <a:lnTo>
                  <a:pt x="3309" y="7008"/>
                </a:lnTo>
                <a:lnTo>
                  <a:pt x="3212" y="6984"/>
                </a:lnTo>
                <a:lnTo>
                  <a:pt x="3163" y="6911"/>
                </a:lnTo>
                <a:lnTo>
                  <a:pt x="3139" y="6838"/>
                </a:lnTo>
                <a:lnTo>
                  <a:pt x="3163" y="6740"/>
                </a:lnTo>
                <a:lnTo>
                  <a:pt x="3163" y="6667"/>
                </a:lnTo>
                <a:lnTo>
                  <a:pt x="3236" y="6521"/>
                </a:lnTo>
                <a:lnTo>
                  <a:pt x="3358" y="6375"/>
                </a:lnTo>
                <a:lnTo>
                  <a:pt x="3504" y="6254"/>
                </a:lnTo>
                <a:lnTo>
                  <a:pt x="3650" y="6156"/>
                </a:lnTo>
                <a:lnTo>
                  <a:pt x="3942" y="6010"/>
                </a:lnTo>
                <a:lnTo>
                  <a:pt x="4234" y="5913"/>
                </a:lnTo>
                <a:lnTo>
                  <a:pt x="4526" y="5840"/>
                </a:lnTo>
                <a:lnTo>
                  <a:pt x="4842" y="5767"/>
                </a:lnTo>
                <a:lnTo>
                  <a:pt x="5134" y="5743"/>
                </a:lnTo>
                <a:lnTo>
                  <a:pt x="5499" y="5743"/>
                </a:lnTo>
                <a:lnTo>
                  <a:pt x="5864" y="5767"/>
                </a:lnTo>
                <a:lnTo>
                  <a:pt x="6229" y="5816"/>
                </a:lnTo>
                <a:lnTo>
                  <a:pt x="6594" y="5913"/>
                </a:lnTo>
                <a:lnTo>
                  <a:pt x="6862" y="6010"/>
                </a:lnTo>
                <a:lnTo>
                  <a:pt x="7154" y="6108"/>
                </a:lnTo>
                <a:lnTo>
                  <a:pt x="7446" y="6205"/>
                </a:lnTo>
                <a:lnTo>
                  <a:pt x="7592" y="6254"/>
                </a:lnTo>
                <a:lnTo>
                  <a:pt x="7738" y="6254"/>
                </a:lnTo>
                <a:lnTo>
                  <a:pt x="7787" y="6229"/>
                </a:lnTo>
                <a:lnTo>
                  <a:pt x="7860" y="6181"/>
                </a:lnTo>
                <a:lnTo>
                  <a:pt x="7884" y="6132"/>
                </a:lnTo>
                <a:lnTo>
                  <a:pt x="7884" y="6083"/>
                </a:lnTo>
                <a:lnTo>
                  <a:pt x="8006" y="5962"/>
                </a:lnTo>
                <a:lnTo>
                  <a:pt x="8079" y="5864"/>
                </a:lnTo>
                <a:lnTo>
                  <a:pt x="8346" y="5621"/>
                </a:lnTo>
                <a:lnTo>
                  <a:pt x="8614" y="5402"/>
                </a:lnTo>
                <a:lnTo>
                  <a:pt x="9198" y="4964"/>
                </a:lnTo>
                <a:lnTo>
                  <a:pt x="9490" y="4721"/>
                </a:lnTo>
                <a:lnTo>
                  <a:pt x="9757" y="4453"/>
                </a:lnTo>
                <a:lnTo>
                  <a:pt x="10293" y="3894"/>
                </a:lnTo>
                <a:lnTo>
                  <a:pt x="10706" y="3480"/>
                </a:lnTo>
                <a:lnTo>
                  <a:pt x="10901" y="3261"/>
                </a:lnTo>
                <a:lnTo>
                  <a:pt x="10974" y="3139"/>
                </a:lnTo>
                <a:lnTo>
                  <a:pt x="11047" y="3018"/>
                </a:lnTo>
                <a:close/>
                <a:moveTo>
                  <a:pt x="6327" y="10463"/>
                </a:moveTo>
                <a:lnTo>
                  <a:pt x="6594" y="10780"/>
                </a:lnTo>
                <a:lnTo>
                  <a:pt x="7057" y="11266"/>
                </a:lnTo>
                <a:lnTo>
                  <a:pt x="7543" y="11729"/>
                </a:lnTo>
                <a:lnTo>
                  <a:pt x="6643" y="12580"/>
                </a:lnTo>
                <a:lnTo>
                  <a:pt x="5718" y="13407"/>
                </a:lnTo>
                <a:lnTo>
                  <a:pt x="4794" y="14210"/>
                </a:lnTo>
                <a:lnTo>
                  <a:pt x="3820" y="14989"/>
                </a:lnTo>
                <a:lnTo>
                  <a:pt x="3042" y="15597"/>
                </a:lnTo>
                <a:lnTo>
                  <a:pt x="2263" y="16157"/>
                </a:lnTo>
                <a:lnTo>
                  <a:pt x="1460" y="16717"/>
                </a:lnTo>
                <a:lnTo>
                  <a:pt x="682" y="17301"/>
                </a:lnTo>
                <a:lnTo>
                  <a:pt x="1120" y="16765"/>
                </a:lnTo>
                <a:lnTo>
                  <a:pt x="1533" y="16230"/>
                </a:lnTo>
                <a:lnTo>
                  <a:pt x="1971" y="15646"/>
                </a:lnTo>
                <a:lnTo>
                  <a:pt x="2458" y="15111"/>
                </a:lnTo>
                <a:lnTo>
                  <a:pt x="3431" y="14064"/>
                </a:lnTo>
                <a:lnTo>
                  <a:pt x="4307" y="13018"/>
                </a:lnTo>
                <a:lnTo>
                  <a:pt x="5159" y="11972"/>
                </a:lnTo>
                <a:lnTo>
                  <a:pt x="5524" y="11485"/>
                </a:lnTo>
                <a:lnTo>
                  <a:pt x="5913" y="11023"/>
                </a:lnTo>
                <a:lnTo>
                  <a:pt x="6132" y="10755"/>
                </a:lnTo>
                <a:lnTo>
                  <a:pt x="6229" y="10609"/>
                </a:lnTo>
                <a:lnTo>
                  <a:pt x="6327" y="10463"/>
                </a:lnTo>
                <a:close/>
                <a:moveTo>
                  <a:pt x="11753" y="0"/>
                </a:moveTo>
                <a:lnTo>
                  <a:pt x="11558" y="49"/>
                </a:lnTo>
                <a:lnTo>
                  <a:pt x="11363" y="122"/>
                </a:lnTo>
                <a:lnTo>
                  <a:pt x="11217" y="219"/>
                </a:lnTo>
                <a:lnTo>
                  <a:pt x="11096" y="341"/>
                </a:lnTo>
                <a:lnTo>
                  <a:pt x="10974" y="463"/>
                </a:lnTo>
                <a:lnTo>
                  <a:pt x="10877" y="609"/>
                </a:lnTo>
                <a:lnTo>
                  <a:pt x="10779" y="779"/>
                </a:lnTo>
                <a:lnTo>
                  <a:pt x="10706" y="949"/>
                </a:lnTo>
                <a:lnTo>
                  <a:pt x="10633" y="1120"/>
                </a:lnTo>
                <a:lnTo>
                  <a:pt x="10585" y="1314"/>
                </a:lnTo>
                <a:lnTo>
                  <a:pt x="10536" y="1509"/>
                </a:lnTo>
                <a:lnTo>
                  <a:pt x="10512" y="1704"/>
                </a:lnTo>
                <a:lnTo>
                  <a:pt x="10512" y="1898"/>
                </a:lnTo>
                <a:lnTo>
                  <a:pt x="10512" y="2093"/>
                </a:lnTo>
                <a:lnTo>
                  <a:pt x="10536" y="2263"/>
                </a:lnTo>
                <a:lnTo>
                  <a:pt x="10585" y="2458"/>
                </a:lnTo>
                <a:lnTo>
                  <a:pt x="10633" y="2604"/>
                </a:lnTo>
                <a:lnTo>
                  <a:pt x="10731" y="2774"/>
                </a:lnTo>
                <a:lnTo>
                  <a:pt x="10609" y="2823"/>
                </a:lnTo>
                <a:lnTo>
                  <a:pt x="10487" y="2920"/>
                </a:lnTo>
                <a:lnTo>
                  <a:pt x="10293" y="3115"/>
                </a:lnTo>
                <a:lnTo>
                  <a:pt x="9928" y="3553"/>
                </a:lnTo>
                <a:lnTo>
                  <a:pt x="9417" y="4113"/>
                </a:lnTo>
                <a:lnTo>
                  <a:pt x="9149" y="4356"/>
                </a:lnTo>
                <a:lnTo>
                  <a:pt x="8857" y="4624"/>
                </a:lnTo>
                <a:lnTo>
                  <a:pt x="8298" y="5061"/>
                </a:lnTo>
                <a:lnTo>
                  <a:pt x="8030" y="5305"/>
                </a:lnTo>
                <a:lnTo>
                  <a:pt x="7787" y="5572"/>
                </a:lnTo>
                <a:lnTo>
                  <a:pt x="7714" y="5670"/>
                </a:lnTo>
                <a:lnTo>
                  <a:pt x="7616" y="5791"/>
                </a:lnTo>
                <a:lnTo>
                  <a:pt x="7470" y="5718"/>
                </a:lnTo>
                <a:lnTo>
                  <a:pt x="7300" y="5645"/>
                </a:lnTo>
                <a:lnTo>
                  <a:pt x="6935" y="5524"/>
                </a:lnTo>
                <a:lnTo>
                  <a:pt x="6570" y="5451"/>
                </a:lnTo>
                <a:lnTo>
                  <a:pt x="6254" y="5402"/>
                </a:lnTo>
                <a:lnTo>
                  <a:pt x="5767" y="5329"/>
                </a:lnTo>
                <a:lnTo>
                  <a:pt x="5280" y="5305"/>
                </a:lnTo>
                <a:lnTo>
                  <a:pt x="4794" y="5353"/>
                </a:lnTo>
                <a:lnTo>
                  <a:pt x="4307" y="5451"/>
                </a:lnTo>
                <a:lnTo>
                  <a:pt x="3942" y="5548"/>
                </a:lnTo>
                <a:lnTo>
                  <a:pt x="3601" y="5718"/>
                </a:lnTo>
                <a:lnTo>
                  <a:pt x="3431" y="5791"/>
                </a:lnTo>
                <a:lnTo>
                  <a:pt x="3261" y="5913"/>
                </a:lnTo>
                <a:lnTo>
                  <a:pt x="3139" y="6035"/>
                </a:lnTo>
                <a:lnTo>
                  <a:pt x="3017" y="6181"/>
                </a:lnTo>
                <a:lnTo>
                  <a:pt x="2871" y="6448"/>
                </a:lnTo>
                <a:lnTo>
                  <a:pt x="2823" y="6570"/>
                </a:lnTo>
                <a:lnTo>
                  <a:pt x="2798" y="6716"/>
                </a:lnTo>
                <a:lnTo>
                  <a:pt x="2798" y="6862"/>
                </a:lnTo>
                <a:lnTo>
                  <a:pt x="2823" y="7008"/>
                </a:lnTo>
                <a:lnTo>
                  <a:pt x="2871" y="7130"/>
                </a:lnTo>
                <a:lnTo>
                  <a:pt x="2969" y="7227"/>
                </a:lnTo>
                <a:lnTo>
                  <a:pt x="3042" y="7251"/>
                </a:lnTo>
                <a:lnTo>
                  <a:pt x="3115" y="7251"/>
                </a:lnTo>
                <a:lnTo>
                  <a:pt x="3285" y="7470"/>
                </a:lnTo>
                <a:lnTo>
                  <a:pt x="3455" y="7689"/>
                </a:lnTo>
                <a:lnTo>
                  <a:pt x="3650" y="7908"/>
                </a:lnTo>
                <a:lnTo>
                  <a:pt x="3869" y="8103"/>
                </a:lnTo>
                <a:lnTo>
                  <a:pt x="4307" y="8468"/>
                </a:lnTo>
                <a:lnTo>
                  <a:pt x="4769" y="8833"/>
                </a:lnTo>
                <a:lnTo>
                  <a:pt x="5086" y="9125"/>
                </a:lnTo>
                <a:lnTo>
                  <a:pt x="5402" y="9466"/>
                </a:lnTo>
                <a:lnTo>
                  <a:pt x="6010" y="10123"/>
                </a:lnTo>
                <a:lnTo>
                  <a:pt x="5962" y="10196"/>
                </a:lnTo>
                <a:lnTo>
                  <a:pt x="5864" y="10342"/>
                </a:lnTo>
                <a:lnTo>
                  <a:pt x="5767" y="10488"/>
                </a:lnTo>
                <a:lnTo>
                  <a:pt x="5499" y="10780"/>
                </a:lnTo>
                <a:lnTo>
                  <a:pt x="5110" y="11291"/>
                </a:lnTo>
                <a:lnTo>
                  <a:pt x="4721" y="11777"/>
                </a:lnTo>
                <a:lnTo>
                  <a:pt x="3820" y="12921"/>
                </a:lnTo>
                <a:lnTo>
                  <a:pt x="2871" y="14016"/>
                </a:lnTo>
                <a:lnTo>
                  <a:pt x="1995" y="14989"/>
                </a:lnTo>
                <a:lnTo>
                  <a:pt x="1582" y="15500"/>
                </a:lnTo>
                <a:lnTo>
                  <a:pt x="1168" y="16011"/>
                </a:lnTo>
                <a:lnTo>
                  <a:pt x="779" y="16571"/>
                </a:lnTo>
                <a:lnTo>
                  <a:pt x="584" y="16838"/>
                </a:lnTo>
                <a:lnTo>
                  <a:pt x="365" y="17106"/>
                </a:lnTo>
                <a:lnTo>
                  <a:pt x="244" y="17276"/>
                </a:lnTo>
                <a:lnTo>
                  <a:pt x="122" y="17422"/>
                </a:lnTo>
                <a:lnTo>
                  <a:pt x="49" y="17593"/>
                </a:lnTo>
                <a:lnTo>
                  <a:pt x="0" y="17787"/>
                </a:lnTo>
                <a:lnTo>
                  <a:pt x="0" y="17860"/>
                </a:lnTo>
                <a:lnTo>
                  <a:pt x="73" y="17909"/>
                </a:lnTo>
                <a:lnTo>
                  <a:pt x="122" y="17909"/>
                </a:lnTo>
                <a:lnTo>
                  <a:pt x="195" y="17885"/>
                </a:lnTo>
                <a:lnTo>
                  <a:pt x="219" y="17836"/>
                </a:lnTo>
                <a:lnTo>
                  <a:pt x="463" y="17763"/>
                </a:lnTo>
                <a:lnTo>
                  <a:pt x="682" y="17666"/>
                </a:lnTo>
                <a:lnTo>
                  <a:pt x="901" y="17544"/>
                </a:lnTo>
                <a:lnTo>
                  <a:pt x="1120" y="17398"/>
                </a:lnTo>
                <a:lnTo>
                  <a:pt x="1533" y="17106"/>
                </a:lnTo>
                <a:lnTo>
                  <a:pt x="1947" y="16838"/>
                </a:lnTo>
                <a:lnTo>
                  <a:pt x="2433" y="16522"/>
                </a:lnTo>
                <a:lnTo>
                  <a:pt x="2896" y="16206"/>
                </a:lnTo>
                <a:lnTo>
                  <a:pt x="3358" y="15865"/>
                </a:lnTo>
                <a:lnTo>
                  <a:pt x="3820" y="15524"/>
                </a:lnTo>
                <a:lnTo>
                  <a:pt x="4867" y="14697"/>
                </a:lnTo>
                <a:lnTo>
                  <a:pt x="5889" y="13845"/>
                </a:lnTo>
                <a:lnTo>
                  <a:pt x="6886" y="12945"/>
                </a:lnTo>
                <a:lnTo>
                  <a:pt x="7860" y="12045"/>
                </a:lnTo>
                <a:lnTo>
                  <a:pt x="7860" y="12021"/>
                </a:lnTo>
                <a:lnTo>
                  <a:pt x="9222" y="13261"/>
                </a:lnTo>
                <a:lnTo>
                  <a:pt x="9879" y="13870"/>
                </a:lnTo>
                <a:lnTo>
                  <a:pt x="10195" y="14210"/>
                </a:lnTo>
                <a:lnTo>
                  <a:pt x="10512" y="14527"/>
                </a:lnTo>
                <a:lnTo>
                  <a:pt x="10585" y="14600"/>
                </a:lnTo>
                <a:lnTo>
                  <a:pt x="10658" y="14624"/>
                </a:lnTo>
                <a:lnTo>
                  <a:pt x="10731" y="14624"/>
                </a:lnTo>
                <a:lnTo>
                  <a:pt x="10804" y="14600"/>
                </a:lnTo>
                <a:lnTo>
                  <a:pt x="10925" y="14648"/>
                </a:lnTo>
                <a:lnTo>
                  <a:pt x="11047" y="14673"/>
                </a:lnTo>
                <a:lnTo>
                  <a:pt x="11290" y="14721"/>
                </a:lnTo>
                <a:lnTo>
                  <a:pt x="11534" y="14697"/>
                </a:lnTo>
                <a:lnTo>
                  <a:pt x="11655" y="14673"/>
                </a:lnTo>
                <a:lnTo>
                  <a:pt x="11777" y="14624"/>
                </a:lnTo>
                <a:lnTo>
                  <a:pt x="11923" y="14527"/>
                </a:lnTo>
                <a:lnTo>
                  <a:pt x="12045" y="14429"/>
                </a:lnTo>
                <a:lnTo>
                  <a:pt x="12142" y="14283"/>
                </a:lnTo>
                <a:lnTo>
                  <a:pt x="12239" y="14137"/>
                </a:lnTo>
                <a:lnTo>
                  <a:pt x="12312" y="13967"/>
                </a:lnTo>
                <a:lnTo>
                  <a:pt x="12385" y="13797"/>
                </a:lnTo>
                <a:lnTo>
                  <a:pt x="12458" y="13480"/>
                </a:lnTo>
                <a:lnTo>
                  <a:pt x="12531" y="13091"/>
                </a:lnTo>
                <a:lnTo>
                  <a:pt x="12580" y="12653"/>
                </a:lnTo>
                <a:lnTo>
                  <a:pt x="12580" y="12240"/>
                </a:lnTo>
                <a:lnTo>
                  <a:pt x="12556" y="11802"/>
                </a:lnTo>
                <a:lnTo>
                  <a:pt x="12483" y="11364"/>
                </a:lnTo>
                <a:lnTo>
                  <a:pt x="12385" y="10950"/>
                </a:lnTo>
                <a:lnTo>
                  <a:pt x="12264" y="10536"/>
                </a:lnTo>
                <a:lnTo>
                  <a:pt x="12093" y="10171"/>
                </a:lnTo>
                <a:lnTo>
                  <a:pt x="12337" y="9977"/>
                </a:lnTo>
                <a:lnTo>
                  <a:pt x="12580" y="9758"/>
                </a:lnTo>
                <a:lnTo>
                  <a:pt x="12994" y="9295"/>
                </a:lnTo>
                <a:lnTo>
                  <a:pt x="13407" y="8833"/>
                </a:lnTo>
                <a:lnTo>
                  <a:pt x="13845" y="8371"/>
                </a:lnTo>
                <a:lnTo>
                  <a:pt x="13918" y="8322"/>
                </a:lnTo>
                <a:lnTo>
                  <a:pt x="13967" y="8273"/>
                </a:lnTo>
                <a:lnTo>
                  <a:pt x="14259" y="8006"/>
                </a:lnTo>
                <a:lnTo>
                  <a:pt x="14575" y="7714"/>
                </a:lnTo>
                <a:lnTo>
                  <a:pt x="14721" y="7543"/>
                </a:lnTo>
                <a:lnTo>
                  <a:pt x="14867" y="7373"/>
                </a:lnTo>
                <a:lnTo>
                  <a:pt x="14965" y="7203"/>
                </a:lnTo>
                <a:lnTo>
                  <a:pt x="15062" y="7057"/>
                </a:lnTo>
                <a:lnTo>
                  <a:pt x="15427" y="7154"/>
                </a:lnTo>
                <a:lnTo>
                  <a:pt x="15865" y="7203"/>
                </a:lnTo>
                <a:lnTo>
                  <a:pt x="16279" y="7227"/>
                </a:lnTo>
                <a:lnTo>
                  <a:pt x="16498" y="7203"/>
                </a:lnTo>
                <a:lnTo>
                  <a:pt x="16717" y="7178"/>
                </a:lnTo>
                <a:lnTo>
                  <a:pt x="16911" y="7130"/>
                </a:lnTo>
                <a:lnTo>
                  <a:pt x="17106" y="7057"/>
                </a:lnTo>
                <a:lnTo>
                  <a:pt x="17300" y="6959"/>
                </a:lnTo>
                <a:lnTo>
                  <a:pt x="17446" y="6862"/>
                </a:lnTo>
                <a:lnTo>
                  <a:pt x="17617" y="6740"/>
                </a:lnTo>
                <a:lnTo>
                  <a:pt x="17738" y="6594"/>
                </a:lnTo>
                <a:lnTo>
                  <a:pt x="17836" y="6424"/>
                </a:lnTo>
                <a:lnTo>
                  <a:pt x="17909" y="6229"/>
                </a:lnTo>
                <a:lnTo>
                  <a:pt x="17957" y="6108"/>
                </a:lnTo>
                <a:lnTo>
                  <a:pt x="17957" y="5986"/>
                </a:lnTo>
                <a:lnTo>
                  <a:pt x="17933" y="5864"/>
                </a:lnTo>
                <a:lnTo>
                  <a:pt x="17909" y="5743"/>
                </a:lnTo>
                <a:lnTo>
                  <a:pt x="17811" y="5548"/>
                </a:lnTo>
                <a:lnTo>
                  <a:pt x="17690" y="5353"/>
                </a:lnTo>
                <a:lnTo>
                  <a:pt x="17495" y="5183"/>
                </a:lnTo>
                <a:lnTo>
                  <a:pt x="17325" y="5013"/>
                </a:lnTo>
                <a:lnTo>
                  <a:pt x="16960" y="4721"/>
                </a:lnTo>
                <a:lnTo>
                  <a:pt x="16692" y="4453"/>
                </a:lnTo>
                <a:lnTo>
                  <a:pt x="16425" y="4161"/>
                </a:lnTo>
                <a:lnTo>
                  <a:pt x="15914" y="3577"/>
                </a:lnTo>
                <a:lnTo>
                  <a:pt x="15403" y="2993"/>
                </a:lnTo>
                <a:lnTo>
                  <a:pt x="15135" y="2701"/>
                </a:lnTo>
                <a:lnTo>
                  <a:pt x="14843" y="2434"/>
                </a:lnTo>
                <a:lnTo>
                  <a:pt x="14283" y="1996"/>
                </a:lnTo>
                <a:lnTo>
                  <a:pt x="14016" y="1777"/>
                </a:lnTo>
                <a:lnTo>
                  <a:pt x="13772" y="1533"/>
                </a:lnTo>
                <a:lnTo>
                  <a:pt x="13529" y="1266"/>
                </a:lnTo>
                <a:lnTo>
                  <a:pt x="13310" y="998"/>
                </a:lnTo>
                <a:lnTo>
                  <a:pt x="13091" y="706"/>
                </a:lnTo>
                <a:lnTo>
                  <a:pt x="12848" y="438"/>
                </a:lnTo>
                <a:lnTo>
                  <a:pt x="12677" y="292"/>
                </a:lnTo>
                <a:lnTo>
                  <a:pt x="12507" y="171"/>
                </a:lnTo>
                <a:lnTo>
                  <a:pt x="12337" y="98"/>
                </a:lnTo>
                <a:lnTo>
                  <a:pt x="12142" y="25"/>
                </a:lnTo>
                <a:lnTo>
                  <a:pt x="11947" y="0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54340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Valentine template">
  <a:themeElements>
    <a:clrScheme name="Custom 347">
      <a:dk1>
        <a:srgbClr val="000000"/>
      </a:dk1>
      <a:lt1>
        <a:srgbClr val="FFFFFF"/>
      </a:lt1>
      <a:dk2>
        <a:srgbClr val="434343"/>
      </a:dk2>
      <a:lt2>
        <a:srgbClr val="F3F3F3"/>
      </a:lt2>
      <a:accent1>
        <a:srgbClr val="3D85C6"/>
      </a:accent1>
      <a:accent2>
        <a:srgbClr val="6FA8DC"/>
      </a:accent2>
      <a:accent3>
        <a:srgbClr val="9FC5E8"/>
      </a:accent3>
      <a:accent4>
        <a:srgbClr val="CFE2F3"/>
      </a:accent4>
      <a:accent5>
        <a:srgbClr val="EFEFEF"/>
      </a:accent5>
      <a:accent6>
        <a:srgbClr val="D9D9D9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2026</TotalTime>
  <Words>2513</Words>
  <Application>Microsoft Macintosh PowerPoint</Application>
  <PresentationFormat>On-screen Show (16:9)</PresentationFormat>
  <Paragraphs>440</Paragraphs>
  <Slides>47</Slides>
  <Notes>43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0" baseType="lpstr">
      <vt:lpstr>Cousine</vt:lpstr>
      <vt:lpstr>Arial</vt:lpstr>
      <vt:lpstr>Valentine template</vt:lpstr>
      <vt:lpstr>How to design a CV like a boss</vt:lpstr>
      <vt:lpstr>Introduction</vt:lpstr>
      <vt:lpstr>CVs, UI, HTML, CSS</vt:lpstr>
      <vt:lpstr>Today</vt:lpstr>
      <vt:lpstr>1.  CV Fundamentals</vt:lpstr>
      <vt:lpstr>Picture this</vt:lpstr>
      <vt:lpstr>What Happened? </vt:lpstr>
      <vt:lpstr>12 CV Tips</vt:lpstr>
      <vt:lpstr>12 CV Tips</vt:lpstr>
      <vt:lpstr>2.  Mistakes and examples</vt:lpstr>
      <vt:lpstr>Common Mistakes</vt:lpstr>
      <vt:lpstr>Let's use our new knowledge to  ANALYZE SOME EXAMPLES</vt:lpstr>
      <vt:lpstr>PowerPoint Presentation</vt:lpstr>
      <vt:lpstr>PowerPoint Presentation</vt:lpstr>
      <vt:lpstr>PowerPoint Presentation</vt:lpstr>
      <vt:lpstr>3. What is UI?</vt:lpstr>
      <vt:lpstr>PowerPoint Presentation</vt:lpstr>
      <vt:lpstr>What is UI design?</vt:lpstr>
      <vt:lpstr>In the software development space, UI focuses on:</vt:lpstr>
      <vt:lpstr>4.  Colour theory</vt:lpstr>
      <vt:lpstr>Colour Theory</vt:lpstr>
      <vt:lpstr>Colour Theory</vt:lpstr>
      <vt:lpstr>Colour Psychology  </vt:lpstr>
      <vt:lpstr>Colour Schemes</vt:lpstr>
      <vt:lpstr>Monochromatic</vt:lpstr>
      <vt:lpstr>Analogous </vt:lpstr>
      <vt:lpstr>Complementary</vt:lpstr>
      <vt:lpstr>Split-complementary</vt:lpstr>
      <vt:lpstr>Triadic</vt:lpstr>
      <vt:lpstr>Rectangle Tetradic</vt:lpstr>
      <vt:lpstr>Square Tetradic</vt:lpstr>
      <vt:lpstr>5.  Consistency</vt:lpstr>
      <vt:lpstr>PowerPoint Presentation</vt:lpstr>
      <vt:lpstr>PowerPoint Presentation</vt:lpstr>
      <vt:lpstr>How to be Consistent</vt:lpstr>
      <vt:lpstr>Style Guide</vt:lpstr>
      <vt:lpstr>6.  White Space &amp; Gestalt</vt:lpstr>
      <vt:lpstr>PowerPoint Presentation</vt:lpstr>
      <vt:lpstr>7. Some Examples of Web CVs </vt:lpstr>
      <vt:lpstr>PowerPoint Presentation</vt:lpstr>
      <vt:lpstr>PowerPoint Presentation</vt:lpstr>
      <vt:lpstr>PowerPoint Presentation</vt:lpstr>
      <vt:lpstr>PowerPoint Presentation</vt:lpstr>
      <vt:lpstr>8.  Practical</vt:lpstr>
      <vt:lpstr>What we are going to do</vt:lpstr>
      <vt:lpstr>Thanks!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Almarie Saayman</dc:creator>
  <cp:lastModifiedBy>Sarah Jenkins</cp:lastModifiedBy>
  <cp:revision>82</cp:revision>
  <dcterms:modified xsi:type="dcterms:W3CDTF">2021-03-10T15:13:36Z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216eec4e-c7b8-491d-b7d8-90a69632743d_Enabled">
    <vt:lpwstr>True</vt:lpwstr>
  </property>
  <property fmtid="{D5CDD505-2E9C-101B-9397-08002B2CF9AE}" pid="3" name="MSIP_Label_216eec4e-c7b8-491d-b7d8-90a69632743d_SiteId">
    <vt:lpwstr>4032514a-830a-4f20-9539-81bbc35b3cd9</vt:lpwstr>
  </property>
  <property fmtid="{D5CDD505-2E9C-101B-9397-08002B2CF9AE}" pid="4" name="MSIP_Label_216eec4e-c7b8-491d-b7d8-90a69632743d_Owner">
    <vt:lpwstr>F5112583@FNB.CO.ZA</vt:lpwstr>
  </property>
  <property fmtid="{D5CDD505-2E9C-101B-9397-08002B2CF9AE}" pid="5" name="MSIP_Label_216eec4e-c7b8-491d-b7d8-90a69632743d_SetDate">
    <vt:lpwstr>2020-02-20T10:44:43.8492642Z</vt:lpwstr>
  </property>
  <property fmtid="{D5CDD505-2E9C-101B-9397-08002B2CF9AE}" pid="6" name="MSIP_Label_216eec4e-c7b8-491d-b7d8-90a69632743d_Name">
    <vt:lpwstr>Confidential</vt:lpwstr>
  </property>
  <property fmtid="{D5CDD505-2E9C-101B-9397-08002B2CF9AE}" pid="7" name="MSIP_Label_216eec4e-c7b8-491d-b7d8-90a69632743d_Application">
    <vt:lpwstr>Microsoft Azure Information Protection</vt:lpwstr>
  </property>
  <property fmtid="{D5CDD505-2E9C-101B-9397-08002B2CF9AE}" pid="8" name="MSIP_Label_216eec4e-c7b8-491d-b7d8-90a69632743d_ActionId">
    <vt:lpwstr>56779632-fd4b-4bef-9425-4580536ec414</vt:lpwstr>
  </property>
  <property fmtid="{D5CDD505-2E9C-101B-9397-08002B2CF9AE}" pid="9" name="MSIP_Label_216eec4e-c7b8-491d-b7d8-90a69632743d_Extended_MSFT_Method">
    <vt:lpwstr>Automatic</vt:lpwstr>
  </property>
  <property fmtid="{D5CDD505-2E9C-101B-9397-08002B2CF9AE}" pid="10" name="Sensitivity">
    <vt:lpwstr>Confidential</vt:lpwstr>
  </property>
</Properties>
</file>